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8" Type="http://schemas.openxmlformats.org/officeDocument/2006/relationships/image" Target="../media/image33.png"/><Relationship Id="rId19" Type="http://schemas.openxmlformats.org/officeDocument/2006/relationships/image" Target="../media/image34.png"/><Relationship Id="rId20" Type="http://schemas.openxmlformats.org/officeDocument/2006/relationships/image" Target="../media/image35.png"/><Relationship Id="rId21" Type="http://schemas.openxmlformats.org/officeDocument/2006/relationships/image" Target="../media/image36.png"/><Relationship Id="rId22" Type="http://schemas.openxmlformats.org/officeDocument/2006/relationships/image" Target="../media/image37.png"/><Relationship Id="rId23" Type="http://schemas.openxmlformats.org/officeDocument/2006/relationships/image" Target="../media/image3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Drawing"/>
          <p:cNvGrpSpPr/>
          <p:nvPr/>
        </p:nvGrpSpPr>
        <p:grpSpPr>
          <a:xfrm>
            <a:off x="139700" y="1279439"/>
            <a:ext cx="12700000" cy="8442412"/>
            <a:chOff x="0" y="0"/>
            <a:chExt cx="12700000" cy="8442410"/>
          </a:xfrm>
        </p:grpSpPr>
        <p:sp>
          <p:nvSpPr>
            <p:cNvPr id="119" name="Line"/>
            <p:cNvSpPr/>
            <p:nvPr/>
          </p:nvSpPr>
          <p:spPr>
            <a:xfrm>
              <a:off x="1447800" y="485860"/>
              <a:ext cx="190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24"/>
                    <a:pt x="4800" y="7448"/>
                    <a:pt x="8400" y="11048"/>
                  </a:cubicBezTo>
                  <a:cubicBezTo>
                    <a:pt x="12000" y="14648"/>
                    <a:pt x="16800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24291" y="425447"/>
              <a:ext cx="387824" cy="45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12" fill="norm" stroke="1" extrusionOk="0">
                  <a:moveTo>
                    <a:pt x="1638" y="3720"/>
                  </a:moveTo>
                  <a:cubicBezTo>
                    <a:pt x="1290" y="3324"/>
                    <a:pt x="941" y="2927"/>
                    <a:pt x="825" y="2482"/>
                  </a:cubicBezTo>
                  <a:cubicBezTo>
                    <a:pt x="709" y="2036"/>
                    <a:pt x="825" y="1540"/>
                    <a:pt x="1464" y="1045"/>
                  </a:cubicBezTo>
                  <a:cubicBezTo>
                    <a:pt x="2102" y="549"/>
                    <a:pt x="3264" y="54"/>
                    <a:pt x="5644" y="5"/>
                  </a:cubicBezTo>
                  <a:cubicBezTo>
                    <a:pt x="8025" y="-45"/>
                    <a:pt x="11625" y="351"/>
                    <a:pt x="14354" y="1441"/>
                  </a:cubicBezTo>
                  <a:cubicBezTo>
                    <a:pt x="17083" y="2531"/>
                    <a:pt x="18941" y="4315"/>
                    <a:pt x="20044" y="6544"/>
                  </a:cubicBezTo>
                  <a:cubicBezTo>
                    <a:pt x="21148" y="8773"/>
                    <a:pt x="21496" y="11449"/>
                    <a:pt x="21148" y="13678"/>
                  </a:cubicBezTo>
                  <a:cubicBezTo>
                    <a:pt x="20799" y="15907"/>
                    <a:pt x="19754" y="17691"/>
                    <a:pt x="17780" y="18781"/>
                  </a:cubicBezTo>
                  <a:cubicBezTo>
                    <a:pt x="15806" y="19871"/>
                    <a:pt x="12902" y="20267"/>
                    <a:pt x="9999" y="20614"/>
                  </a:cubicBezTo>
                  <a:cubicBezTo>
                    <a:pt x="7096" y="20961"/>
                    <a:pt x="4193" y="21258"/>
                    <a:pt x="2393" y="21406"/>
                  </a:cubicBezTo>
                  <a:cubicBezTo>
                    <a:pt x="593" y="21555"/>
                    <a:pt x="-104" y="21555"/>
                    <a:pt x="12" y="21357"/>
                  </a:cubicBezTo>
                  <a:cubicBezTo>
                    <a:pt x="128" y="21159"/>
                    <a:pt x="1057" y="20762"/>
                    <a:pt x="198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000250" y="58746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51050" y="714460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462883" y="355866"/>
              <a:ext cx="185067" cy="57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96" fill="norm" stroke="1" extrusionOk="0">
                  <a:moveTo>
                    <a:pt x="21220" y="112"/>
                  </a:moveTo>
                  <a:cubicBezTo>
                    <a:pt x="17580" y="33"/>
                    <a:pt x="13939" y="-46"/>
                    <a:pt x="11027" y="33"/>
                  </a:cubicBezTo>
                  <a:cubicBezTo>
                    <a:pt x="8114" y="112"/>
                    <a:pt x="5930" y="348"/>
                    <a:pt x="4474" y="742"/>
                  </a:cubicBezTo>
                  <a:cubicBezTo>
                    <a:pt x="3018" y="1136"/>
                    <a:pt x="2290" y="1688"/>
                    <a:pt x="1804" y="2201"/>
                  </a:cubicBezTo>
                  <a:cubicBezTo>
                    <a:pt x="1319" y="2713"/>
                    <a:pt x="1076" y="3186"/>
                    <a:pt x="1198" y="3620"/>
                  </a:cubicBezTo>
                  <a:cubicBezTo>
                    <a:pt x="1319" y="4053"/>
                    <a:pt x="1804" y="4447"/>
                    <a:pt x="3382" y="4960"/>
                  </a:cubicBezTo>
                  <a:cubicBezTo>
                    <a:pt x="4959" y="5472"/>
                    <a:pt x="7629" y="6103"/>
                    <a:pt x="9449" y="6970"/>
                  </a:cubicBezTo>
                  <a:cubicBezTo>
                    <a:pt x="11269" y="7837"/>
                    <a:pt x="12240" y="8941"/>
                    <a:pt x="12119" y="9690"/>
                  </a:cubicBezTo>
                  <a:cubicBezTo>
                    <a:pt x="11998" y="10439"/>
                    <a:pt x="10784" y="10833"/>
                    <a:pt x="9692" y="11148"/>
                  </a:cubicBezTo>
                  <a:cubicBezTo>
                    <a:pt x="8600" y="11463"/>
                    <a:pt x="7629" y="11700"/>
                    <a:pt x="6416" y="11858"/>
                  </a:cubicBezTo>
                  <a:cubicBezTo>
                    <a:pt x="5202" y="12015"/>
                    <a:pt x="3746" y="12094"/>
                    <a:pt x="2532" y="11976"/>
                  </a:cubicBezTo>
                  <a:cubicBezTo>
                    <a:pt x="1319" y="11858"/>
                    <a:pt x="348" y="11542"/>
                    <a:pt x="469" y="11345"/>
                  </a:cubicBezTo>
                  <a:cubicBezTo>
                    <a:pt x="591" y="11148"/>
                    <a:pt x="1804" y="11069"/>
                    <a:pt x="3139" y="11069"/>
                  </a:cubicBezTo>
                  <a:cubicBezTo>
                    <a:pt x="4474" y="11069"/>
                    <a:pt x="5930" y="11148"/>
                    <a:pt x="7022" y="11345"/>
                  </a:cubicBezTo>
                  <a:cubicBezTo>
                    <a:pt x="8114" y="11542"/>
                    <a:pt x="8842" y="11858"/>
                    <a:pt x="8842" y="12488"/>
                  </a:cubicBezTo>
                  <a:cubicBezTo>
                    <a:pt x="8842" y="13119"/>
                    <a:pt x="8114" y="14065"/>
                    <a:pt x="6537" y="15208"/>
                  </a:cubicBezTo>
                  <a:cubicBezTo>
                    <a:pt x="4959" y="16351"/>
                    <a:pt x="2532" y="17691"/>
                    <a:pt x="1198" y="18637"/>
                  </a:cubicBezTo>
                  <a:cubicBezTo>
                    <a:pt x="-137" y="19583"/>
                    <a:pt x="-380" y="20135"/>
                    <a:pt x="591" y="20569"/>
                  </a:cubicBezTo>
                  <a:cubicBezTo>
                    <a:pt x="1562" y="21002"/>
                    <a:pt x="3746" y="21318"/>
                    <a:pt x="5930" y="21436"/>
                  </a:cubicBezTo>
                  <a:cubicBezTo>
                    <a:pt x="8114" y="21554"/>
                    <a:pt x="10299" y="21475"/>
                    <a:pt x="1248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718505" y="515493"/>
              <a:ext cx="221546" cy="32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34" fill="norm" stroke="1" extrusionOk="0">
                  <a:moveTo>
                    <a:pt x="543" y="1421"/>
                  </a:moveTo>
                  <a:cubicBezTo>
                    <a:pt x="136" y="711"/>
                    <a:pt x="-272" y="0"/>
                    <a:pt x="237" y="0"/>
                  </a:cubicBezTo>
                  <a:cubicBezTo>
                    <a:pt x="747" y="0"/>
                    <a:pt x="2173" y="711"/>
                    <a:pt x="4109" y="2558"/>
                  </a:cubicBezTo>
                  <a:cubicBezTo>
                    <a:pt x="6045" y="4405"/>
                    <a:pt x="8490" y="7389"/>
                    <a:pt x="11037" y="10445"/>
                  </a:cubicBezTo>
                  <a:cubicBezTo>
                    <a:pt x="13585" y="13500"/>
                    <a:pt x="16234" y="16626"/>
                    <a:pt x="17966" y="18616"/>
                  </a:cubicBezTo>
                  <a:cubicBezTo>
                    <a:pt x="19698" y="20605"/>
                    <a:pt x="20513" y="21458"/>
                    <a:pt x="20920" y="21529"/>
                  </a:cubicBezTo>
                  <a:cubicBezTo>
                    <a:pt x="21328" y="21600"/>
                    <a:pt x="21328" y="20889"/>
                    <a:pt x="21328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756842" y="446081"/>
              <a:ext cx="195909" cy="41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22" fill="norm" stroke="1" extrusionOk="0">
                  <a:moveTo>
                    <a:pt x="21497" y="1706"/>
                  </a:moveTo>
                  <a:cubicBezTo>
                    <a:pt x="21497" y="950"/>
                    <a:pt x="21497" y="194"/>
                    <a:pt x="21032" y="32"/>
                  </a:cubicBezTo>
                  <a:cubicBezTo>
                    <a:pt x="20568" y="-130"/>
                    <a:pt x="19639" y="302"/>
                    <a:pt x="18245" y="1976"/>
                  </a:cubicBezTo>
                  <a:cubicBezTo>
                    <a:pt x="16852" y="3650"/>
                    <a:pt x="14994" y="6566"/>
                    <a:pt x="12439" y="9590"/>
                  </a:cubicBezTo>
                  <a:cubicBezTo>
                    <a:pt x="9884" y="12614"/>
                    <a:pt x="6632" y="15746"/>
                    <a:pt x="4658" y="17582"/>
                  </a:cubicBezTo>
                  <a:cubicBezTo>
                    <a:pt x="2684" y="19418"/>
                    <a:pt x="1987" y="19958"/>
                    <a:pt x="1291" y="20444"/>
                  </a:cubicBezTo>
                  <a:cubicBezTo>
                    <a:pt x="594" y="20930"/>
                    <a:pt x="-103" y="21362"/>
                    <a:pt x="13" y="21416"/>
                  </a:cubicBezTo>
                  <a:cubicBezTo>
                    <a:pt x="129" y="21470"/>
                    <a:pt x="1058" y="21146"/>
                    <a:pt x="2103" y="20768"/>
                  </a:cubicBezTo>
                  <a:cubicBezTo>
                    <a:pt x="3149" y="20390"/>
                    <a:pt x="4310" y="19958"/>
                    <a:pt x="5471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086100" y="650960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87700" y="771610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511550" y="436761"/>
              <a:ext cx="228600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734"/>
                  </a:moveTo>
                  <a:cubicBezTo>
                    <a:pt x="800" y="311"/>
                    <a:pt x="1600" y="-113"/>
                    <a:pt x="2400" y="28"/>
                  </a:cubicBezTo>
                  <a:cubicBezTo>
                    <a:pt x="3200" y="169"/>
                    <a:pt x="4000" y="875"/>
                    <a:pt x="5600" y="2852"/>
                  </a:cubicBezTo>
                  <a:cubicBezTo>
                    <a:pt x="7200" y="4828"/>
                    <a:pt x="9600" y="8075"/>
                    <a:pt x="11700" y="11040"/>
                  </a:cubicBezTo>
                  <a:cubicBezTo>
                    <a:pt x="13800" y="14005"/>
                    <a:pt x="15600" y="16687"/>
                    <a:pt x="16700" y="18381"/>
                  </a:cubicBezTo>
                  <a:cubicBezTo>
                    <a:pt x="17800" y="20075"/>
                    <a:pt x="18200" y="20781"/>
                    <a:pt x="18900" y="21134"/>
                  </a:cubicBezTo>
                  <a:cubicBezTo>
                    <a:pt x="19600" y="21487"/>
                    <a:pt x="20600" y="21487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49650" y="420674"/>
              <a:ext cx="215900" cy="38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844"/>
                  </a:moveTo>
                  <a:cubicBezTo>
                    <a:pt x="21176" y="1027"/>
                    <a:pt x="20753" y="209"/>
                    <a:pt x="20118" y="34"/>
                  </a:cubicBezTo>
                  <a:cubicBezTo>
                    <a:pt x="19482" y="-141"/>
                    <a:pt x="18635" y="326"/>
                    <a:pt x="17471" y="1961"/>
                  </a:cubicBezTo>
                  <a:cubicBezTo>
                    <a:pt x="16306" y="3595"/>
                    <a:pt x="14824" y="6397"/>
                    <a:pt x="12176" y="9608"/>
                  </a:cubicBezTo>
                  <a:cubicBezTo>
                    <a:pt x="9529" y="12819"/>
                    <a:pt x="5718" y="16438"/>
                    <a:pt x="3494" y="18482"/>
                  </a:cubicBezTo>
                  <a:cubicBezTo>
                    <a:pt x="1271" y="20525"/>
                    <a:pt x="635" y="20992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819471" y="659022"/>
              <a:ext cx="149280" cy="19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02" fill="norm" stroke="1" extrusionOk="0">
                  <a:moveTo>
                    <a:pt x="4115" y="7477"/>
                  </a:moveTo>
                  <a:cubicBezTo>
                    <a:pt x="3811" y="6315"/>
                    <a:pt x="3507" y="5154"/>
                    <a:pt x="3507" y="3877"/>
                  </a:cubicBezTo>
                  <a:cubicBezTo>
                    <a:pt x="3507" y="2599"/>
                    <a:pt x="3811" y="1206"/>
                    <a:pt x="4724" y="509"/>
                  </a:cubicBezTo>
                  <a:cubicBezTo>
                    <a:pt x="5636" y="-188"/>
                    <a:pt x="7157" y="-188"/>
                    <a:pt x="8374" y="625"/>
                  </a:cubicBezTo>
                  <a:cubicBezTo>
                    <a:pt x="9591" y="1438"/>
                    <a:pt x="10504" y="3064"/>
                    <a:pt x="10504" y="5735"/>
                  </a:cubicBezTo>
                  <a:cubicBezTo>
                    <a:pt x="10504" y="8406"/>
                    <a:pt x="9591" y="12122"/>
                    <a:pt x="8526" y="14328"/>
                  </a:cubicBezTo>
                  <a:cubicBezTo>
                    <a:pt x="7462" y="16535"/>
                    <a:pt x="6245" y="17231"/>
                    <a:pt x="4419" y="18160"/>
                  </a:cubicBezTo>
                  <a:cubicBezTo>
                    <a:pt x="2594" y="19089"/>
                    <a:pt x="160" y="20251"/>
                    <a:pt x="8" y="20831"/>
                  </a:cubicBezTo>
                  <a:cubicBezTo>
                    <a:pt x="-144" y="21412"/>
                    <a:pt x="1986" y="21412"/>
                    <a:pt x="5941" y="21064"/>
                  </a:cubicBezTo>
                  <a:cubicBezTo>
                    <a:pt x="9895" y="20715"/>
                    <a:pt x="15676" y="20018"/>
                    <a:pt x="21456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94150" y="828760"/>
              <a:ext cx="101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880"/>
                    <a:pt x="12600" y="5760"/>
                    <a:pt x="9000" y="9360"/>
                  </a:cubicBezTo>
                  <a:cubicBezTo>
                    <a:pt x="5400" y="12960"/>
                    <a:pt x="27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203700" y="835110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527550" y="809710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845049" y="797010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175249" y="353452"/>
              <a:ext cx="260351" cy="41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606"/>
                  </a:moveTo>
                  <a:cubicBezTo>
                    <a:pt x="702" y="278"/>
                    <a:pt x="1405" y="-49"/>
                    <a:pt x="2107" y="6"/>
                  </a:cubicBezTo>
                  <a:cubicBezTo>
                    <a:pt x="2810" y="60"/>
                    <a:pt x="3512" y="496"/>
                    <a:pt x="5444" y="2133"/>
                  </a:cubicBezTo>
                  <a:cubicBezTo>
                    <a:pt x="7376" y="3769"/>
                    <a:pt x="10537" y="6606"/>
                    <a:pt x="13171" y="9824"/>
                  </a:cubicBezTo>
                  <a:cubicBezTo>
                    <a:pt x="15805" y="13042"/>
                    <a:pt x="17912" y="16642"/>
                    <a:pt x="19229" y="18660"/>
                  </a:cubicBezTo>
                  <a:cubicBezTo>
                    <a:pt x="20546" y="20678"/>
                    <a:pt x="21073" y="21115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282068" y="318643"/>
              <a:ext cx="159883" cy="43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1" fill="norm" stroke="1" extrusionOk="0">
                  <a:moveTo>
                    <a:pt x="21468" y="1038"/>
                  </a:moveTo>
                  <a:cubicBezTo>
                    <a:pt x="21184" y="519"/>
                    <a:pt x="20900" y="0"/>
                    <a:pt x="20189" y="0"/>
                  </a:cubicBezTo>
                  <a:cubicBezTo>
                    <a:pt x="19479" y="0"/>
                    <a:pt x="18342" y="519"/>
                    <a:pt x="16779" y="2337"/>
                  </a:cubicBezTo>
                  <a:cubicBezTo>
                    <a:pt x="15215" y="4154"/>
                    <a:pt x="13226" y="7269"/>
                    <a:pt x="10952" y="10229"/>
                  </a:cubicBezTo>
                  <a:cubicBezTo>
                    <a:pt x="8679" y="13188"/>
                    <a:pt x="6121" y="15992"/>
                    <a:pt x="3989" y="17965"/>
                  </a:cubicBezTo>
                  <a:cubicBezTo>
                    <a:pt x="1857" y="19938"/>
                    <a:pt x="152" y="21081"/>
                    <a:pt x="10" y="21340"/>
                  </a:cubicBezTo>
                  <a:cubicBezTo>
                    <a:pt x="-132" y="21600"/>
                    <a:pt x="1289" y="20977"/>
                    <a:pt x="271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559165" y="627676"/>
              <a:ext cx="117736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625" y="4962"/>
                  </a:moveTo>
                  <a:cubicBezTo>
                    <a:pt x="1011" y="7881"/>
                    <a:pt x="1397" y="10800"/>
                    <a:pt x="1204" y="13281"/>
                  </a:cubicBezTo>
                  <a:cubicBezTo>
                    <a:pt x="1011" y="15762"/>
                    <a:pt x="240" y="17805"/>
                    <a:pt x="47" y="17951"/>
                  </a:cubicBezTo>
                  <a:cubicBezTo>
                    <a:pt x="-146" y="18097"/>
                    <a:pt x="240" y="16346"/>
                    <a:pt x="1397" y="13427"/>
                  </a:cubicBezTo>
                  <a:cubicBezTo>
                    <a:pt x="2554" y="10508"/>
                    <a:pt x="4483" y="6422"/>
                    <a:pt x="6025" y="3795"/>
                  </a:cubicBezTo>
                  <a:cubicBezTo>
                    <a:pt x="7568" y="1168"/>
                    <a:pt x="8725" y="0"/>
                    <a:pt x="10268" y="0"/>
                  </a:cubicBezTo>
                  <a:cubicBezTo>
                    <a:pt x="11811" y="0"/>
                    <a:pt x="13740" y="1168"/>
                    <a:pt x="15283" y="3211"/>
                  </a:cubicBezTo>
                  <a:cubicBezTo>
                    <a:pt x="16825" y="5254"/>
                    <a:pt x="17983" y="8173"/>
                    <a:pt x="18947" y="11384"/>
                  </a:cubicBezTo>
                  <a:cubicBezTo>
                    <a:pt x="19911" y="14595"/>
                    <a:pt x="20683" y="18097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772149" y="237002"/>
              <a:ext cx="194559" cy="56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65" fill="norm" stroke="1" extrusionOk="0">
                  <a:moveTo>
                    <a:pt x="0" y="1758"/>
                  </a:moveTo>
                  <a:cubicBezTo>
                    <a:pt x="0" y="1351"/>
                    <a:pt x="0" y="943"/>
                    <a:pt x="581" y="617"/>
                  </a:cubicBezTo>
                  <a:cubicBezTo>
                    <a:pt x="1161" y="291"/>
                    <a:pt x="2323" y="47"/>
                    <a:pt x="4065" y="6"/>
                  </a:cubicBezTo>
                  <a:cubicBezTo>
                    <a:pt x="5806" y="-35"/>
                    <a:pt x="8129" y="128"/>
                    <a:pt x="9755" y="943"/>
                  </a:cubicBezTo>
                  <a:cubicBezTo>
                    <a:pt x="11381" y="1758"/>
                    <a:pt x="12310" y="3225"/>
                    <a:pt x="12077" y="4367"/>
                  </a:cubicBezTo>
                  <a:cubicBezTo>
                    <a:pt x="11845" y="5508"/>
                    <a:pt x="10452" y="6323"/>
                    <a:pt x="9755" y="7260"/>
                  </a:cubicBezTo>
                  <a:cubicBezTo>
                    <a:pt x="9058" y="8197"/>
                    <a:pt x="9058" y="9257"/>
                    <a:pt x="10335" y="10480"/>
                  </a:cubicBezTo>
                  <a:cubicBezTo>
                    <a:pt x="11613" y="11702"/>
                    <a:pt x="14168" y="13088"/>
                    <a:pt x="16258" y="14637"/>
                  </a:cubicBezTo>
                  <a:cubicBezTo>
                    <a:pt x="18348" y="16185"/>
                    <a:pt x="19974" y="17897"/>
                    <a:pt x="20787" y="18957"/>
                  </a:cubicBezTo>
                  <a:cubicBezTo>
                    <a:pt x="21600" y="20016"/>
                    <a:pt x="21600" y="20424"/>
                    <a:pt x="20323" y="20750"/>
                  </a:cubicBezTo>
                  <a:cubicBezTo>
                    <a:pt x="19045" y="21076"/>
                    <a:pt x="16490" y="21320"/>
                    <a:pt x="13935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374185" y="511260"/>
              <a:ext cx="344116" cy="15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07" fill="norm" stroke="1" extrusionOk="0">
                  <a:moveTo>
                    <a:pt x="871" y="19356"/>
                  </a:moveTo>
                  <a:cubicBezTo>
                    <a:pt x="473" y="18234"/>
                    <a:pt x="76" y="17112"/>
                    <a:pt x="9" y="15008"/>
                  </a:cubicBezTo>
                  <a:cubicBezTo>
                    <a:pt x="-57" y="12904"/>
                    <a:pt x="208" y="9818"/>
                    <a:pt x="1003" y="7574"/>
                  </a:cubicBezTo>
                  <a:cubicBezTo>
                    <a:pt x="1798" y="5330"/>
                    <a:pt x="3123" y="3927"/>
                    <a:pt x="4449" y="4909"/>
                  </a:cubicBezTo>
                  <a:cubicBezTo>
                    <a:pt x="5774" y="5891"/>
                    <a:pt x="7099" y="9257"/>
                    <a:pt x="8225" y="12343"/>
                  </a:cubicBezTo>
                  <a:cubicBezTo>
                    <a:pt x="9352" y="15429"/>
                    <a:pt x="10279" y="18234"/>
                    <a:pt x="11074" y="19777"/>
                  </a:cubicBezTo>
                  <a:cubicBezTo>
                    <a:pt x="11869" y="21319"/>
                    <a:pt x="12532" y="21600"/>
                    <a:pt x="13393" y="20197"/>
                  </a:cubicBezTo>
                  <a:cubicBezTo>
                    <a:pt x="14255" y="18795"/>
                    <a:pt x="15315" y="15709"/>
                    <a:pt x="16706" y="12062"/>
                  </a:cubicBezTo>
                  <a:cubicBezTo>
                    <a:pt x="18098" y="8416"/>
                    <a:pt x="19820" y="4208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464300" y="28266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438900" y="155660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559550" y="31441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654800" y="244560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680200" y="14931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756400" y="33346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856379" y="-1"/>
              <a:ext cx="158255" cy="35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2" fill="norm" stroke="1" extrusionOk="0">
                  <a:moveTo>
                    <a:pt x="13860" y="17626"/>
                  </a:moveTo>
                  <a:cubicBezTo>
                    <a:pt x="13007" y="17121"/>
                    <a:pt x="12154" y="16616"/>
                    <a:pt x="10449" y="16174"/>
                  </a:cubicBezTo>
                  <a:cubicBezTo>
                    <a:pt x="8744" y="15731"/>
                    <a:pt x="6186" y="15353"/>
                    <a:pt x="4338" y="15542"/>
                  </a:cubicBezTo>
                  <a:cubicBezTo>
                    <a:pt x="2491" y="15731"/>
                    <a:pt x="1354" y="16489"/>
                    <a:pt x="644" y="17374"/>
                  </a:cubicBezTo>
                  <a:cubicBezTo>
                    <a:pt x="-67" y="18258"/>
                    <a:pt x="-351" y="19268"/>
                    <a:pt x="644" y="20089"/>
                  </a:cubicBezTo>
                  <a:cubicBezTo>
                    <a:pt x="1638" y="20910"/>
                    <a:pt x="3912" y="21542"/>
                    <a:pt x="6186" y="21416"/>
                  </a:cubicBezTo>
                  <a:cubicBezTo>
                    <a:pt x="8460" y="21289"/>
                    <a:pt x="10733" y="20405"/>
                    <a:pt x="13149" y="17942"/>
                  </a:cubicBezTo>
                  <a:cubicBezTo>
                    <a:pt x="15565" y="15479"/>
                    <a:pt x="18123" y="11437"/>
                    <a:pt x="19544" y="8405"/>
                  </a:cubicBezTo>
                  <a:cubicBezTo>
                    <a:pt x="20965" y="5374"/>
                    <a:pt x="21249" y="3353"/>
                    <a:pt x="21249" y="2026"/>
                  </a:cubicBezTo>
                  <a:cubicBezTo>
                    <a:pt x="21249" y="700"/>
                    <a:pt x="20965" y="68"/>
                    <a:pt x="20396" y="5"/>
                  </a:cubicBezTo>
                  <a:cubicBezTo>
                    <a:pt x="19828" y="-58"/>
                    <a:pt x="18975" y="447"/>
                    <a:pt x="18265" y="2721"/>
                  </a:cubicBezTo>
                  <a:cubicBezTo>
                    <a:pt x="17554" y="4995"/>
                    <a:pt x="16986" y="9037"/>
                    <a:pt x="17412" y="12258"/>
                  </a:cubicBezTo>
                  <a:cubicBezTo>
                    <a:pt x="17838" y="15479"/>
                    <a:pt x="19260" y="17879"/>
                    <a:pt x="20681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099300" y="33981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531100" y="333460"/>
              <a:ext cx="1905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021"/>
                    <a:pt x="4320" y="4042"/>
                    <a:pt x="6600" y="6947"/>
                  </a:cubicBezTo>
                  <a:cubicBezTo>
                    <a:pt x="8880" y="9853"/>
                    <a:pt x="11280" y="13642"/>
                    <a:pt x="13800" y="16232"/>
                  </a:cubicBezTo>
                  <a:cubicBezTo>
                    <a:pt x="16320" y="18821"/>
                    <a:pt x="18960" y="20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499350" y="302870"/>
              <a:ext cx="254000" cy="45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841"/>
                  </a:moveTo>
                  <a:cubicBezTo>
                    <a:pt x="21600" y="344"/>
                    <a:pt x="21600" y="-154"/>
                    <a:pt x="21240" y="45"/>
                  </a:cubicBezTo>
                  <a:cubicBezTo>
                    <a:pt x="20880" y="244"/>
                    <a:pt x="20160" y="1140"/>
                    <a:pt x="18540" y="3230"/>
                  </a:cubicBezTo>
                  <a:cubicBezTo>
                    <a:pt x="16920" y="5321"/>
                    <a:pt x="14400" y="8605"/>
                    <a:pt x="11700" y="11393"/>
                  </a:cubicBezTo>
                  <a:cubicBezTo>
                    <a:pt x="9000" y="14180"/>
                    <a:pt x="6120" y="16469"/>
                    <a:pt x="4140" y="18062"/>
                  </a:cubicBezTo>
                  <a:cubicBezTo>
                    <a:pt x="2160" y="19654"/>
                    <a:pt x="1080" y="20550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988300" y="504910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7" y="21600"/>
                  </a:moveTo>
                  <a:cubicBezTo>
                    <a:pt x="1054" y="21600"/>
                    <a:pt x="0" y="21600"/>
                    <a:pt x="0" y="21600"/>
                  </a:cubicBezTo>
                  <a:cubicBezTo>
                    <a:pt x="0" y="21600"/>
                    <a:pt x="1054" y="21600"/>
                    <a:pt x="4302" y="19350"/>
                  </a:cubicBezTo>
                  <a:cubicBezTo>
                    <a:pt x="7551" y="17100"/>
                    <a:pt x="12995" y="12600"/>
                    <a:pt x="16244" y="9000"/>
                  </a:cubicBezTo>
                  <a:cubicBezTo>
                    <a:pt x="19493" y="5400"/>
                    <a:pt x="2054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210550" y="460460"/>
              <a:ext cx="867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5" y="1200"/>
                    <a:pt x="11590" y="2400"/>
                    <a:pt x="15541" y="3800"/>
                  </a:cubicBezTo>
                  <a:cubicBezTo>
                    <a:pt x="19493" y="5200"/>
                    <a:pt x="21600" y="6800"/>
                    <a:pt x="21600" y="9800"/>
                  </a:cubicBezTo>
                  <a:cubicBezTo>
                    <a:pt x="21600" y="12800"/>
                    <a:pt x="19493" y="17200"/>
                    <a:pt x="17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465079" y="242443"/>
              <a:ext cx="158221" cy="33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8" fill="norm" stroke="1" extrusionOk="0">
                  <a:moveTo>
                    <a:pt x="15277" y="12209"/>
                  </a:moveTo>
                  <a:cubicBezTo>
                    <a:pt x="14140" y="11806"/>
                    <a:pt x="13003" y="11404"/>
                    <a:pt x="11156" y="11404"/>
                  </a:cubicBezTo>
                  <a:cubicBezTo>
                    <a:pt x="9308" y="11404"/>
                    <a:pt x="6750" y="11806"/>
                    <a:pt x="4619" y="13215"/>
                  </a:cubicBezTo>
                  <a:cubicBezTo>
                    <a:pt x="2487" y="14624"/>
                    <a:pt x="782" y="17039"/>
                    <a:pt x="213" y="18648"/>
                  </a:cubicBezTo>
                  <a:cubicBezTo>
                    <a:pt x="-355" y="20258"/>
                    <a:pt x="213" y="21063"/>
                    <a:pt x="1919" y="21332"/>
                  </a:cubicBezTo>
                  <a:cubicBezTo>
                    <a:pt x="3624" y="21600"/>
                    <a:pt x="6466" y="21332"/>
                    <a:pt x="8882" y="19252"/>
                  </a:cubicBezTo>
                  <a:cubicBezTo>
                    <a:pt x="11298" y="17173"/>
                    <a:pt x="13287" y="13282"/>
                    <a:pt x="14282" y="9995"/>
                  </a:cubicBezTo>
                  <a:cubicBezTo>
                    <a:pt x="15277" y="6708"/>
                    <a:pt x="15277" y="4025"/>
                    <a:pt x="14850" y="2348"/>
                  </a:cubicBezTo>
                  <a:cubicBezTo>
                    <a:pt x="14424" y="671"/>
                    <a:pt x="13571" y="0"/>
                    <a:pt x="12861" y="0"/>
                  </a:cubicBezTo>
                  <a:cubicBezTo>
                    <a:pt x="12150" y="0"/>
                    <a:pt x="11582" y="671"/>
                    <a:pt x="11724" y="2750"/>
                  </a:cubicBezTo>
                  <a:cubicBezTo>
                    <a:pt x="11866" y="4830"/>
                    <a:pt x="12719" y="8318"/>
                    <a:pt x="13713" y="11068"/>
                  </a:cubicBezTo>
                  <a:cubicBezTo>
                    <a:pt x="14708" y="13819"/>
                    <a:pt x="15845" y="15831"/>
                    <a:pt x="17124" y="17039"/>
                  </a:cubicBezTo>
                  <a:cubicBezTo>
                    <a:pt x="18403" y="18246"/>
                    <a:pt x="19824" y="18648"/>
                    <a:pt x="21245" y="1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686800" y="41601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683535" y="327110"/>
              <a:ext cx="223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0"/>
                    <a:pt x="1066" y="0"/>
                    <a:pt x="84" y="3600"/>
                  </a:cubicBezTo>
                  <a:cubicBezTo>
                    <a:pt x="-898" y="7200"/>
                    <a:pt x="6957" y="144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793630" y="336882"/>
              <a:ext cx="70971" cy="15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152" fill="norm" stroke="1" extrusionOk="0">
                  <a:moveTo>
                    <a:pt x="20692" y="2099"/>
                  </a:moveTo>
                  <a:cubicBezTo>
                    <a:pt x="18223" y="1246"/>
                    <a:pt x="15755" y="393"/>
                    <a:pt x="12978" y="109"/>
                  </a:cubicBezTo>
                  <a:cubicBezTo>
                    <a:pt x="10201" y="-175"/>
                    <a:pt x="7115" y="109"/>
                    <a:pt x="4338" y="820"/>
                  </a:cubicBezTo>
                  <a:cubicBezTo>
                    <a:pt x="1561" y="1530"/>
                    <a:pt x="-908" y="2667"/>
                    <a:pt x="326" y="4799"/>
                  </a:cubicBezTo>
                  <a:cubicBezTo>
                    <a:pt x="1561" y="6930"/>
                    <a:pt x="6498" y="10057"/>
                    <a:pt x="10201" y="12188"/>
                  </a:cubicBezTo>
                  <a:cubicBezTo>
                    <a:pt x="13903" y="14320"/>
                    <a:pt x="16372" y="15457"/>
                    <a:pt x="17915" y="16736"/>
                  </a:cubicBezTo>
                  <a:cubicBezTo>
                    <a:pt x="19458" y="18014"/>
                    <a:pt x="20075" y="19436"/>
                    <a:pt x="18223" y="20288"/>
                  </a:cubicBezTo>
                  <a:cubicBezTo>
                    <a:pt x="16372" y="21141"/>
                    <a:pt x="12052" y="21425"/>
                    <a:pt x="9583" y="20857"/>
                  </a:cubicBezTo>
                  <a:cubicBezTo>
                    <a:pt x="7115" y="20288"/>
                    <a:pt x="6498" y="18867"/>
                    <a:pt x="588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935074" y="363007"/>
              <a:ext cx="120026" cy="14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88" fill="norm" stroke="1" extrusionOk="0">
                  <a:moveTo>
                    <a:pt x="8983" y="5022"/>
                  </a:moveTo>
                  <a:cubicBezTo>
                    <a:pt x="9362" y="3457"/>
                    <a:pt x="9741" y="1891"/>
                    <a:pt x="8983" y="952"/>
                  </a:cubicBezTo>
                  <a:cubicBezTo>
                    <a:pt x="8225" y="13"/>
                    <a:pt x="6330" y="-300"/>
                    <a:pt x="4814" y="326"/>
                  </a:cubicBezTo>
                  <a:cubicBezTo>
                    <a:pt x="3299" y="952"/>
                    <a:pt x="2162" y="2517"/>
                    <a:pt x="1404" y="5178"/>
                  </a:cubicBezTo>
                  <a:cubicBezTo>
                    <a:pt x="646" y="7839"/>
                    <a:pt x="267" y="11596"/>
                    <a:pt x="77" y="14257"/>
                  </a:cubicBezTo>
                  <a:cubicBezTo>
                    <a:pt x="-112" y="16917"/>
                    <a:pt x="-112" y="18483"/>
                    <a:pt x="1972" y="19578"/>
                  </a:cubicBezTo>
                  <a:cubicBezTo>
                    <a:pt x="4056" y="20674"/>
                    <a:pt x="8225" y="21300"/>
                    <a:pt x="11825" y="20830"/>
                  </a:cubicBezTo>
                  <a:cubicBezTo>
                    <a:pt x="15425" y="20361"/>
                    <a:pt x="18456" y="18796"/>
                    <a:pt x="21488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074150" y="377910"/>
              <a:ext cx="120650" cy="13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029"/>
                  </a:moveTo>
                  <a:cubicBezTo>
                    <a:pt x="3411" y="3771"/>
                    <a:pt x="6821" y="6514"/>
                    <a:pt x="8716" y="9257"/>
                  </a:cubicBezTo>
                  <a:cubicBezTo>
                    <a:pt x="10611" y="12000"/>
                    <a:pt x="10989" y="14743"/>
                    <a:pt x="10800" y="16971"/>
                  </a:cubicBezTo>
                  <a:cubicBezTo>
                    <a:pt x="10611" y="19200"/>
                    <a:pt x="9853" y="20914"/>
                    <a:pt x="8526" y="21257"/>
                  </a:cubicBezTo>
                  <a:cubicBezTo>
                    <a:pt x="7200" y="21600"/>
                    <a:pt x="5305" y="20571"/>
                    <a:pt x="3979" y="19200"/>
                  </a:cubicBezTo>
                  <a:cubicBezTo>
                    <a:pt x="2653" y="17829"/>
                    <a:pt x="1895" y="16114"/>
                    <a:pt x="2463" y="13371"/>
                  </a:cubicBezTo>
                  <a:cubicBezTo>
                    <a:pt x="3032" y="10629"/>
                    <a:pt x="4926" y="6857"/>
                    <a:pt x="8337" y="4457"/>
                  </a:cubicBezTo>
                  <a:cubicBezTo>
                    <a:pt x="11747" y="2057"/>
                    <a:pt x="166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220200" y="346244"/>
              <a:ext cx="114300" cy="14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0028"/>
                  </a:moveTo>
                  <a:cubicBezTo>
                    <a:pt x="2000" y="9419"/>
                    <a:pt x="4000" y="8811"/>
                    <a:pt x="5600" y="7746"/>
                  </a:cubicBezTo>
                  <a:cubicBezTo>
                    <a:pt x="7200" y="6681"/>
                    <a:pt x="8400" y="5160"/>
                    <a:pt x="9000" y="3639"/>
                  </a:cubicBezTo>
                  <a:cubicBezTo>
                    <a:pt x="9600" y="2118"/>
                    <a:pt x="9600" y="597"/>
                    <a:pt x="8600" y="140"/>
                  </a:cubicBezTo>
                  <a:cubicBezTo>
                    <a:pt x="7600" y="-316"/>
                    <a:pt x="5600" y="292"/>
                    <a:pt x="4000" y="2726"/>
                  </a:cubicBezTo>
                  <a:cubicBezTo>
                    <a:pt x="2400" y="5160"/>
                    <a:pt x="1200" y="9419"/>
                    <a:pt x="600" y="12614"/>
                  </a:cubicBezTo>
                  <a:cubicBezTo>
                    <a:pt x="0" y="15808"/>
                    <a:pt x="0" y="17938"/>
                    <a:pt x="3000" y="19307"/>
                  </a:cubicBezTo>
                  <a:cubicBezTo>
                    <a:pt x="6000" y="20676"/>
                    <a:pt x="12000" y="21284"/>
                    <a:pt x="15600" y="20980"/>
                  </a:cubicBezTo>
                  <a:cubicBezTo>
                    <a:pt x="19200" y="20676"/>
                    <a:pt x="20400" y="19459"/>
                    <a:pt x="21600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360541" y="219160"/>
              <a:ext cx="43810" cy="2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43" fill="norm" stroke="1" extrusionOk="0">
                  <a:moveTo>
                    <a:pt x="21288" y="0"/>
                  </a:moveTo>
                  <a:cubicBezTo>
                    <a:pt x="16145" y="0"/>
                    <a:pt x="11002" y="0"/>
                    <a:pt x="7402" y="573"/>
                  </a:cubicBezTo>
                  <a:cubicBezTo>
                    <a:pt x="3802" y="1145"/>
                    <a:pt x="1745" y="2291"/>
                    <a:pt x="717" y="5318"/>
                  </a:cubicBezTo>
                  <a:cubicBezTo>
                    <a:pt x="-312" y="8345"/>
                    <a:pt x="-312" y="13255"/>
                    <a:pt x="1231" y="16364"/>
                  </a:cubicBezTo>
                  <a:cubicBezTo>
                    <a:pt x="2774" y="19473"/>
                    <a:pt x="5859" y="20782"/>
                    <a:pt x="9459" y="21191"/>
                  </a:cubicBezTo>
                  <a:cubicBezTo>
                    <a:pt x="13059" y="21600"/>
                    <a:pt x="17174" y="21109"/>
                    <a:pt x="2128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359900" y="352510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455149" y="322575"/>
              <a:ext cx="203201" cy="1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6847"/>
                  </a:moveTo>
                  <a:cubicBezTo>
                    <a:pt x="675" y="8031"/>
                    <a:pt x="1350" y="9214"/>
                    <a:pt x="2250" y="9510"/>
                  </a:cubicBezTo>
                  <a:cubicBezTo>
                    <a:pt x="3150" y="9806"/>
                    <a:pt x="4275" y="9214"/>
                    <a:pt x="5625" y="8179"/>
                  </a:cubicBezTo>
                  <a:cubicBezTo>
                    <a:pt x="6975" y="7143"/>
                    <a:pt x="8550" y="5664"/>
                    <a:pt x="9563" y="4184"/>
                  </a:cubicBezTo>
                  <a:cubicBezTo>
                    <a:pt x="10575" y="2705"/>
                    <a:pt x="11025" y="1225"/>
                    <a:pt x="10462" y="486"/>
                  </a:cubicBezTo>
                  <a:cubicBezTo>
                    <a:pt x="9900" y="-254"/>
                    <a:pt x="8325" y="-254"/>
                    <a:pt x="6750" y="1225"/>
                  </a:cubicBezTo>
                  <a:cubicBezTo>
                    <a:pt x="5175" y="2705"/>
                    <a:pt x="3600" y="5664"/>
                    <a:pt x="2587" y="8623"/>
                  </a:cubicBezTo>
                  <a:cubicBezTo>
                    <a:pt x="1575" y="11582"/>
                    <a:pt x="1125" y="14541"/>
                    <a:pt x="1012" y="16760"/>
                  </a:cubicBezTo>
                  <a:cubicBezTo>
                    <a:pt x="900" y="18979"/>
                    <a:pt x="1125" y="20458"/>
                    <a:pt x="3375" y="20902"/>
                  </a:cubicBezTo>
                  <a:cubicBezTo>
                    <a:pt x="5625" y="21346"/>
                    <a:pt x="9900" y="20754"/>
                    <a:pt x="13275" y="19719"/>
                  </a:cubicBezTo>
                  <a:cubicBezTo>
                    <a:pt x="16650" y="18683"/>
                    <a:pt x="19125" y="17204"/>
                    <a:pt x="21600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42685" y="832665"/>
              <a:ext cx="317016" cy="52451"/>
            </a:xfrm>
            <a:prstGeom prst="rect">
              <a:avLst/>
            </a:prstGeom>
            <a:effectLst/>
          </p:spPr>
        </p:pic>
        <p:pic>
          <p:nvPicPr>
            <p:cNvPr id="16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89080" y="898610"/>
              <a:ext cx="421421" cy="85981"/>
            </a:xfrm>
            <a:prstGeom prst="rect">
              <a:avLst/>
            </a:prstGeom>
            <a:effectLst/>
          </p:spPr>
        </p:pic>
        <p:pic>
          <p:nvPicPr>
            <p:cNvPr id="16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513229" y="1114510"/>
              <a:ext cx="144871" cy="429258"/>
            </a:xfrm>
            <a:prstGeom prst="rect">
              <a:avLst/>
            </a:prstGeom>
            <a:effectLst/>
          </p:spPr>
        </p:pic>
        <p:pic>
          <p:nvPicPr>
            <p:cNvPr id="16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493000" y="1317710"/>
              <a:ext cx="165100" cy="69851"/>
            </a:xfrm>
            <a:prstGeom prst="rect">
              <a:avLst/>
            </a:prstGeom>
            <a:effectLst/>
          </p:spPr>
        </p:pic>
        <p:pic>
          <p:nvPicPr>
            <p:cNvPr id="1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64450" y="1311360"/>
              <a:ext cx="158750" cy="195404"/>
            </a:xfrm>
            <a:prstGeom prst="rect">
              <a:avLst/>
            </a:prstGeom>
            <a:effectLst/>
          </p:spPr>
        </p:pic>
        <p:pic>
          <p:nvPicPr>
            <p:cNvPr id="1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835900" y="1280556"/>
              <a:ext cx="438150" cy="187178"/>
            </a:xfrm>
            <a:prstGeom prst="rect">
              <a:avLst/>
            </a:prstGeom>
            <a:effectLst/>
          </p:spPr>
        </p:pic>
        <p:pic>
          <p:nvPicPr>
            <p:cNvPr id="1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642991" y="1082025"/>
              <a:ext cx="136122" cy="376908"/>
            </a:xfrm>
            <a:prstGeom prst="rect">
              <a:avLst/>
            </a:prstGeom>
            <a:effectLst/>
          </p:spPr>
        </p:pic>
        <p:pic>
          <p:nvPicPr>
            <p:cNvPr id="17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30733" y="1071058"/>
              <a:ext cx="325967" cy="363155"/>
            </a:xfrm>
            <a:prstGeom prst="rect">
              <a:avLst/>
            </a:prstGeom>
            <a:effectLst/>
          </p:spPr>
        </p:pic>
        <p:pic>
          <p:nvPicPr>
            <p:cNvPr id="17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023350" y="1197060"/>
              <a:ext cx="190500" cy="82551"/>
            </a:xfrm>
            <a:prstGeom prst="rect">
              <a:avLst/>
            </a:prstGeom>
            <a:effectLst/>
          </p:spPr>
        </p:pic>
        <p:pic>
          <p:nvPicPr>
            <p:cNvPr id="180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575800" y="1298660"/>
              <a:ext cx="69850" cy="38101"/>
            </a:xfrm>
            <a:prstGeom prst="rect">
              <a:avLst/>
            </a:prstGeom>
            <a:effectLst/>
          </p:spPr>
        </p:pic>
        <p:pic>
          <p:nvPicPr>
            <p:cNvPr id="18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582575" y="1247860"/>
              <a:ext cx="367876" cy="227653"/>
            </a:xfrm>
            <a:prstGeom prst="rect">
              <a:avLst/>
            </a:prstGeom>
            <a:effectLst/>
          </p:spPr>
        </p:pic>
        <p:pic>
          <p:nvPicPr>
            <p:cNvPr id="18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970659" y="1086796"/>
              <a:ext cx="157592" cy="353042"/>
            </a:xfrm>
            <a:prstGeom prst="rect">
              <a:avLst/>
            </a:prstGeom>
            <a:effectLst/>
          </p:spPr>
        </p:pic>
        <p:pic>
          <p:nvPicPr>
            <p:cNvPr id="18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123059" y="1216110"/>
              <a:ext cx="125842" cy="190501"/>
            </a:xfrm>
            <a:prstGeom prst="rect">
              <a:avLst/>
            </a:prstGeom>
            <a:effectLst/>
          </p:spPr>
        </p:pic>
        <p:pic>
          <p:nvPicPr>
            <p:cNvPr id="18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303102" y="1223742"/>
              <a:ext cx="116304" cy="167081"/>
            </a:xfrm>
            <a:prstGeom prst="rect">
              <a:avLst/>
            </a:prstGeom>
            <a:effectLst/>
          </p:spPr>
        </p:pic>
        <p:pic>
          <p:nvPicPr>
            <p:cNvPr id="19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439400" y="1190710"/>
              <a:ext cx="182698" cy="160867"/>
            </a:xfrm>
            <a:prstGeom prst="rect">
              <a:avLst/>
            </a:prstGeom>
            <a:effectLst/>
          </p:spPr>
        </p:pic>
        <p:pic>
          <p:nvPicPr>
            <p:cNvPr id="19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636675" y="1200175"/>
              <a:ext cx="156672" cy="231836"/>
            </a:xfrm>
            <a:prstGeom prst="rect">
              <a:avLst/>
            </a:prstGeom>
            <a:effectLst/>
          </p:spPr>
        </p:pic>
        <p:sp>
          <p:nvSpPr>
            <p:cNvPr id="194" name="Line"/>
            <p:cNvSpPr/>
            <p:nvPr/>
          </p:nvSpPr>
          <p:spPr>
            <a:xfrm>
              <a:off x="593989" y="1959060"/>
              <a:ext cx="3466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3217"/>
                    <a:pt x="1747" y="6434"/>
                    <a:pt x="477" y="9268"/>
                  </a:cubicBezTo>
                  <a:cubicBezTo>
                    <a:pt x="-794" y="12102"/>
                    <a:pt x="477" y="14553"/>
                    <a:pt x="4288" y="16545"/>
                  </a:cubicBezTo>
                  <a:cubicBezTo>
                    <a:pt x="8100" y="18536"/>
                    <a:pt x="14453" y="20068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66750" y="1885412"/>
              <a:ext cx="147124" cy="39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60" fill="norm" stroke="1" extrusionOk="0">
                  <a:moveTo>
                    <a:pt x="0" y="1950"/>
                  </a:moveTo>
                  <a:cubicBezTo>
                    <a:pt x="608" y="1254"/>
                    <a:pt x="1217" y="557"/>
                    <a:pt x="2434" y="208"/>
                  </a:cubicBezTo>
                  <a:cubicBezTo>
                    <a:pt x="3651" y="-140"/>
                    <a:pt x="5476" y="-140"/>
                    <a:pt x="8366" y="905"/>
                  </a:cubicBezTo>
                  <a:cubicBezTo>
                    <a:pt x="11256" y="1950"/>
                    <a:pt x="15211" y="4041"/>
                    <a:pt x="17797" y="6654"/>
                  </a:cubicBezTo>
                  <a:cubicBezTo>
                    <a:pt x="20383" y="9266"/>
                    <a:pt x="21600" y="12402"/>
                    <a:pt x="20992" y="14783"/>
                  </a:cubicBezTo>
                  <a:cubicBezTo>
                    <a:pt x="20383" y="17163"/>
                    <a:pt x="17949" y="18789"/>
                    <a:pt x="15211" y="19776"/>
                  </a:cubicBezTo>
                  <a:cubicBezTo>
                    <a:pt x="12473" y="20763"/>
                    <a:pt x="9431" y="21112"/>
                    <a:pt x="638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64266" y="1912949"/>
              <a:ext cx="313584" cy="43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3" fill="norm" stroke="1" extrusionOk="0">
                  <a:moveTo>
                    <a:pt x="7942" y="83"/>
                  </a:moveTo>
                  <a:cubicBezTo>
                    <a:pt x="6358" y="-22"/>
                    <a:pt x="4774" y="-127"/>
                    <a:pt x="3334" y="450"/>
                  </a:cubicBezTo>
                  <a:cubicBezTo>
                    <a:pt x="1894" y="1026"/>
                    <a:pt x="598" y="2285"/>
                    <a:pt x="166" y="4277"/>
                  </a:cubicBezTo>
                  <a:cubicBezTo>
                    <a:pt x="-266" y="6269"/>
                    <a:pt x="166" y="8995"/>
                    <a:pt x="1246" y="11722"/>
                  </a:cubicBezTo>
                  <a:cubicBezTo>
                    <a:pt x="2326" y="14448"/>
                    <a:pt x="4054" y="17174"/>
                    <a:pt x="6070" y="18904"/>
                  </a:cubicBezTo>
                  <a:cubicBezTo>
                    <a:pt x="8086" y="20634"/>
                    <a:pt x="10390" y="21368"/>
                    <a:pt x="12982" y="21421"/>
                  </a:cubicBezTo>
                  <a:cubicBezTo>
                    <a:pt x="15574" y="21473"/>
                    <a:pt x="18454" y="20844"/>
                    <a:pt x="21334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320800" y="1938881"/>
              <a:ext cx="31750" cy="3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713"/>
                  </a:moveTo>
                  <a:cubicBezTo>
                    <a:pt x="1440" y="893"/>
                    <a:pt x="2880" y="73"/>
                    <a:pt x="3600" y="4"/>
                  </a:cubicBezTo>
                  <a:cubicBezTo>
                    <a:pt x="4320" y="-64"/>
                    <a:pt x="4320" y="620"/>
                    <a:pt x="4320" y="3695"/>
                  </a:cubicBezTo>
                  <a:cubicBezTo>
                    <a:pt x="4320" y="6771"/>
                    <a:pt x="4320" y="12240"/>
                    <a:pt x="4320" y="15726"/>
                  </a:cubicBezTo>
                  <a:cubicBezTo>
                    <a:pt x="4320" y="19212"/>
                    <a:pt x="4320" y="20716"/>
                    <a:pt x="7200" y="21126"/>
                  </a:cubicBezTo>
                  <a:cubicBezTo>
                    <a:pt x="10080" y="21536"/>
                    <a:pt x="15840" y="20852"/>
                    <a:pt x="21600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403614" y="2107226"/>
              <a:ext cx="82286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73" fill="norm" stroke="1" extrusionOk="0">
                  <a:moveTo>
                    <a:pt x="1593" y="4582"/>
                  </a:moveTo>
                  <a:cubicBezTo>
                    <a:pt x="1039" y="9164"/>
                    <a:pt x="485" y="13745"/>
                    <a:pt x="208" y="16855"/>
                  </a:cubicBezTo>
                  <a:cubicBezTo>
                    <a:pt x="-69" y="19964"/>
                    <a:pt x="-69" y="21600"/>
                    <a:pt x="208" y="20945"/>
                  </a:cubicBezTo>
                  <a:cubicBezTo>
                    <a:pt x="485" y="20291"/>
                    <a:pt x="1039" y="17345"/>
                    <a:pt x="1593" y="14236"/>
                  </a:cubicBezTo>
                  <a:cubicBezTo>
                    <a:pt x="2146" y="11127"/>
                    <a:pt x="2700" y="7855"/>
                    <a:pt x="4085" y="5073"/>
                  </a:cubicBezTo>
                  <a:cubicBezTo>
                    <a:pt x="5469" y="2291"/>
                    <a:pt x="7685" y="0"/>
                    <a:pt x="9346" y="0"/>
                  </a:cubicBezTo>
                  <a:cubicBezTo>
                    <a:pt x="11008" y="0"/>
                    <a:pt x="12116" y="2291"/>
                    <a:pt x="13223" y="5564"/>
                  </a:cubicBezTo>
                  <a:cubicBezTo>
                    <a:pt x="14331" y="8836"/>
                    <a:pt x="15439" y="13091"/>
                    <a:pt x="16823" y="15873"/>
                  </a:cubicBezTo>
                  <a:cubicBezTo>
                    <a:pt x="18208" y="18655"/>
                    <a:pt x="19869" y="19964"/>
                    <a:pt x="21531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568450" y="1918442"/>
              <a:ext cx="66411" cy="37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00" fill="norm" stroke="1" extrusionOk="0">
                  <a:moveTo>
                    <a:pt x="16200" y="9350"/>
                  </a:moveTo>
                  <a:cubicBezTo>
                    <a:pt x="18225" y="6895"/>
                    <a:pt x="20250" y="4441"/>
                    <a:pt x="20925" y="2907"/>
                  </a:cubicBezTo>
                  <a:cubicBezTo>
                    <a:pt x="21600" y="1373"/>
                    <a:pt x="20925" y="759"/>
                    <a:pt x="18900" y="391"/>
                  </a:cubicBezTo>
                  <a:cubicBezTo>
                    <a:pt x="16875" y="23"/>
                    <a:pt x="13500" y="-100"/>
                    <a:pt x="10800" y="84"/>
                  </a:cubicBezTo>
                  <a:cubicBezTo>
                    <a:pt x="8100" y="268"/>
                    <a:pt x="6075" y="759"/>
                    <a:pt x="4050" y="2661"/>
                  </a:cubicBezTo>
                  <a:cubicBezTo>
                    <a:pt x="2025" y="4564"/>
                    <a:pt x="0" y="7877"/>
                    <a:pt x="0" y="11252"/>
                  </a:cubicBezTo>
                  <a:cubicBezTo>
                    <a:pt x="0" y="14627"/>
                    <a:pt x="2025" y="18064"/>
                    <a:pt x="405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581150" y="2106760"/>
              <a:ext cx="190500" cy="13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5723"/>
                  </a:moveTo>
                  <a:cubicBezTo>
                    <a:pt x="2400" y="6387"/>
                    <a:pt x="4800" y="7052"/>
                    <a:pt x="7200" y="6886"/>
                  </a:cubicBezTo>
                  <a:cubicBezTo>
                    <a:pt x="9600" y="6719"/>
                    <a:pt x="12000" y="5723"/>
                    <a:pt x="13560" y="4393"/>
                  </a:cubicBezTo>
                  <a:cubicBezTo>
                    <a:pt x="15120" y="3064"/>
                    <a:pt x="15840" y="1403"/>
                    <a:pt x="15600" y="572"/>
                  </a:cubicBezTo>
                  <a:cubicBezTo>
                    <a:pt x="15360" y="-259"/>
                    <a:pt x="14160" y="-259"/>
                    <a:pt x="12840" y="1070"/>
                  </a:cubicBezTo>
                  <a:cubicBezTo>
                    <a:pt x="11520" y="2399"/>
                    <a:pt x="10080" y="5058"/>
                    <a:pt x="9240" y="8215"/>
                  </a:cubicBezTo>
                  <a:cubicBezTo>
                    <a:pt x="8400" y="11372"/>
                    <a:pt x="8160" y="15027"/>
                    <a:pt x="9240" y="17519"/>
                  </a:cubicBezTo>
                  <a:cubicBezTo>
                    <a:pt x="10320" y="20012"/>
                    <a:pt x="12720" y="21341"/>
                    <a:pt x="15000" y="21341"/>
                  </a:cubicBezTo>
                  <a:cubicBezTo>
                    <a:pt x="17280" y="21341"/>
                    <a:pt x="19440" y="20012"/>
                    <a:pt x="21600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797050" y="2067010"/>
              <a:ext cx="165100" cy="1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745"/>
                  </a:moveTo>
                  <a:cubicBezTo>
                    <a:pt x="3046" y="4469"/>
                    <a:pt x="6092" y="8193"/>
                    <a:pt x="7892" y="11172"/>
                  </a:cubicBezTo>
                  <a:cubicBezTo>
                    <a:pt x="9692" y="14152"/>
                    <a:pt x="10246" y="16386"/>
                    <a:pt x="10523" y="18124"/>
                  </a:cubicBezTo>
                  <a:cubicBezTo>
                    <a:pt x="10800" y="19862"/>
                    <a:pt x="10800" y="21103"/>
                    <a:pt x="10246" y="21352"/>
                  </a:cubicBezTo>
                  <a:cubicBezTo>
                    <a:pt x="9692" y="21600"/>
                    <a:pt x="8585" y="20855"/>
                    <a:pt x="8308" y="18372"/>
                  </a:cubicBezTo>
                  <a:cubicBezTo>
                    <a:pt x="8031" y="15890"/>
                    <a:pt x="8585" y="11669"/>
                    <a:pt x="10938" y="8317"/>
                  </a:cubicBezTo>
                  <a:cubicBezTo>
                    <a:pt x="13292" y="4966"/>
                    <a:pt x="17446" y="24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589668" y="1870160"/>
              <a:ext cx="458333" cy="37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45" fill="norm" stroke="1" extrusionOk="0">
                  <a:moveTo>
                    <a:pt x="3936" y="0"/>
                  </a:moveTo>
                  <a:cubicBezTo>
                    <a:pt x="3438" y="2685"/>
                    <a:pt x="2940" y="5369"/>
                    <a:pt x="2642" y="8542"/>
                  </a:cubicBezTo>
                  <a:cubicBezTo>
                    <a:pt x="2343" y="11715"/>
                    <a:pt x="2243" y="15376"/>
                    <a:pt x="2243" y="17756"/>
                  </a:cubicBezTo>
                  <a:cubicBezTo>
                    <a:pt x="2243" y="20136"/>
                    <a:pt x="2343" y="21234"/>
                    <a:pt x="2492" y="21417"/>
                  </a:cubicBezTo>
                  <a:cubicBezTo>
                    <a:pt x="2642" y="21600"/>
                    <a:pt x="2841" y="20868"/>
                    <a:pt x="2592" y="19525"/>
                  </a:cubicBezTo>
                  <a:cubicBezTo>
                    <a:pt x="2343" y="18183"/>
                    <a:pt x="1646" y="16231"/>
                    <a:pt x="1049" y="15132"/>
                  </a:cubicBezTo>
                  <a:cubicBezTo>
                    <a:pt x="452" y="14034"/>
                    <a:pt x="-46" y="13790"/>
                    <a:pt x="4" y="13729"/>
                  </a:cubicBezTo>
                  <a:cubicBezTo>
                    <a:pt x="54" y="13668"/>
                    <a:pt x="651" y="13790"/>
                    <a:pt x="1646" y="13119"/>
                  </a:cubicBezTo>
                  <a:cubicBezTo>
                    <a:pt x="2642" y="12447"/>
                    <a:pt x="4035" y="10983"/>
                    <a:pt x="4981" y="9580"/>
                  </a:cubicBezTo>
                  <a:cubicBezTo>
                    <a:pt x="5926" y="8176"/>
                    <a:pt x="6424" y="6834"/>
                    <a:pt x="6772" y="5797"/>
                  </a:cubicBezTo>
                  <a:cubicBezTo>
                    <a:pt x="7121" y="4759"/>
                    <a:pt x="7320" y="4027"/>
                    <a:pt x="7519" y="4088"/>
                  </a:cubicBezTo>
                  <a:cubicBezTo>
                    <a:pt x="7718" y="4149"/>
                    <a:pt x="7917" y="5003"/>
                    <a:pt x="7867" y="7505"/>
                  </a:cubicBezTo>
                  <a:cubicBezTo>
                    <a:pt x="7818" y="10007"/>
                    <a:pt x="7519" y="14156"/>
                    <a:pt x="7320" y="16597"/>
                  </a:cubicBezTo>
                  <a:cubicBezTo>
                    <a:pt x="7121" y="19037"/>
                    <a:pt x="7021" y="19769"/>
                    <a:pt x="6972" y="19769"/>
                  </a:cubicBezTo>
                  <a:cubicBezTo>
                    <a:pt x="6922" y="19769"/>
                    <a:pt x="6922" y="19037"/>
                    <a:pt x="7071" y="18305"/>
                  </a:cubicBezTo>
                  <a:cubicBezTo>
                    <a:pt x="7220" y="17573"/>
                    <a:pt x="7519" y="16841"/>
                    <a:pt x="7917" y="16169"/>
                  </a:cubicBezTo>
                  <a:cubicBezTo>
                    <a:pt x="8315" y="15498"/>
                    <a:pt x="8813" y="14888"/>
                    <a:pt x="9211" y="14827"/>
                  </a:cubicBezTo>
                  <a:cubicBezTo>
                    <a:pt x="9609" y="14766"/>
                    <a:pt x="9908" y="15254"/>
                    <a:pt x="10157" y="15803"/>
                  </a:cubicBezTo>
                  <a:cubicBezTo>
                    <a:pt x="10406" y="16353"/>
                    <a:pt x="10605" y="16963"/>
                    <a:pt x="10953" y="17573"/>
                  </a:cubicBezTo>
                  <a:cubicBezTo>
                    <a:pt x="11301" y="18183"/>
                    <a:pt x="11799" y="18793"/>
                    <a:pt x="12297" y="19098"/>
                  </a:cubicBezTo>
                  <a:cubicBezTo>
                    <a:pt x="12795" y="19403"/>
                    <a:pt x="13292" y="19403"/>
                    <a:pt x="13740" y="19159"/>
                  </a:cubicBezTo>
                  <a:cubicBezTo>
                    <a:pt x="14188" y="18915"/>
                    <a:pt x="14586" y="18427"/>
                    <a:pt x="14885" y="17878"/>
                  </a:cubicBezTo>
                  <a:cubicBezTo>
                    <a:pt x="15183" y="17329"/>
                    <a:pt x="15383" y="16719"/>
                    <a:pt x="15482" y="16047"/>
                  </a:cubicBezTo>
                  <a:cubicBezTo>
                    <a:pt x="15582" y="15376"/>
                    <a:pt x="15582" y="14644"/>
                    <a:pt x="15333" y="14400"/>
                  </a:cubicBezTo>
                  <a:cubicBezTo>
                    <a:pt x="15084" y="14156"/>
                    <a:pt x="14586" y="14400"/>
                    <a:pt x="14288" y="15071"/>
                  </a:cubicBezTo>
                  <a:cubicBezTo>
                    <a:pt x="13989" y="15742"/>
                    <a:pt x="13889" y="16841"/>
                    <a:pt x="14089" y="17451"/>
                  </a:cubicBezTo>
                  <a:cubicBezTo>
                    <a:pt x="14288" y="18061"/>
                    <a:pt x="14785" y="18183"/>
                    <a:pt x="16079" y="18061"/>
                  </a:cubicBezTo>
                  <a:cubicBezTo>
                    <a:pt x="17373" y="17939"/>
                    <a:pt x="19464" y="17573"/>
                    <a:pt x="21554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723216" y="2018226"/>
              <a:ext cx="90049" cy="40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92" fill="norm" stroke="1" extrusionOk="0">
                  <a:moveTo>
                    <a:pt x="2512" y="7054"/>
                  </a:moveTo>
                  <a:cubicBezTo>
                    <a:pt x="2512" y="11488"/>
                    <a:pt x="2512" y="15921"/>
                    <a:pt x="2512" y="18423"/>
                  </a:cubicBezTo>
                  <a:cubicBezTo>
                    <a:pt x="2512" y="20924"/>
                    <a:pt x="2512" y="21492"/>
                    <a:pt x="2260" y="21492"/>
                  </a:cubicBezTo>
                  <a:cubicBezTo>
                    <a:pt x="2009" y="21492"/>
                    <a:pt x="1507" y="20924"/>
                    <a:pt x="1005" y="19105"/>
                  </a:cubicBezTo>
                  <a:cubicBezTo>
                    <a:pt x="502" y="17286"/>
                    <a:pt x="0" y="14216"/>
                    <a:pt x="0" y="11147"/>
                  </a:cubicBezTo>
                  <a:cubicBezTo>
                    <a:pt x="0" y="8077"/>
                    <a:pt x="502" y="5008"/>
                    <a:pt x="1507" y="3132"/>
                  </a:cubicBezTo>
                  <a:cubicBezTo>
                    <a:pt x="2512" y="1256"/>
                    <a:pt x="4019" y="574"/>
                    <a:pt x="6530" y="233"/>
                  </a:cubicBezTo>
                  <a:cubicBezTo>
                    <a:pt x="9042" y="-108"/>
                    <a:pt x="12558" y="-108"/>
                    <a:pt x="15572" y="460"/>
                  </a:cubicBezTo>
                  <a:cubicBezTo>
                    <a:pt x="18586" y="1029"/>
                    <a:pt x="21098" y="2166"/>
                    <a:pt x="21349" y="3644"/>
                  </a:cubicBezTo>
                  <a:cubicBezTo>
                    <a:pt x="21600" y="5121"/>
                    <a:pt x="19591" y="6940"/>
                    <a:pt x="17581" y="8020"/>
                  </a:cubicBezTo>
                  <a:cubicBezTo>
                    <a:pt x="15572" y="9100"/>
                    <a:pt x="13563" y="9441"/>
                    <a:pt x="11302" y="9669"/>
                  </a:cubicBezTo>
                  <a:cubicBezTo>
                    <a:pt x="9042" y="9896"/>
                    <a:pt x="6530" y="10010"/>
                    <a:pt x="5526" y="9783"/>
                  </a:cubicBezTo>
                  <a:cubicBezTo>
                    <a:pt x="4521" y="9555"/>
                    <a:pt x="5023" y="8987"/>
                    <a:pt x="6028" y="8475"/>
                  </a:cubicBezTo>
                  <a:cubicBezTo>
                    <a:pt x="7033" y="7964"/>
                    <a:pt x="8540" y="7509"/>
                    <a:pt x="10047" y="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886199" y="2055306"/>
              <a:ext cx="171451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868"/>
                  </a:moveTo>
                  <a:cubicBezTo>
                    <a:pt x="800" y="4296"/>
                    <a:pt x="1600" y="7725"/>
                    <a:pt x="2000" y="10468"/>
                  </a:cubicBezTo>
                  <a:cubicBezTo>
                    <a:pt x="2400" y="13210"/>
                    <a:pt x="2400" y="15268"/>
                    <a:pt x="2267" y="17153"/>
                  </a:cubicBezTo>
                  <a:cubicBezTo>
                    <a:pt x="2133" y="19039"/>
                    <a:pt x="1867" y="20753"/>
                    <a:pt x="1600" y="20582"/>
                  </a:cubicBezTo>
                  <a:cubicBezTo>
                    <a:pt x="1333" y="20410"/>
                    <a:pt x="1067" y="18353"/>
                    <a:pt x="1200" y="15096"/>
                  </a:cubicBezTo>
                  <a:cubicBezTo>
                    <a:pt x="1333" y="11839"/>
                    <a:pt x="1867" y="7382"/>
                    <a:pt x="2533" y="4468"/>
                  </a:cubicBezTo>
                  <a:cubicBezTo>
                    <a:pt x="3200" y="1553"/>
                    <a:pt x="4000" y="182"/>
                    <a:pt x="4800" y="353"/>
                  </a:cubicBezTo>
                  <a:cubicBezTo>
                    <a:pt x="5600" y="525"/>
                    <a:pt x="6400" y="2239"/>
                    <a:pt x="7067" y="3953"/>
                  </a:cubicBezTo>
                  <a:cubicBezTo>
                    <a:pt x="7733" y="5668"/>
                    <a:pt x="8267" y="7382"/>
                    <a:pt x="9067" y="7382"/>
                  </a:cubicBezTo>
                  <a:cubicBezTo>
                    <a:pt x="9867" y="7382"/>
                    <a:pt x="10933" y="5668"/>
                    <a:pt x="12000" y="3782"/>
                  </a:cubicBezTo>
                  <a:cubicBezTo>
                    <a:pt x="13067" y="1896"/>
                    <a:pt x="14133" y="-161"/>
                    <a:pt x="15067" y="10"/>
                  </a:cubicBezTo>
                  <a:cubicBezTo>
                    <a:pt x="16000" y="182"/>
                    <a:pt x="16800" y="2582"/>
                    <a:pt x="17467" y="5839"/>
                  </a:cubicBezTo>
                  <a:cubicBezTo>
                    <a:pt x="18133" y="9096"/>
                    <a:pt x="18667" y="13210"/>
                    <a:pt x="19333" y="15953"/>
                  </a:cubicBezTo>
                  <a:cubicBezTo>
                    <a:pt x="20000" y="18696"/>
                    <a:pt x="20800" y="20068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128443" y="1868333"/>
              <a:ext cx="189558" cy="32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8" fill="norm" stroke="1" extrusionOk="0">
                  <a:moveTo>
                    <a:pt x="17173" y="3028"/>
                  </a:moveTo>
                  <a:cubicBezTo>
                    <a:pt x="16933" y="2058"/>
                    <a:pt x="16693" y="1089"/>
                    <a:pt x="15733" y="535"/>
                  </a:cubicBezTo>
                  <a:cubicBezTo>
                    <a:pt x="14773" y="-19"/>
                    <a:pt x="13093" y="-157"/>
                    <a:pt x="11893" y="189"/>
                  </a:cubicBezTo>
                  <a:cubicBezTo>
                    <a:pt x="10693" y="535"/>
                    <a:pt x="9973" y="1366"/>
                    <a:pt x="9013" y="3443"/>
                  </a:cubicBezTo>
                  <a:cubicBezTo>
                    <a:pt x="8053" y="5520"/>
                    <a:pt x="6853" y="8843"/>
                    <a:pt x="6253" y="11751"/>
                  </a:cubicBezTo>
                  <a:cubicBezTo>
                    <a:pt x="5653" y="14658"/>
                    <a:pt x="5653" y="17151"/>
                    <a:pt x="5773" y="18812"/>
                  </a:cubicBezTo>
                  <a:cubicBezTo>
                    <a:pt x="5893" y="20474"/>
                    <a:pt x="6133" y="21305"/>
                    <a:pt x="5413" y="21374"/>
                  </a:cubicBezTo>
                  <a:cubicBezTo>
                    <a:pt x="4693" y="21443"/>
                    <a:pt x="3013" y="20751"/>
                    <a:pt x="1813" y="20058"/>
                  </a:cubicBezTo>
                  <a:cubicBezTo>
                    <a:pt x="613" y="19366"/>
                    <a:pt x="-107" y="18674"/>
                    <a:pt x="13" y="18120"/>
                  </a:cubicBezTo>
                  <a:cubicBezTo>
                    <a:pt x="133" y="17566"/>
                    <a:pt x="1093" y="17151"/>
                    <a:pt x="4813" y="16597"/>
                  </a:cubicBezTo>
                  <a:cubicBezTo>
                    <a:pt x="8533" y="16043"/>
                    <a:pt x="15013" y="15351"/>
                    <a:pt x="21493" y="14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800600" y="1860546"/>
              <a:ext cx="254000" cy="61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0260" y="7142"/>
                  </a:moveTo>
                  <a:cubicBezTo>
                    <a:pt x="9540" y="6849"/>
                    <a:pt x="8820" y="6556"/>
                    <a:pt x="7290" y="6592"/>
                  </a:cubicBezTo>
                  <a:cubicBezTo>
                    <a:pt x="5760" y="6629"/>
                    <a:pt x="3420" y="6995"/>
                    <a:pt x="1980" y="7910"/>
                  </a:cubicBezTo>
                  <a:cubicBezTo>
                    <a:pt x="540" y="8826"/>
                    <a:pt x="0" y="10290"/>
                    <a:pt x="0" y="11169"/>
                  </a:cubicBezTo>
                  <a:cubicBezTo>
                    <a:pt x="0" y="12047"/>
                    <a:pt x="540" y="12340"/>
                    <a:pt x="1620" y="12377"/>
                  </a:cubicBezTo>
                  <a:cubicBezTo>
                    <a:pt x="2700" y="12413"/>
                    <a:pt x="4320" y="12194"/>
                    <a:pt x="5220" y="11462"/>
                  </a:cubicBezTo>
                  <a:cubicBezTo>
                    <a:pt x="6120" y="10729"/>
                    <a:pt x="6300" y="9485"/>
                    <a:pt x="6120" y="8679"/>
                  </a:cubicBezTo>
                  <a:cubicBezTo>
                    <a:pt x="5940" y="7874"/>
                    <a:pt x="5400" y="7508"/>
                    <a:pt x="6480" y="6556"/>
                  </a:cubicBezTo>
                  <a:cubicBezTo>
                    <a:pt x="7560" y="5604"/>
                    <a:pt x="10260" y="4066"/>
                    <a:pt x="12240" y="2968"/>
                  </a:cubicBezTo>
                  <a:cubicBezTo>
                    <a:pt x="14220" y="1870"/>
                    <a:pt x="15480" y="1211"/>
                    <a:pt x="16380" y="735"/>
                  </a:cubicBezTo>
                  <a:cubicBezTo>
                    <a:pt x="17280" y="259"/>
                    <a:pt x="17820" y="-34"/>
                    <a:pt x="18270" y="3"/>
                  </a:cubicBezTo>
                  <a:cubicBezTo>
                    <a:pt x="18720" y="39"/>
                    <a:pt x="19080" y="405"/>
                    <a:pt x="18810" y="1467"/>
                  </a:cubicBezTo>
                  <a:cubicBezTo>
                    <a:pt x="18540" y="2529"/>
                    <a:pt x="17640" y="4286"/>
                    <a:pt x="15930" y="6226"/>
                  </a:cubicBezTo>
                  <a:cubicBezTo>
                    <a:pt x="14220" y="8167"/>
                    <a:pt x="11700" y="10290"/>
                    <a:pt x="9630" y="12487"/>
                  </a:cubicBezTo>
                  <a:cubicBezTo>
                    <a:pt x="7560" y="14683"/>
                    <a:pt x="5940" y="16953"/>
                    <a:pt x="5310" y="18454"/>
                  </a:cubicBezTo>
                  <a:cubicBezTo>
                    <a:pt x="4680" y="19955"/>
                    <a:pt x="5040" y="20687"/>
                    <a:pt x="5760" y="21090"/>
                  </a:cubicBezTo>
                  <a:cubicBezTo>
                    <a:pt x="6480" y="21493"/>
                    <a:pt x="7560" y="21566"/>
                    <a:pt x="9180" y="21053"/>
                  </a:cubicBezTo>
                  <a:cubicBezTo>
                    <a:pt x="10800" y="20541"/>
                    <a:pt x="12960" y="19443"/>
                    <a:pt x="14220" y="18418"/>
                  </a:cubicBezTo>
                  <a:cubicBezTo>
                    <a:pt x="15480" y="17392"/>
                    <a:pt x="15840" y="16441"/>
                    <a:pt x="15570" y="15599"/>
                  </a:cubicBezTo>
                  <a:cubicBezTo>
                    <a:pt x="15300" y="14757"/>
                    <a:pt x="14400" y="14024"/>
                    <a:pt x="13140" y="13622"/>
                  </a:cubicBezTo>
                  <a:cubicBezTo>
                    <a:pt x="11880" y="13219"/>
                    <a:pt x="10260" y="13146"/>
                    <a:pt x="10080" y="13146"/>
                  </a:cubicBezTo>
                  <a:cubicBezTo>
                    <a:pt x="9900" y="13146"/>
                    <a:pt x="11160" y="13219"/>
                    <a:pt x="13320" y="13072"/>
                  </a:cubicBezTo>
                  <a:cubicBezTo>
                    <a:pt x="15480" y="12926"/>
                    <a:pt x="18540" y="12560"/>
                    <a:pt x="21600" y="12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365750" y="1984460"/>
              <a:ext cx="165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064"/>
                    <a:pt x="8308" y="6128"/>
                    <a:pt x="11908" y="9728"/>
                  </a:cubicBezTo>
                  <a:cubicBezTo>
                    <a:pt x="15508" y="13328"/>
                    <a:pt x="18554" y="174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353050" y="1952147"/>
              <a:ext cx="209550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17"/>
                  </a:moveTo>
                  <a:cubicBezTo>
                    <a:pt x="20509" y="162"/>
                    <a:pt x="19418" y="-94"/>
                    <a:pt x="18436" y="34"/>
                  </a:cubicBezTo>
                  <a:cubicBezTo>
                    <a:pt x="17455" y="162"/>
                    <a:pt x="16582" y="673"/>
                    <a:pt x="14727" y="2526"/>
                  </a:cubicBezTo>
                  <a:cubicBezTo>
                    <a:pt x="12873" y="4379"/>
                    <a:pt x="10036" y="7575"/>
                    <a:pt x="7418" y="10578"/>
                  </a:cubicBezTo>
                  <a:cubicBezTo>
                    <a:pt x="4800" y="13582"/>
                    <a:pt x="2400" y="16394"/>
                    <a:pt x="1200" y="18183"/>
                  </a:cubicBezTo>
                  <a:cubicBezTo>
                    <a:pt x="0" y="19972"/>
                    <a:pt x="0" y="20739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594350" y="220036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620148" y="2980195"/>
              <a:ext cx="165979" cy="5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52" fill="norm" stroke="1" extrusionOk="0">
                  <a:moveTo>
                    <a:pt x="8795" y="1856"/>
                  </a:moveTo>
                  <a:cubicBezTo>
                    <a:pt x="7445" y="1684"/>
                    <a:pt x="6095" y="1512"/>
                    <a:pt x="5555" y="1641"/>
                  </a:cubicBezTo>
                  <a:cubicBezTo>
                    <a:pt x="5015" y="1770"/>
                    <a:pt x="5285" y="2200"/>
                    <a:pt x="5150" y="3448"/>
                  </a:cubicBezTo>
                  <a:cubicBezTo>
                    <a:pt x="5015" y="4696"/>
                    <a:pt x="4475" y="6761"/>
                    <a:pt x="4070" y="9257"/>
                  </a:cubicBezTo>
                  <a:cubicBezTo>
                    <a:pt x="3665" y="11753"/>
                    <a:pt x="3395" y="14679"/>
                    <a:pt x="3260" y="16357"/>
                  </a:cubicBezTo>
                  <a:cubicBezTo>
                    <a:pt x="3125" y="18035"/>
                    <a:pt x="3125" y="18465"/>
                    <a:pt x="2855" y="19196"/>
                  </a:cubicBezTo>
                  <a:cubicBezTo>
                    <a:pt x="2585" y="19928"/>
                    <a:pt x="2045" y="20961"/>
                    <a:pt x="1775" y="21262"/>
                  </a:cubicBezTo>
                  <a:cubicBezTo>
                    <a:pt x="1505" y="21563"/>
                    <a:pt x="1505" y="21133"/>
                    <a:pt x="1235" y="19584"/>
                  </a:cubicBezTo>
                  <a:cubicBezTo>
                    <a:pt x="965" y="18035"/>
                    <a:pt x="425" y="15367"/>
                    <a:pt x="155" y="12656"/>
                  </a:cubicBezTo>
                  <a:cubicBezTo>
                    <a:pt x="-115" y="9945"/>
                    <a:pt x="-115" y="7192"/>
                    <a:pt x="830" y="5169"/>
                  </a:cubicBezTo>
                  <a:cubicBezTo>
                    <a:pt x="1775" y="3147"/>
                    <a:pt x="3665" y="1856"/>
                    <a:pt x="5150" y="1082"/>
                  </a:cubicBezTo>
                  <a:cubicBezTo>
                    <a:pt x="6635" y="307"/>
                    <a:pt x="7715" y="49"/>
                    <a:pt x="9605" y="6"/>
                  </a:cubicBezTo>
                  <a:cubicBezTo>
                    <a:pt x="11495" y="-37"/>
                    <a:pt x="14195" y="135"/>
                    <a:pt x="16355" y="651"/>
                  </a:cubicBezTo>
                  <a:cubicBezTo>
                    <a:pt x="18515" y="1168"/>
                    <a:pt x="20135" y="2028"/>
                    <a:pt x="20810" y="3147"/>
                  </a:cubicBezTo>
                  <a:cubicBezTo>
                    <a:pt x="21485" y="4266"/>
                    <a:pt x="21215" y="5643"/>
                    <a:pt x="20000" y="6718"/>
                  </a:cubicBezTo>
                  <a:cubicBezTo>
                    <a:pt x="18785" y="7794"/>
                    <a:pt x="16625" y="8569"/>
                    <a:pt x="14060" y="8956"/>
                  </a:cubicBezTo>
                  <a:cubicBezTo>
                    <a:pt x="11495" y="9343"/>
                    <a:pt x="8525" y="9343"/>
                    <a:pt x="6095" y="9343"/>
                  </a:cubicBezTo>
                  <a:cubicBezTo>
                    <a:pt x="3665" y="9343"/>
                    <a:pt x="1775" y="9343"/>
                    <a:pt x="1775" y="9343"/>
                  </a:cubicBezTo>
                  <a:cubicBezTo>
                    <a:pt x="1775" y="9343"/>
                    <a:pt x="3665" y="9343"/>
                    <a:pt x="5420" y="9386"/>
                  </a:cubicBezTo>
                  <a:cubicBezTo>
                    <a:pt x="7175" y="9429"/>
                    <a:pt x="8795" y="9515"/>
                    <a:pt x="10415" y="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822450" y="3184610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927"/>
                    <a:pt x="9900" y="7855"/>
                    <a:pt x="13500" y="11455"/>
                  </a:cubicBezTo>
                  <a:cubicBezTo>
                    <a:pt x="17100" y="15055"/>
                    <a:pt x="1935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860550" y="3159210"/>
              <a:ext cx="762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320"/>
                    <a:pt x="9600" y="8640"/>
                    <a:pt x="6000" y="12240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018309" y="2939076"/>
              <a:ext cx="108941" cy="28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24" fill="norm" stroke="1" extrusionOk="0">
                  <a:moveTo>
                    <a:pt x="20976" y="1271"/>
                  </a:moveTo>
                  <a:cubicBezTo>
                    <a:pt x="19753" y="635"/>
                    <a:pt x="18531" y="0"/>
                    <a:pt x="16697" y="0"/>
                  </a:cubicBezTo>
                  <a:cubicBezTo>
                    <a:pt x="14863" y="0"/>
                    <a:pt x="12418" y="635"/>
                    <a:pt x="9361" y="2382"/>
                  </a:cubicBezTo>
                  <a:cubicBezTo>
                    <a:pt x="6304" y="4129"/>
                    <a:pt x="2636" y="6988"/>
                    <a:pt x="1006" y="9688"/>
                  </a:cubicBezTo>
                  <a:cubicBezTo>
                    <a:pt x="-624" y="12388"/>
                    <a:pt x="-216" y="14929"/>
                    <a:pt x="1821" y="16915"/>
                  </a:cubicBezTo>
                  <a:cubicBezTo>
                    <a:pt x="3859" y="18900"/>
                    <a:pt x="7527" y="20329"/>
                    <a:pt x="10584" y="20965"/>
                  </a:cubicBezTo>
                  <a:cubicBezTo>
                    <a:pt x="13640" y="21600"/>
                    <a:pt x="16085" y="21441"/>
                    <a:pt x="18531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166904" y="2981410"/>
              <a:ext cx="18259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5459" y="0"/>
                  </a:moveTo>
                  <a:cubicBezTo>
                    <a:pt x="14715" y="4181"/>
                    <a:pt x="13970" y="8361"/>
                    <a:pt x="12852" y="11613"/>
                  </a:cubicBezTo>
                  <a:cubicBezTo>
                    <a:pt x="11735" y="14865"/>
                    <a:pt x="10246" y="17187"/>
                    <a:pt x="8880" y="18581"/>
                  </a:cubicBezTo>
                  <a:cubicBezTo>
                    <a:pt x="7515" y="19974"/>
                    <a:pt x="6273" y="20439"/>
                    <a:pt x="4784" y="19742"/>
                  </a:cubicBezTo>
                  <a:cubicBezTo>
                    <a:pt x="3294" y="19045"/>
                    <a:pt x="1556" y="17187"/>
                    <a:pt x="687" y="15329"/>
                  </a:cubicBezTo>
                  <a:cubicBezTo>
                    <a:pt x="-182" y="13471"/>
                    <a:pt x="-182" y="11613"/>
                    <a:pt x="439" y="10568"/>
                  </a:cubicBezTo>
                  <a:cubicBezTo>
                    <a:pt x="1059" y="9523"/>
                    <a:pt x="2301" y="9290"/>
                    <a:pt x="4784" y="10452"/>
                  </a:cubicBezTo>
                  <a:cubicBezTo>
                    <a:pt x="7266" y="11613"/>
                    <a:pt x="10990" y="14168"/>
                    <a:pt x="13349" y="16258"/>
                  </a:cubicBezTo>
                  <a:cubicBezTo>
                    <a:pt x="15708" y="18348"/>
                    <a:pt x="16701" y="19974"/>
                    <a:pt x="17818" y="20787"/>
                  </a:cubicBezTo>
                  <a:cubicBezTo>
                    <a:pt x="18935" y="21600"/>
                    <a:pt x="20177" y="21600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387600" y="2930610"/>
              <a:ext cx="1102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6000" y="0"/>
                  </a:moveTo>
                  <a:cubicBezTo>
                    <a:pt x="11200" y="2749"/>
                    <a:pt x="16400" y="5498"/>
                    <a:pt x="19000" y="8313"/>
                  </a:cubicBezTo>
                  <a:cubicBezTo>
                    <a:pt x="21600" y="11127"/>
                    <a:pt x="21600" y="14007"/>
                    <a:pt x="18000" y="16233"/>
                  </a:cubicBezTo>
                  <a:cubicBezTo>
                    <a:pt x="14400" y="18458"/>
                    <a:pt x="720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714500" y="2579243"/>
              <a:ext cx="42070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21600"/>
                  </a:moveTo>
                  <a:cubicBezTo>
                    <a:pt x="2052" y="18101"/>
                    <a:pt x="4104" y="14603"/>
                    <a:pt x="5832" y="11256"/>
                  </a:cubicBezTo>
                  <a:cubicBezTo>
                    <a:pt x="7560" y="7910"/>
                    <a:pt x="8964" y="4715"/>
                    <a:pt x="9828" y="2738"/>
                  </a:cubicBezTo>
                  <a:cubicBezTo>
                    <a:pt x="10692" y="761"/>
                    <a:pt x="11016" y="0"/>
                    <a:pt x="11502" y="0"/>
                  </a:cubicBezTo>
                  <a:cubicBezTo>
                    <a:pt x="11988" y="0"/>
                    <a:pt x="12636" y="761"/>
                    <a:pt x="13662" y="2510"/>
                  </a:cubicBezTo>
                  <a:cubicBezTo>
                    <a:pt x="14688" y="4259"/>
                    <a:pt x="16092" y="6997"/>
                    <a:pt x="17496" y="9355"/>
                  </a:cubicBezTo>
                  <a:cubicBezTo>
                    <a:pt x="18900" y="11713"/>
                    <a:pt x="20304" y="13690"/>
                    <a:pt x="20952" y="15135"/>
                  </a:cubicBezTo>
                  <a:cubicBezTo>
                    <a:pt x="21600" y="16580"/>
                    <a:pt x="21492" y="17493"/>
                    <a:pt x="21384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196931" y="60410"/>
              <a:ext cx="655079" cy="82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78" fill="norm" stroke="1" extrusionOk="0">
                  <a:moveTo>
                    <a:pt x="15341" y="2149"/>
                  </a:moveTo>
                  <a:cubicBezTo>
                    <a:pt x="14854" y="1763"/>
                    <a:pt x="14368" y="1378"/>
                    <a:pt x="13743" y="1102"/>
                  </a:cubicBezTo>
                  <a:cubicBezTo>
                    <a:pt x="13118" y="827"/>
                    <a:pt x="12354" y="661"/>
                    <a:pt x="11451" y="689"/>
                  </a:cubicBezTo>
                  <a:cubicBezTo>
                    <a:pt x="10548" y="716"/>
                    <a:pt x="9507" y="937"/>
                    <a:pt x="8430" y="1488"/>
                  </a:cubicBezTo>
                  <a:cubicBezTo>
                    <a:pt x="7354" y="2039"/>
                    <a:pt x="6242" y="2920"/>
                    <a:pt x="5374" y="3802"/>
                  </a:cubicBezTo>
                  <a:cubicBezTo>
                    <a:pt x="4506" y="4684"/>
                    <a:pt x="3881" y="5565"/>
                    <a:pt x="3186" y="6667"/>
                  </a:cubicBezTo>
                  <a:cubicBezTo>
                    <a:pt x="2492" y="7769"/>
                    <a:pt x="1728" y="9092"/>
                    <a:pt x="1137" y="10497"/>
                  </a:cubicBezTo>
                  <a:cubicBezTo>
                    <a:pt x="547" y="11902"/>
                    <a:pt x="130" y="13390"/>
                    <a:pt x="26" y="14657"/>
                  </a:cubicBezTo>
                  <a:cubicBezTo>
                    <a:pt x="-78" y="15924"/>
                    <a:pt x="130" y="16971"/>
                    <a:pt x="651" y="17853"/>
                  </a:cubicBezTo>
                  <a:cubicBezTo>
                    <a:pt x="1172" y="18735"/>
                    <a:pt x="2006" y="19451"/>
                    <a:pt x="3047" y="20002"/>
                  </a:cubicBezTo>
                  <a:cubicBezTo>
                    <a:pt x="4089" y="20553"/>
                    <a:pt x="5339" y="20939"/>
                    <a:pt x="6659" y="21187"/>
                  </a:cubicBezTo>
                  <a:cubicBezTo>
                    <a:pt x="7979" y="21435"/>
                    <a:pt x="9368" y="21545"/>
                    <a:pt x="10757" y="21572"/>
                  </a:cubicBezTo>
                  <a:cubicBezTo>
                    <a:pt x="12146" y="21600"/>
                    <a:pt x="13535" y="21545"/>
                    <a:pt x="14889" y="21159"/>
                  </a:cubicBezTo>
                  <a:cubicBezTo>
                    <a:pt x="16244" y="20773"/>
                    <a:pt x="17563" y="20057"/>
                    <a:pt x="18605" y="19010"/>
                  </a:cubicBezTo>
                  <a:cubicBezTo>
                    <a:pt x="19647" y="17963"/>
                    <a:pt x="20411" y="16586"/>
                    <a:pt x="20862" y="15070"/>
                  </a:cubicBezTo>
                  <a:cubicBezTo>
                    <a:pt x="21314" y="13555"/>
                    <a:pt x="21453" y="11902"/>
                    <a:pt x="21487" y="10552"/>
                  </a:cubicBezTo>
                  <a:cubicBezTo>
                    <a:pt x="21522" y="9202"/>
                    <a:pt x="21453" y="8155"/>
                    <a:pt x="21001" y="6943"/>
                  </a:cubicBezTo>
                  <a:cubicBezTo>
                    <a:pt x="20550" y="5731"/>
                    <a:pt x="19716" y="4353"/>
                    <a:pt x="18605" y="3361"/>
                  </a:cubicBezTo>
                  <a:cubicBezTo>
                    <a:pt x="17494" y="2369"/>
                    <a:pt x="16105" y="1763"/>
                    <a:pt x="15098" y="1267"/>
                  </a:cubicBezTo>
                  <a:cubicBezTo>
                    <a:pt x="14090" y="771"/>
                    <a:pt x="13465" y="386"/>
                    <a:pt x="128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30200" y="3781510"/>
              <a:ext cx="1221105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"/>
                  </a:moveTo>
                  <a:cubicBezTo>
                    <a:pt x="124" y="227"/>
                    <a:pt x="247" y="227"/>
                    <a:pt x="374" y="189"/>
                  </a:cubicBezTo>
                  <a:cubicBezTo>
                    <a:pt x="502" y="152"/>
                    <a:pt x="633" y="76"/>
                    <a:pt x="781" y="38"/>
                  </a:cubicBezTo>
                  <a:cubicBezTo>
                    <a:pt x="929" y="0"/>
                    <a:pt x="1093" y="0"/>
                    <a:pt x="1243" y="0"/>
                  </a:cubicBezTo>
                  <a:cubicBezTo>
                    <a:pt x="1393" y="0"/>
                    <a:pt x="1528" y="0"/>
                    <a:pt x="1672" y="38"/>
                  </a:cubicBezTo>
                  <a:cubicBezTo>
                    <a:pt x="1816" y="76"/>
                    <a:pt x="1969" y="152"/>
                    <a:pt x="2114" y="227"/>
                  </a:cubicBezTo>
                  <a:cubicBezTo>
                    <a:pt x="2258" y="303"/>
                    <a:pt x="2393" y="379"/>
                    <a:pt x="2529" y="493"/>
                  </a:cubicBezTo>
                  <a:cubicBezTo>
                    <a:pt x="2666" y="606"/>
                    <a:pt x="2804" y="758"/>
                    <a:pt x="2952" y="872"/>
                  </a:cubicBezTo>
                  <a:cubicBezTo>
                    <a:pt x="3100" y="985"/>
                    <a:pt x="3257" y="1061"/>
                    <a:pt x="3418" y="1099"/>
                  </a:cubicBezTo>
                  <a:cubicBezTo>
                    <a:pt x="3579" y="1137"/>
                    <a:pt x="3744" y="1137"/>
                    <a:pt x="3886" y="1137"/>
                  </a:cubicBezTo>
                  <a:cubicBezTo>
                    <a:pt x="4029" y="1137"/>
                    <a:pt x="4149" y="1137"/>
                    <a:pt x="4268" y="1137"/>
                  </a:cubicBezTo>
                  <a:cubicBezTo>
                    <a:pt x="4388" y="1137"/>
                    <a:pt x="4508" y="1137"/>
                    <a:pt x="4633" y="1137"/>
                  </a:cubicBezTo>
                  <a:cubicBezTo>
                    <a:pt x="4759" y="1137"/>
                    <a:pt x="4890" y="1137"/>
                    <a:pt x="5025" y="1137"/>
                  </a:cubicBezTo>
                  <a:cubicBezTo>
                    <a:pt x="5159" y="1137"/>
                    <a:pt x="5298" y="1137"/>
                    <a:pt x="5437" y="1137"/>
                  </a:cubicBezTo>
                  <a:cubicBezTo>
                    <a:pt x="5575" y="1137"/>
                    <a:pt x="5714" y="1137"/>
                    <a:pt x="5850" y="1137"/>
                  </a:cubicBezTo>
                  <a:cubicBezTo>
                    <a:pt x="5987" y="1137"/>
                    <a:pt x="6122" y="1137"/>
                    <a:pt x="6262" y="1137"/>
                  </a:cubicBezTo>
                  <a:cubicBezTo>
                    <a:pt x="6402" y="1137"/>
                    <a:pt x="6549" y="1137"/>
                    <a:pt x="6693" y="1175"/>
                  </a:cubicBezTo>
                  <a:cubicBezTo>
                    <a:pt x="6837" y="1213"/>
                    <a:pt x="6979" y="1288"/>
                    <a:pt x="7125" y="1364"/>
                  </a:cubicBezTo>
                  <a:cubicBezTo>
                    <a:pt x="7271" y="1440"/>
                    <a:pt x="7421" y="1516"/>
                    <a:pt x="7569" y="1592"/>
                  </a:cubicBezTo>
                  <a:cubicBezTo>
                    <a:pt x="7717" y="1667"/>
                    <a:pt x="7863" y="1743"/>
                    <a:pt x="8012" y="1781"/>
                  </a:cubicBezTo>
                  <a:cubicBezTo>
                    <a:pt x="8162" y="1819"/>
                    <a:pt x="8316" y="1819"/>
                    <a:pt x="8467" y="1857"/>
                  </a:cubicBezTo>
                  <a:cubicBezTo>
                    <a:pt x="8619" y="1895"/>
                    <a:pt x="8769" y="1971"/>
                    <a:pt x="8924" y="2046"/>
                  </a:cubicBezTo>
                  <a:cubicBezTo>
                    <a:pt x="9080" y="2122"/>
                    <a:pt x="9241" y="2198"/>
                    <a:pt x="9400" y="2274"/>
                  </a:cubicBezTo>
                  <a:cubicBezTo>
                    <a:pt x="9559" y="2349"/>
                    <a:pt x="9716" y="2425"/>
                    <a:pt x="9877" y="2501"/>
                  </a:cubicBezTo>
                  <a:cubicBezTo>
                    <a:pt x="10038" y="2577"/>
                    <a:pt x="10203" y="2653"/>
                    <a:pt x="10328" y="2728"/>
                  </a:cubicBezTo>
                  <a:cubicBezTo>
                    <a:pt x="10454" y="2804"/>
                    <a:pt x="10540" y="2880"/>
                    <a:pt x="10665" y="2956"/>
                  </a:cubicBezTo>
                  <a:cubicBezTo>
                    <a:pt x="10791" y="3032"/>
                    <a:pt x="10955" y="3107"/>
                    <a:pt x="11079" y="3183"/>
                  </a:cubicBezTo>
                  <a:cubicBezTo>
                    <a:pt x="11202" y="3259"/>
                    <a:pt x="11285" y="3335"/>
                    <a:pt x="11408" y="3448"/>
                  </a:cubicBezTo>
                  <a:cubicBezTo>
                    <a:pt x="11532" y="3562"/>
                    <a:pt x="11697" y="3714"/>
                    <a:pt x="11826" y="3827"/>
                  </a:cubicBezTo>
                  <a:cubicBezTo>
                    <a:pt x="11955" y="3941"/>
                    <a:pt x="12049" y="4017"/>
                    <a:pt x="12137" y="4093"/>
                  </a:cubicBezTo>
                  <a:cubicBezTo>
                    <a:pt x="12225" y="4168"/>
                    <a:pt x="12307" y="4244"/>
                    <a:pt x="12431" y="4358"/>
                  </a:cubicBezTo>
                  <a:cubicBezTo>
                    <a:pt x="12554" y="4472"/>
                    <a:pt x="12719" y="4623"/>
                    <a:pt x="12852" y="4737"/>
                  </a:cubicBezTo>
                  <a:cubicBezTo>
                    <a:pt x="12985" y="4851"/>
                    <a:pt x="13086" y="4926"/>
                    <a:pt x="13217" y="5078"/>
                  </a:cubicBezTo>
                  <a:cubicBezTo>
                    <a:pt x="13348" y="5229"/>
                    <a:pt x="13509" y="5457"/>
                    <a:pt x="13632" y="5608"/>
                  </a:cubicBezTo>
                  <a:cubicBezTo>
                    <a:pt x="13756" y="5760"/>
                    <a:pt x="13842" y="5836"/>
                    <a:pt x="13968" y="6025"/>
                  </a:cubicBezTo>
                  <a:cubicBezTo>
                    <a:pt x="14093" y="6215"/>
                    <a:pt x="14258" y="6518"/>
                    <a:pt x="14422" y="6783"/>
                  </a:cubicBezTo>
                  <a:cubicBezTo>
                    <a:pt x="14587" y="7048"/>
                    <a:pt x="14752" y="7276"/>
                    <a:pt x="14879" y="7465"/>
                  </a:cubicBezTo>
                  <a:cubicBezTo>
                    <a:pt x="15007" y="7655"/>
                    <a:pt x="15096" y="7806"/>
                    <a:pt x="15183" y="7920"/>
                  </a:cubicBezTo>
                  <a:cubicBezTo>
                    <a:pt x="15269" y="8034"/>
                    <a:pt x="15351" y="8109"/>
                    <a:pt x="15437" y="8223"/>
                  </a:cubicBezTo>
                  <a:cubicBezTo>
                    <a:pt x="15523" y="8337"/>
                    <a:pt x="15613" y="8488"/>
                    <a:pt x="15740" y="8678"/>
                  </a:cubicBezTo>
                  <a:cubicBezTo>
                    <a:pt x="15868" y="8867"/>
                    <a:pt x="16032" y="9095"/>
                    <a:pt x="16156" y="9284"/>
                  </a:cubicBezTo>
                  <a:cubicBezTo>
                    <a:pt x="16280" y="9474"/>
                    <a:pt x="16362" y="9625"/>
                    <a:pt x="16446" y="9777"/>
                  </a:cubicBezTo>
                  <a:cubicBezTo>
                    <a:pt x="16530" y="9928"/>
                    <a:pt x="16617" y="10080"/>
                    <a:pt x="16742" y="10269"/>
                  </a:cubicBezTo>
                  <a:cubicBezTo>
                    <a:pt x="16867" y="10459"/>
                    <a:pt x="17032" y="10686"/>
                    <a:pt x="17156" y="10838"/>
                  </a:cubicBezTo>
                  <a:cubicBezTo>
                    <a:pt x="17279" y="10989"/>
                    <a:pt x="17362" y="11065"/>
                    <a:pt x="17530" y="11293"/>
                  </a:cubicBezTo>
                  <a:cubicBezTo>
                    <a:pt x="17699" y="11520"/>
                    <a:pt x="17953" y="11899"/>
                    <a:pt x="18124" y="12164"/>
                  </a:cubicBezTo>
                  <a:cubicBezTo>
                    <a:pt x="18294" y="12429"/>
                    <a:pt x="18380" y="12581"/>
                    <a:pt x="18549" y="12922"/>
                  </a:cubicBezTo>
                  <a:cubicBezTo>
                    <a:pt x="18717" y="13263"/>
                    <a:pt x="18968" y="13794"/>
                    <a:pt x="19174" y="14211"/>
                  </a:cubicBezTo>
                  <a:cubicBezTo>
                    <a:pt x="19380" y="14627"/>
                    <a:pt x="19541" y="14931"/>
                    <a:pt x="19700" y="15272"/>
                  </a:cubicBezTo>
                  <a:cubicBezTo>
                    <a:pt x="19859" y="15613"/>
                    <a:pt x="20016" y="15992"/>
                    <a:pt x="20170" y="16408"/>
                  </a:cubicBezTo>
                  <a:cubicBezTo>
                    <a:pt x="20323" y="16825"/>
                    <a:pt x="20473" y="17280"/>
                    <a:pt x="20651" y="17886"/>
                  </a:cubicBezTo>
                  <a:cubicBezTo>
                    <a:pt x="20829" y="18493"/>
                    <a:pt x="21035" y="19251"/>
                    <a:pt x="21198" y="19895"/>
                  </a:cubicBezTo>
                  <a:cubicBezTo>
                    <a:pt x="21360" y="20539"/>
                    <a:pt x="21480" y="210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65200" y="4059781"/>
              <a:ext cx="50800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495"/>
                  </a:moveTo>
                  <a:cubicBezTo>
                    <a:pt x="0" y="779"/>
                    <a:pt x="0" y="63"/>
                    <a:pt x="900" y="4"/>
                  </a:cubicBezTo>
                  <a:cubicBezTo>
                    <a:pt x="1800" y="-56"/>
                    <a:pt x="3600" y="541"/>
                    <a:pt x="6300" y="2868"/>
                  </a:cubicBezTo>
                  <a:cubicBezTo>
                    <a:pt x="9000" y="5195"/>
                    <a:pt x="12600" y="9252"/>
                    <a:pt x="15300" y="12653"/>
                  </a:cubicBezTo>
                  <a:cubicBezTo>
                    <a:pt x="18000" y="16054"/>
                    <a:pt x="19800" y="18799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59792" y="4056575"/>
              <a:ext cx="221936" cy="36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39" fill="norm" stroke="1" extrusionOk="0">
                  <a:moveTo>
                    <a:pt x="1121" y="6213"/>
                  </a:moveTo>
                  <a:cubicBezTo>
                    <a:pt x="516" y="4723"/>
                    <a:pt x="-90" y="3234"/>
                    <a:pt x="11" y="2179"/>
                  </a:cubicBezTo>
                  <a:cubicBezTo>
                    <a:pt x="112" y="1123"/>
                    <a:pt x="919" y="503"/>
                    <a:pt x="3443" y="192"/>
                  </a:cubicBezTo>
                  <a:cubicBezTo>
                    <a:pt x="5966" y="-118"/>
                    <a:pt x="10205" y="-118"/>
                    <a:pt x="13435" y="689"/>
                  </a:cubicBezTo>
                  <a:cubicBezTo>
                    <a:pt x="16665" y="1496"/>
                    <a:pt x="18886" y="3110"/>
                    <a:pt x="20097" y="5592"/>
                  </a:cubicBezTo>
                  <a:cubicBezTo>
                    <a:pt x="21308" y="8075"/>
                    <a:pt x="21510" y="11427"/>
                    <a:pt x="20602" y="14096"/>
                  </a:cubicBezTo>
                  <a:cubicBezTo>
                    <a:pt x="19693" y="16765"/>
                    <a:pt x="17674" y="18751"/>
                    <a:pt x="15959" y="19868"/>
                  </a:cubicBezTo>
                  <a:cubicBezTo>
                    <a:pt x="14243" y="20985"/>
                    <a:pt x="12830" y="21234"/>
                    <a:pt x="11517" y="21358"/>
                  </a:cubicBezTo>
                  <a:cubicBezTo>
                    <a:pt x="10205" y="21482"/>
                    <a:pt x="8994" y="21482"/>
                    <a:pt x="7884" y="21234"/>
                  </a:cubicBezTo>
                  <a:cubicBezTo>
                    <a:pt x="6774" y="20985"/>
                    <a:pt x="5764" y="20489"/>
                    <a:pt x="5764" y="20179"/>
                  </a:cubicBezTo>
                  <a:cubicBezTo>
                    <a:pt x="5764" y="19868"/>
                    <a:pt x="6774" y="19744"/>
                    <a:pt x="8590" y="19558"/>
                  </a:cubicBezTo>
                  <a:cubicBezTo>
                    <a:pt x="10407" y="19372"/>
                    <a:pt x="13031" y="19123"/>
                    <a:pt x="15656" y="18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257300" y="4201554"/>
              <a:ext cx="196850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4877" y="16706"/>
                  </a:moveTo>
                  <a:cubicBezTo>
                    <a:pt x="5806" y="13901"/>
                    <a:pt x="6735" y="11096"/>
                    <a:pt x="7084" y="8571"/>
                  </a:cubicBezTo>
                  <a:cubicBezTo>
                    <a:pt x="7432" y="6046"/>
                    <a:pt x="7200" y="3802"/>
                    <a:pt x="6619" y="2259"/>
                  </a:cubicBezTo>
                  <a:cubicBezTo>
                    <a:pt x="6039" y="717"/>
                    <a:pt x="5110" y="-125"/>
                    <a:pt x="4181" y="15"/>
                  </a:cubicBezTo>
                  <a:cubicBezTo>
                    <a:pt x="3252" y="156"/>
                    <a:pt x="2323" y="1278"/>
                    <a:pt x="1510" y="4083"/>
                  </a:cubicBezTo>
                  <a:cubicBezTo>
                    <a:pt x="697" y="6888"/>
                    <a:pt x="0" y="11376"/>
                    <a:pt x="0" y="14462"/>
                  </a:cubicBezTo>
                  <a:cubicBezTo>
                    <a:pt x="0" y="17548"/>
                    <a:pt x="697" y="19231"/>
                    <a:pt x="1742" y="20213"/>
                  </a:cubicBezTo>
                  <a:cubicBezTo>
                    <a:pt x="2787" y="21194"/>
                    <a:pt x="4181" y="21475"/>
                    <a:pt x="5690" y="19511"/>
                  </a:cubicBezTo>
                  <a:cubicBezTo>
                    <a:pt x="7200" y="17548"/>
                    <a:pt x="8826" y="13340"/>
                    <a:pt x="9987" y="10254"/>
                  </a:cubicBezTo>
                  <a:cubicBezTo>
                    <a:pt x="11148" y="7169"/>
                    <a:pt x="11845" y="5205"/>
                    <a:pt x="12077" y="5065"/>
                  </a:cubicBezTo>
                  <a:cubicBezTo>
                    <a:pt x="12310" y="4924"/>
                    <a:pt x="12077" y="6607"/>
                    <a:pt x="11961" y="8711"/>
                  </a:cubicBezTo>
                  <a:cubicBezTo>
                    <a:pt x="11845" y="10815"/>
                    <a:pt x="11845" y="13340"/>
                    <a:pt x="12194" y="15444"/>
                  </a:cubicBezTo>
                  <a:cubicBezTo>
                    <a:pt x="12542" y="17548"/>
                    <a:pt x="13239" y="19231"/>
                    <a:pt x="14865" y="18810"/>
                  </a:cubicBezTo>
                  <a:cubicBezTo>
                    <a:pt x="16490" y="18389"/>
                    <a:pt x="19045" y="15865"/>
                    <a:pt x="21600" y="13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423396" y="3991060"/>
              <a:ext cx="214905" cy="42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8" fill="norm" stroke="1" extrusionOk="0">
                  <a:moveTo>
                    <a:pt x="8794" y="0"/>
                  </a:moveTo>
                  <a:cubicBezTo>
                    <a:pt x="8159" y="3132"/>
                    <a:pt x="7524" y="6264"/>
                    <a:pt x="7206" y="9612"/>
                  </a:cubicBezTo>
                  <a:cubicBezTo>
                    <a:pt x="6888" y="12960"/>
                    <a:pt x="6888" y="16524"/>
                    <a:pt x="6994" y="18630"/>
                  </a:cubicBezTo>
                  <a:cubicBezTo>
                    <a:pt x="7100" y="20736"/>
                    <a:pt x="7312" y="21384"/>
                    <a:pt x="7841" y="21492"/>
                  </a:cubicBezTo>
                  <a:cubicBezTo>
                    <a:pt x="8371" y="21600"/>
                    <a:pt x="9218" y="21168"/>
                    <a:pt x="9641" y="20196"/>
                  </a:cubicBezTo>
                  <a:cubicBezTo>
                    <a:pt x="10065" y="19224"/>
                    <a:pt x="10065" y="17712"/>
                    <a:pt x="8794" y="16254"/>
                  </a:cubicBezTo>
                  <a:cubicBezTo>
                    <a:pt x="7524" y="14796"/>
                    <a:pt x="4982" y="13392"/>
                    <a:pt x="3076" y="12582"/>
                  </a:cubicBezTo>
                  <a:cubicBezTo>
                    <a:pt x="1171" y="11772"/>
                    <a:pt x="-100" y="11556"/>
                    <a:pt x="6" y="11340"/>
                  </a:cubicBezTo>
                  <a:cubicBezTo>
                    <a:pt x="112" y="11124"/>
                    <a:pt x="1594" y="10908"/>
                    <a:pt x="5406" y="10746"/>
                  </a:cubicBezTo>
                  <a:cubicBezTo>
                    <a:pt x="9218" y="10584"/>
                    <a:pt x="15359" y="10476"/>
                    <a:pt x="21500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570167" y="4149953"/>
              <a:ext cx="207833" cy="21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6" fill="norm" stroke="1" extrusionOk="0">
                  <a:moveTo>
                    <a:pt x="11605" y="2502"/>
                  </a:moveTo>
                  <a:cubicBezTo>
                    <a:pt x="9641" y="1454"/>
                    <a:pt x="7678" y="405"/>
                    <a:pt x="6150" y="91"/>
                  </a:cubicBezTo>
                  <a:cubicBezTo>
                    <a:pt x="4623" y="-224"/>
                    <a:pt x="3532" y="195"/>
                    <a:pt x="2441" y="2712"/>
                  </a:cubicBezTo>
                  <a:cubicBezTo>
                    <a:pt x="1350" y="5228"/>
                    <a:pt x="259" y="9842"/>
                    <a:pt x="41" y="12568"/>
                  </a:cubicBezTo>
                  <a:cubicBezTo>
                    <a:pt x="-177" y="15294"/>
                    <a:pt x="478" y="16133"/>
                    <a:pt x="1896" y="16133"/>
                  </a:cubicBezTo>
                  <a:cubicBezTo>
                    <a:pt x="3314" y="16133"/>
                    <a:pt x="5496" y="15294"/>
                    <a:pt x="6914" y="14141"/>
                  </a:cubicBezTo>
                  <a:cubicBezTo>
                    <a:pt x="8332" y="12988"/>
                    <a:pt x="8987" y="11520"/>
                    <a:pt x="9423" y="10261"/>
                  </a:cubicBezTo>
                  <a:cubicBezTo>
                    <a:pt x="9859" y="9003"/>
                    <a:pt x="10078" y="7955"/>
                    <a:pt x="10078" y="8059"/>
                  </a:cubicBezTo>
                  <a:cubicBezTo>
                    <a:pt x="10078" y="8164"/>
                    <a:pt x="9859" y="9423"/>
                    <a:pt x="10078" y="10995"/>
                  </a:cubicBezTo>
                  <a:cubicBezTo>
                    <a:pt x="10296" y="12568"/>
                    <a:pt x="10950" y="14456"/>
                    <a:pt x="12914" y="16238"/>
                  </a:cubicBezTo>
                  <a:cubicBezTo>
                    <a:pt x="14878" y="18021"/>
                    <a:pt x="18150" y="19698"/>
                    <a:pt x="21423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03300" y="4499060"/>
              <a:ext cx="666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00"/>
                    <a:pt x="4800" y="14400"/>
                    <a:pt x="7166" y="11700"/>
                  </a:cubicBezTo>
                  <a:cubicBezTo>
                    <a:pt x="9531" y="9000"/>
                    <a:pt x="11863" y="7200"/>
                    <a:pt x="14263" y="5400"/>
                  </a:cubicBezTo>
                  <a:cubicBezTo>
                    <a:pt x="16663" y="3600"/>
                    <a:pt x="1913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195684" y="4530810"/>
              <a:ext cx="512466" cy="10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7" fill="norm" stroke="1" extrusionOk="0">
                  <a:moveTo>
                    <a:pt x="988" y="20250"/>
                  </a:moveTo>
                  <a:cubicBezTo>
                    <a:pt x="454" y="20700"/>
                    <a:pt x="-79" y="21150"/>
                    <a:pt x="10" y="21375"/>
                  </a:cubicBezTo>
                  <a:cubicBezTo>
                    <a:pt x="99" y="21600"/>
                    <a:pt x="810" y="21600"/>
                    <a:pt x="2677" y="19800"/>
                  </a:cubicBezTo>
                  <a:cubicBezTo>
                    <a:pt x="4543" y="18000"/>
                    <a:pt x="7565" y="14400"/>
                    <a:pt x="10899" y="10800"/>
                  </a:cubicBezTo>
                  <a:cubicBezTo>
                    <a:pt x="14232" y="7200"/>
                    <a:pt x="17877" y="36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272080" y="4194260"/>
              <a:ext cx="299670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38" fill="norm" stroke="1" extrusionOk="0">
                  <a:moveTo>
                    <a:pt x="2826" y="20366"/>
                  </a:moveTo>
                  <a:cubicBezTo>
                    <a:pt x="2066" y="20983"/>
                    <a:pt x="1305" y="21600"/>
                    <a:pt x="773" y="20983"/>
                  </a:cubicBezTo>
                  <a:cubicBezTo>
                    <a:pt x="240" y="20366"/>
                    <a:pt x="-64" y="18514"/>
                    <a:pt x="12" y="15891"/>
                  </a:cubicBezTo>
                  <a:cubicBezTo>
                    <a:pt x="88" y="13269"/>
                    <a:pt x="544" y="9874"/>
                    <a:pt x="1457" y="7406"/>
                  </a:cubicBezTo>
                  <a:cubicBezTo>
                    <a:pt x="2370" y="4937"/>
                    <a:pt x="3739" y="3394"/>
                    <a:pt x="5564" y="4166"/>
                  </a:cubicBezTo>
                  <a:cubicBezTo>
                    <a:pt x="7390" y="4937"/>
                    <a:pt x="9671" y="8023"/>
                    <a:pt x="11192" y="10183"/>
                  </a:cubicBezTo>
                  <a:cubicBezTo>
                    <a:pt x="12713" y="12343"/>
                    <a:pt x="13474" y="13577"/>
                    <a:pt x="14235" y="14503"/>
                  </a:cubicBezTo>
                  <a:cubicBezTo>
                    <a:pt x="14995" y="15429"/>
                    <a:pt x="15756" y="16046"/>
                    <a:pt x="16440" y="15737"/>
                  </a:cubicBezTo>
                  <a:cubicBezTo>
                    <a:pt x="17125" y="15429"/>
                    <a:pt x="17733" y="14194"/>
                    <a:pt x="18570" y="11417"/>
                  </a:cubicBezTo>
                  <a:cubicBezTo>
                    <a:pt x="19406" y="8640"/>
                    <a:pt x="20471" y="432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755849" y="4020390"/>
              <a:ext cx="260401" cy="35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9" fill="norm" stroke="1" extrusionOk="0">
                  <a:moveTo>
                    <a:pt x="527" y="1700"/>
                  </a:moveTo>
                  <a:cubicBezTo>
                    <a:pt x="178" y="924"/>
                    <a:pt x="-170" y="148"/>
                    <a:pt x="91" y="18"/>
                  </a:cubicBezTo>
                  <a:cubicBezTo>
                    <a:pt x="353" y="-111"/>
                    <a:pt x="1224" y="406"/>
                    <a:pt x="3401" y="2540"/>
                  </a:cubicBezTo>
                  <a:cubicBezTo>
                    <a:pt x="5578" y="4675"/>
                    <a:pt x="9062" y="8426"/>
                    <a:pt x="12285" y="11853"/>
                  </a:cubicBezTo>
                  <a:cubicBezTo>
                    <a:pt x="15507" y="15281"/>
                    <a:pt x="18469" y="18385"/>
                    <a:pt x="2143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844800" y="4046713"/>
              <a:ext cx="171450" cy="36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86"/>
                  </a:moveTo>
                  <a:cubicBezTo>
                    <a:pt x="20267" y="-36"/>
                    <a:pt x="18933" y="-159"/>
                    <a:pt x="17600" y="700"/>
                  </a:cubicBezTo>
                  <a:cubicBezTo>
                    <a:pt x="16267" y="1559"/>
                    <a:pt x="14933" y="3400"/>
                    <a:pt x="12933" y="5977"/>
                  </a:cubicBezTo>
                  <a:cubicBezTo>
                    <a:pt x="10933" y="8555"/>
                    <a:pt x="8267" y="11868"/>
                    <a:pt x="6000" y="14568"/>
                  </a:cubicBezTo>
                  <a:cubicBezTo>
                    <a:pt x="3733" y="17268"/>
                    <a:pt x="1867" y="19355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502399" y="3889460"/>
              <a:ext cx="58377" cy="455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3886" y="0"/>
                  </a:moveTo>
                  <a:cubicBezTo>
                    <a:pt x="14657" y="221"/>
                    <a:pt x="15429" y="442"/>
                    <a:pt x="16971" y="703"/>
                  </a:cubicBezTo>
                  <a:cubicBezTo>
                    <a:pt x="18514" y="964"/>
                    <a:pt x="20829" y="1265"/>
                    <a:pt x="21214" y="1582"/>
                  </a:cubicBezTo>
                  <a:cubicBezTo>
                    <a:pt x="21600" y="1898"/>
                    <a:pt x="20057" y="2229"/>
                    <a:pt x="19286" y="2611"/>
                  </a:cubicBezTo>
                  <a:cubicBezTo>
                    <a:pt x="18514" y="2992"/>
                    <a:pt x="18514" y="3424"/>
                    <a:pt x="18514" y="3851"/>
                  </a:cubicBezTo>
                  <a:cubicBezTo>
                    <a:pt x="18514" y="4278"/>
                    <a:pt x="18514" y="4700"/>
                    <a:pt x="18129" y="5081"/>
                  </a:cubicBezTo>
                  <a:cubicBezTo>
                    <a:pt x="17743" y="5463"/>
                    <a:pt x="16971" y="5804"/>
                    <a:pt x="15814" y="6171"/>
                  </a:cubicBezTo>
                  <a:cubicBezTo>
                    <a:pt x="14657" y="6537"/>
                    <a:pt x="13114" y="6929"/>
                    <a:pt x="11957" y="7321"/>
                  </a:cubicBezTo>
                  <a:cubicBezTo>
                    <a:pt x="10800" y="7712"/>
                    <a:pt x="10029" y="8104"/>
                    <a:pt x="9257" y="8475"/>
                  </a:cubicBezTo>
                  <a:cubicBezTo>
                    <a:pt x="8486" y="8847"/>
                    <a:pt x="7714" y="9198"/>
                    <a:pt x="7329" y="9590"/>
                  </a:cubicBezTo>
                  <a:cubicBezTo>
                    <a:pt x="6943" y="9982"/>
                    <a:pt x="6943" y="10413"/>
                    <a:pt x="6557" y="10835"/>
                  </a:cubicBezTo>
                  <a:cubicBezTo>
                    <a:pt x="6171" y="11257"/>
                    <a:pt x="5400" y="11669"/>
                    <a:pt x="5400" y="12075"/>
                  </a:cubicBezTo>
                  <a:cubicBezTo>
                    <a:pt x="5400" y="12482"/>
                    <a:pt x="6171" y="12884"/>
                    <a:pt x="7329" y="13255"/>
                  </a:cubicBezTo>
                  <a:cubicBezTo>
                    <a:pt x="8486" y="13627"/>
                    <a:pt x="10029" y="13968"/>
                    <a:pt x="11571" y="14315"/>
                  </a:cubicBezTo>
                  <a:cubicBezTo>
                    <a:pt x="13114" y="14661"/>
                    <a:pt x="14657" y="15013"/>
                    <a:pt x="15429" y="15399"/>
                  </a:cubicBezTo>
                  <a:cubicBezTo>
                    <a:pt x="16200" y="15786"/>
                    <a:pt x="16200" y="16208"/>
                    <a:pt x="15429" y="16594"/>
                  </a:cubicBezTo>
                  <a:cubicBezTo>
                    <a:pt x="14657" y="16981"/>
                    <a:pt x="13114" y="17332"/>
                    <a:pt x="11957" y="17714"/>
                  </a:cubicBezTo>
                  <a:cubicBezTo>
                    <a:pt x="10800" y="18095"/>
                    <a:pt x="10029" y="18507"/>
                    <a:pt x="9643" y="18889"/>
                  </a:cubicBezTo>
                  <a:cubicBezTo>
                    <a:pt x="9257" y="19270"/>
                    <a:pt x="9257" y="19622"/>
                    <a:pt x="10029" y="19928"/>
                  </a:cubicBezTo>
                  <a:cubicBezTo>
                    <a:pt x="10800" y="20234"/>
                    <a:pt x="12343" y="20495"/>
                    <a:pt x="11957" y="20741"/>
                  </a:cubicBezTo>
                  <a:cubicBezTo>
                    <a:pt x="11571" y="20987"/>
                    <a:pt x="9257" y="21218"/>
                    <a:pt x="6943" y="21359"/>
                  </a:cubicBezTo>
                  <a:cubicBezTo>
                    <a:pt x="4629" y="21500"/>
                    <a:pt x="2314" y="21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0" y="4581610"/>
              <a:ext cx="127000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61"/>
                  </a:moveTo>
                  <a:cubicBezTo>
                    <a:pt x="133" y="9325"/>
                    <a:pt x="266" y="9089"/>
                    <a:pt x="392" y="8557"/>
                  </a:cubicBezTo>
                  <a:cubicBezTo>
                    <a:pt x="518" y="8026"/>
                    <a:pt x="637" y="7200"/>
                    <a:pt x="758" y="6433"/>
                  </a:cubicBezTo>
                  <a:cubicBezTo>
                    <a:pt x="878" y="5666"/>
                    <a:pt x="1001" y="4957"/>
                    <a:pt x="1120" y="4426"/>
                  </a:cubicBezTo>
                  <a:cubicBezTo>
                    <a:pt x="1238" y="3895"/>
                    <a:pt x="1354" y="3541"/>
                    <a:pt x="1467" y="3246"/>
                  </a:cubicBezTo>
                  <a:cubicBezTo>
                    <a:pt x="1580" y="2951"/>
                    <a:pt x="1692" y="2715"/>
                    <a:pt x="1814" y="2479"/>
                  </a:cubicBezTo>
                  <a:cubicBezTo>
                    <a:pt x="1937" y="2243"/>
                    <a:pt x="2070" y="2007"/>
                    <a:pt x="2203" y="1711"/>
                  </a:cubicBezTo>
                  <a:cubicBezTo>
                    <a:pt x="2336" y="1416"/>
                    <a:pt x="2470" y="1062"/>
                    <a:pt x="2606" y="767"/>
                  </a:cubicBezTo>
                  <a:cubicBezTo>
                    <a:pt x="2743" y="472"/>
                    <a:pt x="2884" y="236"/>
                    <a:pt x="3022" y="118"/>
                  </a:cubicBezTo>
                  <a:cubicBezTo>
                    <a:pt x="3161" y="0"/>
                    <a:pt x="3298" y="0"/>
                    <a:pt x="3434" y="0"/>
                  </a:cubicBezTo>
                  <a:cubicBezTo>
                    <a:pt x="3571" y="0"/>
                    <a:pt x="3708" y="0"/>
                    <a:pt x="3848" y="0"/>
                  </a:cubicBezTo>
                  <a:cubicBezTo>
                    <a:pt x="3989" y="0"/>
                    <a:pt x="4133" y="0"/>
                    <a:pt x="4282" y="0"/>
                  </a:cubicBezTo>
                  <a:cubicBezTo>
                    <a:pt x="4432" y="0"/>
                    <a:pt x="4586" y="0"/>
                    <a:pt x="4727" y="0"/>
                  </a:cubicBezTo>
                  <a:cubicBezTo>
                    <a:pt x="4867" y="0"/>
                    <a:pt x="4993" y="0"/>
                    <a:pt x="5119" y="177"/>
                  </a:cubicBezTo>
                  <a:cubicBezTo>
                    <a:pt x="5245" y="354"/>
                    <a:pt x="5371" y="708"/>
                    <a:pt x="5510" y="1062"/>
                  </a:cubicBezTo>
                  <a:cubicBezTo>
                    <a:pt x="5648" y="1416"/>
                    <a:pt x="5800" y="1770"/>
                    <a:pt x="5951" y="2125"/>
                  </a:cubicBezTo>
                  <a:cubicBezTo>
                    <a:pt x="6102" y="2479"/>
                    <a:pt x="6253" y="2833"/>
                    <a:pt x="6394" y="3128"/>
                  </a:cubicBezTo>
                  <a:cubicBezTo>
                    <a:pt x="6534" y="3423"/>
                    <a:pt x="6664" y="3659"/>
                    <a:pt x="6797" y="3895"/>
                  </a:cubicBezTo>
                  <a:cubicBezTo>
                    <a:pt x="6930" y="4131"/>
                    <a:pt x="7067" y="4367"/>
                    <a:pt x="7202" y="4603"/>
                  </a:cubicBezTo>
                  <a:cubicBezTo>
                    <a:pt x="7337" y="4839"/>
                    <a:pt x="7470" y="5075"/>
                    <a:pt x="7609" y="5311"/>
                  </a:cubicBezTo>
                  <a:cubicBezTo>
                    <a:pt x="7747" y="5548"/>
                    <a:pt x="7891" y="5784"/>
                    <a:pt x="8035" y="5961"/>
                  </a:cubicBezTo>
                  <a:cubicBezTo>
                    <a:pt x="8179" y="6138"/>
                    <a:pt x="8323" y="6256"/>
                    <a:pt x="8465" y="6374"/>
                  </a:cubicBezTo>
                  <a:cubicBezTo>
                    <a:pt x="8608" y="6492"/>
                    <a:pt x="8748" y="6610"/>
                    <a:pt x="8894" y="6669"/>
                  </a:cubicBezTo>
                  <a:cubicBezTo>
                    <a:pt x="9040" y="6728"/>
                    <a:pt x="9191" y="6728"/>
                    <a:pt x="9344" y="6728"/>
                  </a:cubicBezTo>
                  <a:cubicBezTo>
                    <a:pt x="9497" y="6728"/>
                    <a:pt x="9652" y="6728"/>
                    <a:pt x="9805" y="6728"/>
                  </a:cubicBezTo>
                  <a:cubicBezTo>
                    <a:pt x="9958" y="6728"/>
                    <a:pt x="10109" y="6728"/>
                    <a:pt x="10264" y="6728"/>
                  </a:cubicBezTo>
                  <a:cubicBezTo>
                    <a:pt x="10418" y="6728"/>
                    <a:pt x="10577" y="6728"/>
                    <a:pt x="10715" y="6669"/>
                  </a:cubicBezTo>
                  <a:cubicBezTo>
                    <a:pt x="10854" y="6610"/>
                    <a:pt x="10973" y="6492"/>
                    <a:pt x="11090" y="6374"/>
                  </a:cubicBezTo>
                  <a:cubicBezTo>
                    <a:pt x="11207" y="6256"/>
                    <a:pt x="11322" y="6138"/>
                    <a:pt x="11441" y="5961"/>
                  </a:cubicBezTo>
                  <a:cubicBezTo>
                    <a:pt x="11560" y="5784"/>
                    <a:pt x="11682" y="5548"/>
                    <a:pt x="11804" y="5370"/>
                  </a:cubicBezTo>
                  <a:cubicBezTo>
                    <a:pt x="11927" y="5193"/>
                    <a:pt x="12049" y="5075"/>
                    <a:pt x="12173" y="4957"/>
                  </a:cubicBezTo>
                  <a:cubicBezTo>
                    <a:pt x="12298" y="4839"/>
                    <a:pt x="12424" y="4721"/>
                    <a:pt x="12548" y="4603"/>
                  </a:cubicBezTo>
                  <a:cubicBezTo>
                    <a:pt x="12672" y="4485"/>
                    <a:pt x="12794" y="4367"/>
                    <a:pt x="12920" y="4249"/>
                  </a:cubicBezTo>
                  <a:cubicBezTo>
                    <a:pt x="13046" y="4131"/>
                    <a:pt x="13176" y="4013"/>
                    <a:pt x="13304" y="3895"/>
                  </a:cubicBezTo>
                  <a:cubicBezTo>
                    <a:pt x="13432" y="3777"/>
                    <a:pt x="13558" y="3659"/>
                    <a:pt x="13682" y="3600"/>
                  </a:cubicBezTo>
                  <a:cubicBezTo>
                    <a:pt x="13806" y="3541"/>
                    <a:pt x="13928" y="3541"/>
                    <a:pt x="14049" y="3482"/>
                  </a:cubicBezTo>
                  <a:cubicBezTo>
                    <a:pt x="14170" y="3423"/>
                    <a:pt x="14288" y="3305"/>
                    <a:pt x="14429" y="3246"/>
                  </a:cubicBezTo>
                  <a:cubicBezTo>
                    <a:pt x="14569" y="3187"/>
                    <a:pt x="14731" y="3187"/>
                    <a:pt x="14888" y="3187"/>
                  </a:cubicBezTo>
                  <a:cubicBezTo>
                    <a:pt x="15044" y="3187"/>
                    <a:pt x="15196" y="3187"/>
                    <a:pt x="15349" y="3246"/>
                  </a:cubicBezTo>
                  <a:cubicBezTo>
                    <a:pt x="15502" y="3305"/>
                    <a:pt x="15656" y="3423"/>
                    <a:pt x="15795" y="3541"/>
                  </a:cubicBezTo>
                  <a:cubicBezTo>
                    <a:pt x="15934" y="3659"/>
                    <a:pt x="16056" y="3777"/>
                    <a:pt x="16177" y="3954"/>
                  </a:cubicBezTo>
                  <a:cubicBezTo>
                    <a:pt x="16297" y="4131"/>
                    <a:pt x="16416" y="4367"/>
                    <a:pt x="16537" y="4544"/>
                  </a:cubicBezTo>
                  <a:cubicBezTo>
                    <a:pt x="16657" y="4721"/>
                    <a:pt x="16780" y="4839"/>
                    <a:pt x="16915" y="5075"/>
                  </a:cubicBezTo>
                  <a:cubicBezTo>
                    <a:pt x="17050" y="5311"/>
                    <a:pt x="17197" y="5666"/>
                    <a:pt x="17343" y="6020"/>
                  </a:cubicBezTo>
                  <a:cubicBezTo>
                    <a:pt x="17489" y="6374"/>
                    <a:pt x="17633" y="6728"/>
                    <a:pt x="17773" y="7141"/>
                  </a:cubicBezTo>
                  <a:cubicBezTo>
                    <a:pt x="17914" y="7554"/>
                    <a:pt x="18050" y="8026"/>
                    <a:pt x="18189" y="8498"/>
                  </a:cubicBezTo>
                  <a:cubicBezTo>
                    <a:pt x="18328" y="8970"/>
                    <a:pt x="18468" y="9443"/>
                    <a:pt x="18607" y="10033"/>
                  </a:cubicBezTo>
                  <a:cubicBezTo>
                    <a:pt x="18745" y="10623"/>
                    <a:pt x="18882" y="11331"/>
                    <a:pt x="19017" y="11980"/>
                  </a:cubicBezTo>
                  <a:cubicBezTo>
                    <a:pt x="19152" y="12630"/>
                    <a:pt x="19285" y="13220"/>
                    <a:pt x="19417" y="13692"/>
                  </a:cubicBezTo>
                  <a:cubicBezTo>
                    <a:pt x="19548" y="14164"/>
                    <a:pt x="19678" y="14518"/>
                    <a:pt x="19818" y="14931"/>
                  </a:cubicBezTo>
                  <a:cubicBezTo>
                    <a:pt x="19958" y="15344"/>
                    <a:pt x="20110" y="15816"/>
                    <a:pt x="20257" y="16230"/>
                  </a:cubicBezTo>
                  <a:cubicBezTo>
                    <a:pt x="20405" y="16643"/>
                    <a:pt x="20549" y="16997"/>
                    <a:pt x="20693" y="17469"/>
                  </a:cubicBezTo>
                  <a:cubicBezTo>
                    <a:pt x="20837" y="17941"/>
                    <a:pt x="20981" y="18531"/>
                    <a:pt x="21123" y="19180"/>
                  </a:cubicBezTo>
                  <a:cubicBezTo>
                    <a:pt x="21265" y="19830"/>
                    <a:pt x="21406" y="20538"/>
                    <a:pt x="21485" y="20951"/>
                  </a:cubicBezTo>
                  <a:cubicBezTo>
                    <a:pt x="21564" y="21364"/>
                    <a:pt x="21582" y="21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128605" y="4149867"/>
              <a:ext cx="116746" cy="14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882" fill="norm" stroke="1" extrusionOk="0">
                  <a:moveTo>
                    <a:pt x="445" y="3642"/>
                  </a:moveTo>
                  <a:cubicBezTo>
                    <a:pt x="60" y="2121"/>
                    <a:pt x="-326" y="600"/>
                    <a:pt x="445" y="143"/>
                  </a:cubicBezTo>
                  <a:cubicBezTo>
                    <a:pt x="1217" y="-313"/>
                    <a:pt x="3145" y="295"/>
                    <a:pt x="5267" y="2273"/>
                  </a:cubicBezTo>
                  <a:cubicBezTo>
                    <a:pt x="7388" y="4250"/>
                    <a:pt x="9703" y="7597"/>
                    <a:pt x="11053" y="10031"/>
                  </a:cubicBezTo>
                  <a:cubicBezTo>
                    <a:pt x="12403" y="12464"/>
                    <a:pt x="12788" y="13986"/>
                    <a:pt x="13560" y="15811"/>
                  </a:cubicBezTo>
                  <a:cubicBezTo>
                    <a:pt x="14331" y="17636"/>
                    <a:pt x="15488" y="19766"/>
                    <a:pt x="16838" y="20526"/>
                  </a:cubicBezTo>
                  <a:cubicBezTo>
                    <a:pt x="18188" y="21287"/>
                    <a:pt x="19731" y="20679"/>
                    <a:pt x="21274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212381" y="4162083"/>
              <a:ext cx="55476" cy="33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896" fill="norm" stroke="1" extrusionOk="0">
                  <a:moveTo>
                    <a:pt x="19660" y="817"/>
                  </a:moveTo>
                  <a:cubicBezTo>
                    <a:pt x="20460" y="159"/>
                    <a:pt x="21260" y="-500"/>
                    <a:pt x="20860" y="554"/>
                  </a:cubicBezTo>
                  <a:cubicBezTo>
                    <a:pt x="20460" y="1607"/>
                    <a:pt x="18860" y="4373"/>
                    <a:pt x="15660" y="7600"/>
                  </a:cubicBezTo>
                  <a:cubicBezTo>
                    <a:pt x="12460" y="10827"/>
                    <a:pt x="7660" y="14515"/>
                    <a:pt x="4460" y="16951"/>
                  </a:cubicBezTo>
                  <a:cubicBezTo>
                    <a:pt x="1260" y="19388"/>
                    <a:pt x="-340" y="20573"/>
                    <a:pt x="60" y="20837"/>
                  </a:cubicBezTo>
                  <a:cubicBezTo>
                    <a:pt x="460" y="21100"/>
                    <a:pt x="2860" y="20441"/>
                    <a:pt x="5260" y="19783"/>
                  </a:cubicBezTo>
                  <a:cubicBezTo>
                    <a:pt x="7660" y="19124"/>
                    <a:pt x="10060" y="18466"/>
                    <a:pt x="12460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309460" y="4359360"/>
              <a:ext cx="58346" cy="9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0825" fill="norm" stroke="1" extrusionOk="0">
                  <a:moveTo>
                    <a:pt x="10957" y="0"/>
                  </a:moveTo>
                  <a:cubicBezTo>
                    <a:pt x="7978" y="1409"/>
                    <a:pt x="4999" y="2817"/>
                    <a:pt x="3137" y="4696"/>
                  </a:cubicBezTo>
                  <a:cubicBezTo>
                    <a:pt x="1275" y="6574"/>
                    <a:pt x="530" y="8922"/>
                    <a:pt x="157" y="11974"/>
                  </a:cubicBezTo>
                  <a:cubicBezTo>
                    <a:pt x="-215" y="15026"/>
                    <a:pt x="-215" y="18783"/>
                    <a:pt x="3509" y="20191"/>
                  </a:cubicBezTo>
                  <a:cubicBezTo>
                    <a:pt x="7233" y="21600"/>
                    <a:pt x="14682" y="20661"/>
                    <a:pt x="18033" y="17374"/>
                  </a:cubicBezTo>
                  <a:cubicBezTo>
                    <a:pt x="21385" y="14087"/>
                    <a:pt x="20640" y="8452"/>
                    <a:pt x="19895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416800" y="4353010"/>
              <a:ext cx="158750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288" y="14143"/>
                  </a:cubicBezTo>
                  <a:cubicBezTo>
                    <a:pt x="576" y="18000"/>
                    <a:pt x="1152" y="20571"/>
                    <a:pt x="2160" y="21086"/>
                  </a:cubicBezTo>
                  <a:cubicBezTo>
                    <a:pt x="3168" y="21600"/>
                    <a:pt x="4608" y="20057"/>
                    <a:pt x="5616" y="18000"/>
                  </a:cubicBezTo>
                  <a:cubicBezTo>
                    <a:pt x="6624" y="15943"/>
                    <a:pt x="7200" y="13371"/>
                    <a:pt x="7632" y="10800"/>
                  </a:cubicBezTo>
                  <a:cubicBezTo>
                    <a:pt x="8064" y="8229"/>
                    <a:pt x="8352" y="5657"/>
                    <a:pt x="8640" y="6171"/>
                  </a:cubicBezTo>
                  <a:cubicBezTo>
                    <a:pt x="8928" y="6686"/>
                    <a:pt x="9216" y="10286"/>
                    <a:pt x="9936" y="13114"/>
                  </a:cubicBezTo>
                  <a:cubicBezTo>
                    <a:pt x="10656" y="15943"/>
                    <a:pt x="11808" y="18000"/>
                    <a:pt x="13392" y="19029"/>
                  </a:cubicBezTo>
                  <a:cubicBezTo>
                    <a:pt x="14976" y="20057"/>
                    <a:pt x="16992" y="20057"/>
                    <a:pt x="18432" y="18514"/>
                  </a:cubicBezTo>
                  <a:cubicBezTo>
                    <a:pt x="19872" y="16971"/>
                    <a:pt x="20736" y="13886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569200" y="4302210"/>
              <a:ext cx="1333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922"/>
                  </a:moveTo>
                  <a:cubicBezTo>
                    <a:pt x="1714" y="5195"/>
                    <a:pt x="3429" y="5468"/>
                    <a:pt x="4800" y="7656"/>
                  </a:cubicBezTo>
                  <a:cubicBezTo>
                    <a:pt x="6171" y="9843"/>
                    <a:pt x="7200" y="13944"/>
                    <a:pt x="7714" y="16815"/>
                  </a:cubicBezTo>
                  <a:cubicBezTo>
                    <a:pt x="8229" y="19686"/>
                    <a:pt x="8229" y="21327"/>
                    <a:pt x="7886" y="21463"/>
                  </a:cubicBezTo>
                  <a:cubicBezTo>
                    <a:pt x="7543" y="21600"/>
                    <a:pt x="6857" y="20233"/>
                    <a:pt x="6343" y="17772"/>
                  </a:cubicBezTo>
                  <a:cubicBezTo>
                    <a:pt x="5829" y="15311"/>
                    <a:pt x="5486" y="11757"/>
                    <a:pt x="8057" y="8613"/>
                  </a:cubicBezTo>
                  <a:cubicBezTo>
                    <a:pt x="10629" y="5468"/>
                    <a:pt x="16114" y="27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118702" y="4206960"/>
              <a:ext cx="75386" cy="29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87" fill="norm" stroke="1" extrusionOk="0">
                  <a:moveTo>
                    <a:pt x="16575" y="0"/>
                  </a:moveTo>
                  <a:cubicBezTo>
                    <a:pt x="13072" y="1673"/>
                    <a:pt x="9569" y="3346"/>
                    <a:pt x="6942" y="6313"/>
                  </a:cubicBezTo>
                  <a:cubicBezTo>
                    <a:pt x="4315" y="9279"/>
                    <a:pt x="2564" y="13538"/>
                    <a:pt x="1396" y="16048"/>
                  </a:cubicBezTo>
                  <a:cubicBezTo>
                    <a:pt x="229" y="18558"/>
                    <a:pt x="-355" y="19318"/>
                    <a:pt x="229" y="20003"/>
                  </a:cubicBezTo>
                  <a:cubicBezTo>
                    <a:pt x="813" y="20687"/>
                    <a:pt x="2564" y="21296"/>
                    <a:pt x="5191" y="21448"/>
                  </a:cubicBezTo>
                  <a:cubicBezTo>
                    <a:pt x="7818" y="21600"/>
                    <a:pt x="11321" y="21296"/>
                    <a:pt x="13948" y="20763"/>
                  </a:cubicBezTo>
                  <a:cubicBezTo>
                    <a:pt x="16575" y="20231"/>
                    <a:pt x="18326" y="19470"/>
                    <a:pt x="19494" y="18558"/>
                  </a:cubicBezTo>
                  <a:cubicBezTo>
                    <a:pt x="20661" y="17645"/>
                    <a:pt x="21245" y="16580"/>
                    <a:pt x="20369" y="15668"/>
                  </a:cubicBezTo>
                  <a:cubicBezTo>
                    <a:pt x="19494" y="14755"/>
                    <a:pt x="17159" y="13994"/>
                    <a:pt x="14531" y="13462"/>
                  </a:cubicBezTo>
                  <a:cubicBezTo>
                    <a:pt x="11904" y="12930"/>
                    <a:pt x="8986" y="12625"/>
                    <a:pt x="8110" y="12473"/>
                  </a:cubicBezTo>
                  <a:cubicBezTo>
                    <a:pt x="7234" y="12321"/>
                    <a:pt x="8402" y="12321"/>
                    <a:pt x="9569" y="12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228480" y="4360201"/>
              <a:ext cx="174288" cy="14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855" fill="norm" stroke="1" extrusionOk="0">
                  <a:moveTo>
                    <a:pt x="1659" y="7872"/>
                  </a:moveTo>
                  <a:cubicBezTo>
                    <a:pt x="2675" y="6984"/>
                    <a:pt x="3692" y="6097"/>
                    <a:pt x="4327" y="4617"/>
                  </a:cubicBezTo>
                  <a:cubicBezTo>
                    <a:pt x="4962" y="3138"/>
                    <a:pt x="5217" y="1066"/>
                    <a:pt x="4708" y="327"/>
                  </a:cubicBezTo>
                  <a:cubicBezTo>
                    <a:pt x="4200" y="-413"/>
                    <a:pt x="2930" y="179"/>
                    <a:pt x="1786" y="1362"/>
                  </a:cubicBezTo>
                  <a:cubicBezTo>
                    <a:pt x="642" y="2546"/>
                    <a:pt x="-374" y="4321"/>
                    <a:pt x="134" y="6836"/>
                  </a:cubicBezTo>
                  <a:cubicBezTo>
                    <a:pt x="642" y="9351"/>
                    <a:pt x="2675" y="12606"/>
                    <a:pt x="4962" y="14382"/>
                  </a:cubicBezTo>
                  <a:cubicBezTo>
                    <a:pt x="7250" y="16157"/>
                    <a:pt x="9791" y="16453"/>
                    <a:pt x="11951" y="15417"/>
                  </a:cubicBezTo>
                  <a:cubicBezTo>
                    <a:pt x="14111" y="14382"/>
                    <a:pt x="15890" y="12014"/>
                    <a:pt x="17033" y="10091"/>
                  </a:cubicBezTo>
                  <a:cubicBezTo>
                    <a:pt x="18177" y="8168"/>
                    <a:pt x="18685" y="6688"/>
                    <a:pt x="18812" y="5209"/>
                  </a:cubicBezTo>
                  <a:cubicBezTo>
                    <a:pt x="18939" y="3729"/>
                    <a:pt x="18685" y="2250"/>
                    <a:pt x="17668" y="1362"/>
                  </a:cubicBezTo>
                  <a:cubicBezTo>
                    <a:pt x="16652" y="475"/>
                    <a:pt x="14873" y="179"/>
                    <a:pt x="14492" y="771"/>
                  </a:cubicBezTo>
                  <a:cubicBezTo>
                    <a:pt x="14111" y="1362"/>
                    <a:pt x="15127" y="2842"/>
                    <a:pt x="16525" y="4617"/>
                  </a:cubicBezTo>
                  <a:cubicBezTo>
                    <a:pt x="17922" y="6392"/>
                    <a:pt x="19701" y="8464"/>
                    <a:pt x="20464" y="10979"/>
                  </a:cubicBezTo>
                  <a:cubicBezTo>
                    <a:pt x="21226" y="13494"/>
                    <a:pt x="20972" y="16453"/>
                    <a:pt x="20210" y="18376"/>
                  </a:cubicBezTo>
                  <a:cubicBezTo>
                    <a:pt x="19447" y="20299"/>
                    <a:pt x="18177" y="21187"/>
                    <a:pt x="17414" y="20743"/>
                  </a:cubicBezTo>
                  <a:cubicBezTo>
                    <a:pt x="16652" y="20299"/>
                    <a:pt x="16398" y="18524"/>
                    <a:pt x="16652" y="16453"/>
                  </a:cubicBezTo>
                  <a:cubicBezTo>
                    <a:pt x="16906" y="14382"/>
                    <a:pt x="17668" y="12014"/>
                    <a:pt x="18431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465826" y="4181560"/>
              <a:ext cx="74924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5838" y="0"/>
                  </a:moveTo>
                  <a:cubicBezTo>
                    <a:pt x="10438" y="5287"/>
                    <a:pt x="5038" y="10573"/>
                    <a:pt x="2338" y="13972"/>
                  </a:cubicBezTo>
                  <a:cubicBezTo>
                    <a:pt x="-362" y="17371"/>
                    <a:pt x="-362" y="18881"/>
                    <a:pt x="538" y="19938"/>
                  </a:cubicBezTo>
                  <a:cubicBezTo>
                    <a:pt x="1438" y="20996"/>
                    <a:pt x="3238" y="21600"/>
                    <a:pt x="5938" y="21600"/>
                  </a:cubicBezTo>
                  <a:cubicBezTo>
                    <a:pt x="8638" y="21600"/>
                    <a:pt x="12238" y="20996"/>
                    <a:pt x="14938" y="20241"/>
                  </a:cubicBezTo>
                  <a:cubicBezTo>
                    <a:pt x="17638" y="19485"/>
                    <a:pt x="19438" y="18579"/>
                    <a:pt x="2123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417676" y="4327610"/>
              <a:ext cx="17387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7324" y="21600"/>
                  </a:moveTo>
                  <a:cubicBezTo>
                    <a:pt x="6023" y="21600"/>
                    <a:pt x="4722" y="21600"/>
                    <a:pt x="3290" y="21600"/>
                  </a:cubicBezTo>
                  <a:cubicBezTo>
                    <a:pt x="1859" y="21600"/>
                    <a:pt x="297" y="21600"/>
                    <a:pt x="37" y="20520"/>
                  </a:cubicBezTo>
                  <a:cubicBezTo>
                    <a:pt x="-223" y="19440"/>
                    <a:pt x="818" y="17280"/>
                    <a:pt x="4591" y="13680"/>
                  </a:cubicBezTo>
                  <a:cubicBezTo>
                    <a:pt x="8365" y="10080"/>
                    <a:pt x="14871" y="504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941578" y="4310909"/>
              <a:ext cx="94472" cy="24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77" fill="norm" stroke="1" extrusionOk="0">
                  <a:moveTo>
                    <a:pt x="20958" y="4120"/>
                  </a:moveTo>
                  <a:cubicBezTo>
                    <a:pt x="19080" y="3580"/>
                    <a:pt x="17201" y="3040"/>
                    <a:pt x="15793" y="2230"/>
                  </a:cubicBezTo>
                  <a:cubicBezTo>
                    <a:pt x="14384" y="1420"/>
                    <a:pt x="13445" y="340"/>
                    <a:pt x="12036" y="70"/>
                  </a:cubicBezTo>
                  <a:cubicBezTo>
                    <a:pt x="10628" y="-200"/>
                    <a:pt x="8749" y="340"/>
                    <a:pt x="6871" y="1150"/>
                  </a:cubicBezTo>
                  <a:cubicBezTo>
                    <a:pt x="4993" y="1960"/>
                    <a:pt x="3115" y="3040"/>
                    <a:pt x="1706" y="4030"/>
                  </a:cubicBezTo>
                  <a:cubicBezTo>
                    <a:pt x="297" y="5020"/>
                    <a:pt x="-642" y="5920"/>
                    <a:pt x="532" y="6370"/>
                  </a:cubicBezTo>
                  <a:cubicBezTo>
                    <a:pt x="1706" y="6820"/>
                    <a:pt x="4993" y="6820"/>
                    <a:pt x="7810" y="6550"/>
                  </a:cubicBezTo>
                  <a:cubicBezTo>
                    <a:pt x="10628" y="6280"/>
                    <a:pt x="12975" y="5740"/>
                    <a:pt x="15088" y="5110"/>
                  </a:cubicBezTo>
                  <a:cubicBezTo>
                    <a:pt x="17201" y="4480"/>
                    <a:pt x="19080" y="3760"/>
                    <a:pt x="20019" y="4030"/>
                  </a:cubicBezTo>
                  <a:cubicBezTo>
                    <a:pt x="20958" y="4300"/>
                    <a:pt x="20958" y="5560"/>
                    <a:pt x="20958" y="7810"/>
                  </a:cubicBezTo>
                  <a:cubicBezTo>
                    <a:pt x="20958" y="10060"/>
                    <a:pt x="20958" y="13300"/>
                    <a:pt x="19549" y="15730"/>
                  </a:cubicBezTo>
                  <a:cubicBezTo>
                    <a:pt x="18141" y="18160"/>
                    <a:pt x="15323" y="19780"/>
                    <a:pt x="12741" y="20590"/>
                  </a:cubicBezTo>
                  <a:cubicBezTo>
                    <a:pt x="10158" y="21400"/>
                    <a:pt x="7810" y="21400"/>
                    <a:pt x="5228" y="20410"/>
                  </a:cubicBezTo>
                  <a:cubicBezTo>
                    <a:pt x="2645" y="19420"/>
                    <a:pt x="-172" y="17440"/>
                    <a:pt x="297" y="15820"/>
                  </a:cubicBezTo>
                  <a:cubicBezTo>
                    <a:pt x="767" y="14200"/>
                    <a:pt x="4523" y="12940"/>
                    <a:pt x="8280" y="1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080500" y="4359351"/>
              <a:ext cx="414152" cy="21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77" fill="norm" stroke="1" extrusionOk="0">
                  <a:moveTo>
                    <a:pt x="0" y="2542"/>
                  </a:moveTo>
                  <a:cubicBezTo>
                    <a:pt x="219" y="3813"/>
                    <a:pt x="439" y="5083"/>
                    <a:pt x="548" y="6248"/>
                  </a:cubicBezTo>
                  <a:cubicBezTo>
                    <a:pt x="658" y="7413"/>
                    <a:pt x="658" y="8471"/>
                    <a:pt x="932" y="9107"/>
                  </a:cubicBezTo>
                  <a:cubicBezTo>
                    <a:pt x="1206" y="9742"/>
                    <a:pt x="1754" y="9954"/>
                    <a:pt x="2193" y="9530"/>
                  </a:cubicBezTo>
                  <a:cubicBezTo>
                    <a:pt x="2631" y="9107"/>
                    <a:pt x="2960" y="8048"/>
                    <a:pt x="3399" y="7730"/>
                  </a:cubicBezTo>
                  <a:cubicBezTo>
                    <a:pt x="3838" y="7413"/>
                    <a:pt x="4386" y="7836"/>
                    <a:pt x="4934" y="8048"/>
                  </a:cubicBezTo>
                  <a:cubicBezTo>
                    <a:pt x="5482" y="8260"/>
                    <a:pt x="6030" y="8260"/>
                    <a:pt x="6524" y="7942"/>
                  </a:cubicBezTo>
                  <a:cubicBezTo>
                    <a:pt x="7017" y="7624"/>
                    <a:pt x="7456" y="6989"/>
                    <a:pt x="7785" y="6142"/>
                  </a:cubicBezTo>
                  <a:cubicBezTo>
                    <a:pt x="8114" y="5295"/>
                    <a:pt x="8333" y="4236"/>
                    <a:pt x="8223" y="4024"/>
                  </a:cubicBezTo>
                  <a:cubicBezTo>
                    <a:pt x="8114" y="3813"/>
                    <a:pt x="7675" y="4448"/>
                    <a:pt x="7291" y="5507"/>
                  </a:cubicBezTo>
                  <a:cubicBezTo>
                    <a:pt x="6908" y="6565"/>
                    <a:pt x="6579" y="8048"/>
                    <a:pt x="6469" y="9318"/>
                  </a:cubicBezTo>
                  <a:cubicBezTo>
                    <a:pt x="6359" y="10589"/>
                    <a:pt x="6469" y="11648"/>
                    <a:pt x="6798" y="12283"/>
                  </a:cubicBezTo>
                  <a:cubicBezTo>
                    <a:pt x="7127" y="12918"/>
                    <a:pt x="7675" y="13130"/>
                    <a:pt x="8223" y="13130"/>
                  </a:cubicBezTo>
                  <a:cubicBezTo>
                    <a:pt x="8772" y="13130"/>
                    <a:pt x="9320" y="12918"/>
                    <a:pt x="10032" y="12071"/>
                  </a:cubicBezTo>
                  <a:cubicBezTo>
                    <a:pt x="10745" y="11224"/>
                    <a:pt x="11622" y="9742"/>
                    <a:pt x="12335" y="8048"/>
                  </a:cubicBezTo>
                  <a:cubicBezTo>
                    <a:pt x="13048" y="6354"/>
                    <a:pt x="13596" y="4448"/>
                    <a:pt x="13870" y="2965"/>
                  </a:cubicBezTo>
                  <a:cubicBezTo>
                    <a:pt x="14144" y="1483"/>
                    <a:pt x="14144" y="424"/>
                    <a:pt x="13870" y="107"/>
                  </a:cubicBezTo>
                  <a:cubicBezTo>
                    <a:pt x="13596" y="-211"/>
                    <a:pt x="13048" y="213"/>
                    <a:pt x="12938" y="954"/>
                  </a:cubicBezTo>
                  <a:cubicBezTo>
                    <a:pt x="12828" y="1695"/>
                    <a:pt x="13157" y="2754"/>
                    <a:pt x="13486" y="4342"/>
                  </a:cubicBezTo>
                  <a:cubicBezTo>
                    <a:pt x="13815" y="5930"/>
                    <a:pt x="14144" y="8048"/>
                    <a:pt x="14199" y="9636"/>
                  </a:cubicBezTo>
                  <a:cubicBezTo>
                    <a:pt x="14254" y="11224"/>
                    <a:pt x="14035" y="12283"/>
                    <a:pt x="14254" y="12601"/>
                  </a:cubicBezTo>
                  <a:cubicBezTo>
                    <a:pt x="14473" y="12918"/>
                    <a:pt x="15131" y="12495"/>
                    <a:pt x="16008" y="11860"/>
                  </a:cubicBezTo>
                  <a:cubicBezTo>
                    <a:pt x="16885" y="11224"/>
                    <a:pt x="17982" y="10377"/>
                    <a:pt x="18804" y="9530"/>
                  </a:cubicBezTo>
                  <a:cubicBezTo>
                    <a:pt x="19626" y="8683"/>
                    <a:pt x="20175" y="7836"/>
                    <a:pt x="20504" y="6883"/>
                  </a:cubicBezTo>
                  <a:cubicBezTo>
                    <a:pt x="20832" y="5930"/>
                    <a:pt x="20942" y="4871"/>
                    <a:pt x="20778" y="4024"/>
                  </a:cubicBezTo>
                  <a:cubicBezTo>
                    <a:pt x="20613" y="3177"/>
                    <a:pt x="20175" y="2542"/>
                    <a:pt x="19681" y="2330"/>
                  </a:cubicBezTo>
                  <a:cubicBezTo>
                    <a:pt x="19188" y="2118"/>
                    <a:pt x="18640" y="2330"/>
                    <a:pt x="18365" y="3071"/>
                  </a:cubicBezTo>
                  <a:cubicBezTo>
                    <a:pt x="18091" y="3813"/>
                    <a:pt x="18091" y="5083"/>
                    <a:pt x="18640" y="6989"/>
                  </a:cubicBezTo>
                  <a:cubicBezTo>
                    <a:pt x="19188" y="8895"/>
                    <a:pt x="20284" y="11436"/>
                    <a:pt x="20887" y="13236"/>
                  </a:cubicBezTo>
                  <a:cubicBezTo>
                    <a:pt x="21490" y="15036"/>
                    <a:pt x="21600" y="16095"/>
                    <a:pt x="21271" y="17365"/>
                  </a:cubicBezTo>
                  <a:cubicBezTo>
                    <a:pt x="20942" y="18636"/>
                    <a:pt x="20175" y="20118"/>
                    <a:pt x="19462" y="20754"/>
                  </a:cubicBezTo>
                  <a:cubicBezTo>
                    <a:pt x="18749" y="21389"/>
                    <a:pt x="18091" y="21177"/>
                    <a:pt x="1743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154561" y="4341368"/>
              <a:ext cx="156231" cy="34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74" fill="norm" stroke="1" extrusionOk="0">
                  <a:moveTo>
                    <a:pt x="4994" y="4619"/>
                  </a:moveTo>
                  <a:cubicBezTo>
                    <a:pt x="5278" y="8002"/>
                    <a:pt x="5562" y="11386"/>
                    <a:pt x="5136" y="13988"/>
                  </a:cubicBezTo>
                  <a:cubicBezTo>
                    <a:pt x="4710" y="16590"/>
                    <a:pt x="3573" y="18412"/>
                    <a:pt x="2578" y="19648"/>
                  </a:cubicBezTo>
                  <a:cubicBezTo>
                    <a:pt x="1583" y="20884"/>
                    <a:pt x="731" y="21535"/>
                    <a:pt x="304" y="21340"/>
                  </a:cubicBezTo>
                  <a:cubicBezTo>
                    <a:pt x="-122" y="21145"/>
                    <a:pt x="-122" y="20104"/>
                    <a:pt x="446" y="17306"/>
                  </a:cubicBezTo>
                  <a:cubicBezTo>
                    <a:pt x="1015" y="14508"/>
                    <a:pt x="2152" y="9954"/>
                    <a:pt x="3289" y="7027"/>
                  </a:cubicBezTo>
                  <a:cubicBezTo>
                    <a:pt x="4425" y="4099"/>
                    <a:pt x="5562" y="2798"/>
                    <a:pt x="6841" y="1887"/>
                  </a:cubicBezTo>
                  <a:cubicBezTo>
                    <a:pt x="8120" y="976"/>
                    <a:pt x="9541" y="455"/>
                    <a:pt x="11246" y="195"/>
                  </a:cubicBezTo>
                  <a:cubicBezTo>
                    <a:pt x="12952" y="-65"/>
                    <a:pt x="14941" y="-65"/>
                    <a:pt x="16504" y="195"/>
                  </a:cubicBezTo>
                  <a:cubicBezTo>
                    <a:pt x="18067" y="455"/>
                    <a:pt x="19204" y="976"/>
                    <a:pt x="20057" y="1952"/>
                  </a:cubicBezTo>
                  <a:cubicBezTo>
                    <a:pt x="20910" y="2928"/>
                    <a:pt x="21478" y="4359"/>
                    <a:pt x="20341" y="5921"/>
                  </a:cubicBezTo>
                  <a:cubicBezTo>
                    <a:pt x="19204" y="7482"/>
                    <a:pt x="16362" y="9174"/>
                    <a:pt x="14231" y="10084"/>
                  </a:cubicBezTo>
                  <a:cubicBezTo>
                    <a:pt x="12099" y="10995"/>
                    <a:pt x="10678" y="11125"/>
                    <a:pt x="9257" y="11190"/>
                  </a:cubicBezTo>
                  <a:cubicBezTo>
                    <a:pt x="7836" y="11255"/>
                    <a:pt x="6415" y="11255"/>
                    <a:pt x="6273" y="10800"/>
                  </a:cubicBezTo>
                  <a:cubicBezTo>
                    <a:pt x="6131" y="10345"/>
                    <a:pt x="7267" y="9434"/>
                    <a:pt x="8404" y="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232749" y="4238710"/>
              <a:ext cx="8600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1922" y="0"/>
                  </a:moveTo>
                  <a:cubicBezTo>
                    <a:pt x="8761" y="4050"/>
                    <a:pt x="5600" y="8100"/>
                    <a:pt x="3493" y="11250"/>
                  </a:cubicBezTo>
                  <a:cubicBezTo>
                    <a:pt x="1385" y="14400"/>
                    <a:pt x="332" y="16650"/>
                    <a:pt x="68" y="16650"/>
                  </a:cubicBezTo>
                  <a:cubicBezTo>
                    <a:pt x="-195" y="16650"/>
                    <a:pt x="332" y="14400"/>
                    <a:pt x="1122" y="12150"/>
                  </a:cubicBezTo>
                  <a:cubicBezTo>
                    <a:pt x="1912" y="9900"/>
                    <a:pt x="2966" y="7650"/>
                    <a:pt x="4546" y="5400"/>
                  </a:cubicBezTo>
                  <a:cubicBezTo>
                    <a:pt x="6127" y="3150"/>
                    <a:pt x="8234" y="900"/>
                    <a:pt x="10342" y="450"/>
                  </a:cubicBezTo>
                  <a:cubicBezTo>
                    <a:pt x="12449" y="0"/>
                    <a:pt x="14556" y="1350"/>
                    <a:pt x="16400" y="5175"/>
                  </a:cubicBezTo>
                  <a:cubicBezTo>
                    <a:pt x="18244" y="9000"/>
                    <a:pt x="19825" y="15300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303605" y="4498787"/>
              <a:ext cx="78645" cy="10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38" fill="norm" stroke="1" extrusionOk="0">
                  <a:moveTo>
                    <a:pt x="657" y="3792"/>
                  </a:moveTo>
                  <a:cubicBezTo>
                    <a:pt x="88" y="1715"/>
                    <a:pt x="-480" y="-362"/>
                    <a:pt x="657" y="53"/>
                  </a:cubicBezTo>
                  <a:cubicBezTo>
                    <a:pt x="1794" y="469"/>
                    <a:pt x="4636" y="3376"/>
                    <a:pt x="8331" y="7323"/>
                  </a:cubicBezTo>
                  <a:cubicBezTo>
                    <a:pt x="12025" y="11269"/>
                    <a:pt x="16573" y="16253"/>
                    <a:pt x="2112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0280650" y="4511760"/>
              <a:ext cx="133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582"/>
                    <a:pt x="11314" y="9164"/>
                    <a:pt x="7714" y="12764"/>
                  </a:cubicBezTo>
                  <a:cubicBezTo>
                    <a:pt x="4114" y="16364"/>
                    <a:pt x="2057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20749" y="4937210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71"/>
                    <a:pt x="21600" y="7341"/>
                    <a:pt x="16200" y="10659"/>
                  </a:cubicBezTo>
                  <a:cubicBezTo>
                    <a:pt x="10800" y="13976"/>
                    <a:pt x="0" y="16941"/>
                    <a:pt x="0" y="18706"/>
                  </a:cubicBezTo>
                  <a:cubicBezTo>
                    <a:pt x="0" y="20471"/>
                    <a:pt x="10800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24655" y="4908322"/>
              <a:ext cx="207848" cy="36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78" fill="norm" stroke="1" extrusionOk="0">
                  <a:moveTo>
                    <a:pt x="1545" y="3516"/>
                  </a:moveTo>
                  <a:cubicBezTo>
                    <a:pt x="1545" y="2902"/>
                    <a:pt x="1545" y="2289"/>
                    <a:pt x="1977" y="1798"/>
                  </a:cubicBezTo>
                  <a:cubicBezTo>
                    <a:pt x="2409" y="1307"/>
                    <a:pt x="3273" y="939"/>
                    <a:pt x="5109" y="570"/>
                  </a:cubicBezTo>
                  <a:cubicBezTo>
                    <a:pt x="6945" y="202"/>
                    <a:pt x="9753" y="-166"/>
                    <a:pt x="12129" y="79"/>
                  </a:cubicBezTo>
                  <a:cubicBezTo>
                    <a:pt x="14505" y="325"/>
                    <a:pt x="16449" y="1184"/>
                    <a:pt x="17961" y="3086"/>
                  </a:cubicBezTo>
                  <a:cubicBezTo>
                    <a:pt x="19473" y="4989"/>
                    <a:pt x="20553" y="7934"/>
                    <a:pt x="20985" y="10450"/>
                  </a:cubicBezTo>
                  <a:cubicBezTo>
                    <a:pt x="21417" y="12966"/>
                    <a:pt x="21201" y="15052"/>
                    <a:pt x="20553" y="16648"/>
                  </a:cubicBezTo>
                  <a:cubicBezTo>
                    <a:pt x="19905" y="18243"/>
                    <a:pt x="18825" y="19348"/>
                    <a:pt x="17313" y="20145"/>
                  </a:cubicBezTo>
                  <a:cubicBezTo>
                    <a:pt x="15801" y="20943"/>
                    <a:pt x="13857" y="21434"/>
                    <a:pt x="11373" y="21373"/>
                  </a:cubicBezTo>
                  <a:cubicBezTo>
                    <a:pt x="8889" y="21311"/>
                    <a:pt x="5865" y="20698"/>
                    <a:pt x="3813" y="20329"/>
                  </a:cubicBezTo>
                  <a:cubicBezTo>
                    <a:pt x="1761" y="19961"/>
                    <a:pt x="681" y="19839"/>
                    <a:pt x="249" y="19839"/>
                  </a:cubicBezTo>
                  <a:cubicBezTo>
                    <a:pt x="-183" y="19839"/>
                    <a:pt x="33" y="19961"/>
                    <a:pt x="249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250950" y="5191210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49400" y="5069337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77" y="4868"/>
                    <a:pt x="9755" y="-1303"/>
                    <a:pt x="13355" y="240"/>
                  </a:cubicBezTo>
                  <a:cubicBezTo>
                    <a:pt x="16955" y="1783"/>
                    <a:pt x="1927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562100" y="5210260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7200"/>
                    <a:pt x="12480" y="14400"/>
                    <a:pt x="16080" y="18000"/>
                  </a:cubicBezTo>
                  <a:cubicBezTo>
                    <a:pt x="19680" y="21600"/>
                    <a:pt x="206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093383" y="4856372"/>
              <a:ext cx="154518" cy="47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658"/>
                  </a:moveTo>
                  <a:cubicBezTo>
                    <a:pt x="19233" y="1079"/>
                    <a:pt x="16866" y="501"/>
                    <a:pt x="14795" y="211"/>
                  </a:cubicBezTo>
                  <a:cubicBezTo>
                    <a:pt x="12723" y="-78"/>
                    <a:pt x="10948" y="-78"/>
                    <a:pt x="8877" y="259"/>
                  </a:cubicBezTo>
                  <a:cubicBezTo>
                    <a:pt x="6805" y="597"/>
                    <a:pt x="4438" y="1272"/>
                    <a:pt x="2959" y="1899"/>
                  </a:cubicBezTo>
                  <a:cubicBezTo>
                    <a:pt x="1479" y="2526"/>
                    <a:pt x="888" y="3104"/>
                    <a:pt x="1036" y="3586"/>
                  </a:cubicBezTo>
                  <a:cubicBezTo>
                    <a:pt x="1184" y="4068"/>
                    <a:pt x="2071" y="4454"/>
                    <a:pt x="3699" y="5418"/>
                  </a:cubicBezTo>
                  <a:cubicBezTo>
                    <a:pt x="5326" y="6383"/>
                    <a:pt x="7693" y="7926"/>
                    <a:pt x="8729" y="8986"/>
                  </a:cubicBezTo>
                  <a:cubicBezTo>
                    <a:pt x="9764" y="10047"/>
                    <a:pt x="9468" y="10626"/>
                    <a:pt x="8285" y="11204"/>
                  </a:cubicBezTo>
                  <a:cubicBezTo>
                    <a:pt x="7101" y="11783"/>
                    <a:pt x="5030" y="12361"/>
                    <a:pt x="4586" y="12410"/>
                  </a:cubicBezTo>
                  <a:cubicBezTo>
                    <a:pt x="4142" y="12458"/>
                    <a:pt x="5326" y="11976"/>
                    <a:pt x="6658" y="11831"/>
                  </a:cubicBezTo>
                  <a:cubicBezTo>
                    <a:pt x="7989" y="11686"/>
                    <a:pt x="9468" y="11879"/>
                    <a:pt x="10208" y="12217"/>
                  </a:cubicBezTo>
                  <a:cubicBezTo>
                    <a:pt x="10948" y="12554"/>
                    <a:pt x="10948" y="13036"/>
                    <a:pt x="9321" y="14049"/>
                  </a:cubicBezTo>
                  <a:cubicBezTo>
                    <a:pt x="7693" y="15061"/>
                    <a:pt x="4438" y="16604"/>
                    <a:pt x="2515" y="17665"/>
                  </a:cubicBezTo>
                  <a:cubicBezTo>
                    <a:pt x="592" y="18726"/>
                    <a:pt x="0" y="19304"/>
                    <a:pt x="0" y="19835"/>
                  </a:cubicBezTo>
                  <a:cubicBezTo>
                    <a:pt x="0" y="20365"/>
                    <a:pt x="592" y="20847"/>
                    <a:pt x="2663" y="21136"/>
                  </a:cubicBezTo>
                  <a:cubicBezTo>
                    <a:pt x="4734" y="21426"/>
                    <a:pt x="8285" y="21522"/>
                    <a:pt x="11392" y="21377"/>
                  </a:cubicBezTo>
                  <a:cubicBezTo>
                    <a:pt x="14499" y="21233"/>
                    <a:pt x="17162" y="20847"/>
                    <a:pt x="19825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452042" y="4962610"/>
              <a:ext cx="145109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2070" y="0"/>
                  </a:moveTo>
                  <a:cubicBezTo>
                    <a:pt x="8939" y="4845"/>
                    <a:pt x="5809" y="9690"/>
                    <a:pt x="3618" y="13021"/>
                  </a:cubicBezTo>
                  <a:cubicBezTo>
                    <a:pt x="1426" y="16351"/>
                    <a:pt x="174" y="18168"/>
                    <a:pt x="18" y="19480"/>
                  </a:cubicBezTo>
                  <a:cubicBezTo>
                    <a:pt x="-139" y="20793"/>
                    <a:pt x="800" y="21600"/>
                    <a:pt x="2052" y="21600"/>
                  </a:cubicBezTo>
                  <a:cubicBezTo>
                    <a:pt x="3304" y="21600"/>
                    <a:pt x="4870" y="20793"/>
                    <a:pt x="8157" y="20086"/>
                  </a:cubicBezTo>
                  <a:cubicBezTo>
                    <a:pt x="11444" y="19379"/>
                    <a:pt x="16452" y="18774"/>
                    <a:pt x="21461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556056" y="5083260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7318" y="5349"/>
                    <a:pt x="14618" y="10697"/>
                    <a:pt x="11918" y="13886"/>
                  </a:cubicBezTo>
                  <a:cubicBezTo>
                    <a:pt x="9218" y="17074"/>
                    <a:pt x="6518" y="18103"/>
                    <a:pt x="3818" y="19234"/>
                  </a:cubicBezTo>
                  <a:cubicBezTo>
                    <a:pt x="1118" y="20366"/>
                    <a:pt x="-1582" y="21600"/>
                    <a:pt x="1118" y="21600"/>
                  </a:cubicBezTo>
                  <a:cubicBezTo>
                    <a:pt x="3818" y="21600"/>
                    <a:pt x="11918" y="20366"/>
                    <a:pt x="20018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736849" y="4862189"/>
              <a:ext cx="84328" cy="57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55" fill="norm" stroke="1" extrusionOk="0">
                  <a:moveTo>
                    <a:pt x="6322" y="1155"/>
                  </a:moveTo>
                  <a:cubicBezTo>
                    <a:pt x="5795" y="755"/>
                    <a:pt x="5268" y="355"/>
                    <a:pt x="6585" y="155"/>
                  </a:cubicBezTo>
                  <a:cubicBezTo>
                    <a:pt x="7902" y="-45"/>
                    <a:pt x="11063" y="-45"/>
                    <a:pt x="13434" y="115"/>
                  </a:cubicBezTo>
                  <a:cubicBezTo>
                    <a:pt x="15805" y="275"/>
                    <a:pt x="17385" y="595"/>
                    <a:pt x="18439" y="1395"/>
                  </a:cubicBezTo>
                  <a:cubicBezTo>
                    <a:pt x="19493" y="2195"/>
                    <a:pt x="20020" y="3475"/>
                    <a:pt x="18176" y="4715"/>
                  </a:cubicBezTo>
                  <a:cubicBezTo>
                    <a:pt x="16332" y="5955"/>
                    <a:pt x="12117" y="7155"/>
                    <a:pt x="10010" y="7995"/>
                  </a:cubicBezTo>
                  <a:cubicBezTo>
                    <a:pt x="7902" y="8835"/>
                    <a:pt x="7902" y="9315"/>
                    <a:pt x="10010" y="9955"/>
                  </a:cubicBezTo>
                  <a:cubicBezTo>
                    <a:pt x="12117" y="10595"/>
                    <a:pt x="16332" y="11395"/>
                    <a:pt x="18702" y="12635"/>
                  </a:cubicBezTo>
                  <a:cubicBezTo>
                    <a:pt x="21073" y="13875"/>
                    <a:pt x="21600" y="15555"/>
                    <a:pt x="20283" y="17035"/>
                  </a:cubicBezTo>
                  <a:cubicBezTo>
                    <a:pt x="18966" y="18515"/>
                    <a:pt x="15805" y="19795"/>
                    <a:pt x="13171" y="20555"/>
                  </a:cubicBezTo>
                  <a:cubicBezTo>
                    <a:pt x="10537" y="21315"/>
                    <a:pt x="8429" y="21555"/>
                    <a:pt x="6322" y="21555"/>
                  </a:cubicBezTo>
                  <a:cubicBezTo>
                    <a:pt x="4215" y="21555"/>
                    <a:pt x="2107" y="21315"/>
                    <a:pt x="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436700" y="4988736"/>
              <a:ext cx="216401" cy="46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82" fill="norm" stroke="1" extrusionOk="0">
                  <a:moveTo>
                    <a:pt x="4902" y="6650"/>
                  </a:moveTo>
                  <a:cubicBezTo>
                    <a:pt x="4071" y="10137"/>
                    <a:pt x="3240" y="13624"/>
                    <a:pt x="2617" y="15949"/>
                  </a:cubicBezTo>
                  <a:cubicBezTo>
                    <a:pt x="1994" y="18274"/>
                    <a:pt x="1579" y="19436"/>
                    <a:pt x="1163" y="20259"/>
                  </a:cubicBezTo>
                  <a:cubicBezTo>
                    <a:pt x="748" y="21083"/>
                    <a:pt x="332" y="21567"/>
                    <a:pt x="125" y="21470"/>
                  </a:cubicBezTo>
                  <a:cubicBezTo>
                    <a:pt x="-83" y="21373"/>
                    <a:pt x="-83" y="20695"/>
                    <a:pt x="540" y="18806"/>
                  </a:cubicBezTo>
                  <a:cubicBezTo>
                    <a:pt x="1163" y="16918"/>
                    <a:pt x="2409" y="13818"/>
                    <a:pt x="3863" y="11009"/>
                  </a:cubicBezTo>
                  <a:cubicBezTo>
                    <a:pt x="5317" y="8200"/>
                    <a:pt x="6979" y="5682"/>
                    <a:pt x="8225" y="3987"/>
                  </a:cubicBezTo>
                  <a:cubicBezTo>
                    <a:pt x="9471" y="2292"/>
                    <a:pt x="10302" y="1420"/>
                    <a:pt x="11236" y="887"/>
                  </a:cubicBezTo>
                  <a:cubicBezTo>
                    <a:pt x="12171" y="354"/>
                    <a:pt x="13209" y="161"/>
                    <a:pt x="14352" y="64"/>
                  </a:cubicBezTo>
                  <a:cubicBezTo>
                    <a:pt x="15494" y="-33"/>
                    <a:pt x="16740" y="-33"/>
                    <a:pt x="17882" y="161"/>
                  </a:cubicBezTo>
                  <a:cubicBezTo>
                    <a:pt x="19025" y="354"/>
                    <a:pt x="20063" y="742"/>
                    <a:pt x="20686" y="1420"/>
                  </a:cubicBezTo>
                  <a:cubicBezTo>
                    <a:pt x="21309" y="2098"/>
                    <a:pt x="21517" y="3067"/>
                    <a:pt x="20686" y="4132"/>
                  </a:cubicBezTo>
                  <a:cubicBezTo>
                    <a:pt x="19855" y="5197"/>
                    <a:pt x="17986" y="6360"/>
                    <a:pt x="15909" y="7086"/>
                  </a:cubicBezTo>
                  <a:cubicBezTo>
                    <a:pt x="13832" y="7813"/>
                    <a:pt x="11548" y="8103"/>
                    <a:pt x="9782" y="8345"/>
                  </a:cubicBezTo>
                  <a:cubicBezTo>
                    <a:pt x="8017" y="8588"/>
                    <a:pt x="6771" y="8781"/>
                    <a:pt x="6355" y="8927"/>
                  </a:cubicBezTo>
                  <a:cubicBezTo>
                    <a:pt x="5940" y="9072"/>
                    <a:pt x="6355" y="9169"/>
                    <a:pt x="6771" y="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646342" y="5173107"/>
              <a:ext cx="75258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9" fill="norm" stroke="1" extrusionOk="0">
                  <a:moveTo>
                    <a:pt x="3333" y="3079"/>
                  </a:moveTo>
                  <a:cubicBezTo>
                    <a:pt x="1533" y="1639"/>
                    <a:pt x="-267" y="199"/>
                    <a:pt x="33" y="19"/>
                  </a:cubicBezTo>
                  <a:cubicBezTo>
                    <a:pt x="333" y="-161"/>
                    <a:pt x="2733" y="919"/>
                    <a:pt x="6633" y="4699"/>
                  </a:cubicBezTo>
                  <a:cubicBezTo>
                    <a:pt x="10533" y="8479"/>
                    <a:pt x="15933" y="14959"/>
                    <a:pt x="2133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658100" y="5184860"/>
              <a:ext cx="107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280"/>
                    <a:pt x="9741" y="10560"/>
                    <a:pt x="6141" y="14160"/>
                  </a:cubicBezTo>
                  <a:cubicBezTo>
                    <a:pt x="2541" y="17760"/>
                    <a:pt x="1271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630583" y="4755464"/>
              <a:ext cx="148168" cy="14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7714" y="9559"/>
                  </a:moveTo>
                  <a:cubicBezTo>
                    <a:pt x="6171" y="12259"/>
                    <a:pt x="4629" y="14959"/>
                    <a:pt x="3086" y="17059"/>
                  </a:cubicBezTo>
                  <a:cubicBezTo>
                    <a:pt x="1543" y="19159"/>
                    <a:pt x="0" y="20659"/>
                    <a:pt x="0" y="20509"/>
                  </a:cubicBezTo>
                  <a:cubicBezTo>
                    <a:pt x="0" y="20359"/>
                    <a:pt x="1543" y="18559"/>
                    <a:pt x="4011" y="15109"/>
                  </a:cubicBezTo>
                  <a:cubicBezTo>
                    <a:pt x="6480" y="11659"/>
                    <a:pt x="9874" y="6559"/>
                    <a:pt x="12189" y="3559"/>
                  </a:cubicBezTo>
                  <a:cubicBezTo>
                    <a:pt x="14503" y="559"/>
                    <a:pt x="15737" y="-341"/>
                    <a:pt x="16354" y="109"/>
                  </a:cubicBezTo>
                  <a:cubicBezTo>
                    <a:pt x="16971" y="559"/>
                    <a:pt x="16971" y="2359"/>
                    <a:pt x="17280" y="5509"/>
                  </a:cubicBezTo>
                  <a:cubicBezTo>
                    <a:pt x="17589" y="8659"/>
                    <a:pt x="18206" y="13159"/>
                    <a:pt x="18977" y="16009"/>
                  </a:cubicBezTo>
                  <a:cubicBezTo>
                    <a:pt x="19749" y="18859"/>
                    <a:pt x="20674" y="20059"/>
                    <a:pt x="2160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884310" y="4960164"/>
              <a:ext cx="142091" cy="29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58" fill="norm" stroke="1" extrusionOk="0">
                  <a:moveTo>
                    <a:pt x="21323" y="1097"/>
                  </a:moveTo>
                  <a:cubicBezTo>
                    <a:pt x="20370" y="484"/>
                    <a:pt x="19417" y="-129"/>
                    <a:pt x="17511" y="24"/>
                  </a:cubicBezTo>
                  <a:cubicBezTo>
                    <a:pt x="15605" y="177"/>
                    <a:pt x="12747" y="1097"/>
                    <a:pt x="9729" y="3011"/>
                  </a:cubicBezTo>
                  <a:cubicBezTo>
                    <a:pt x="6711" y="4926"/>
                    <a:pt x="3535" y="7837"/>
                    <a:pt x="1788" y="10824"/>
                  </a:cubicBezTo>
                  <a:cubicBezTo>
                    <a:pt x="41" y="13811"/>
                    <a:pt x="-277" y="16875"/>
                    <a:pt x="199" y="18714"/>
                  </a:cubicBezTo>
                  <a:cubicBezTo>
                    <a:pt x="676" y="20552"/>
                    <a:pt x="1947" y="21165"/>
                    <a:pt x="4488" y="21318"/>
                  </a:cubicBezTo>
                  <a:cubicBezTo>
                    <a:pt x="7029" y="21471"/>
                    <a:pt x="10841" y="21165"/>
                    <a:pt x="14652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060266" y="5040010"/>
              <a:ext cx="162407" cy="1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02" fill="norm" stroke="1" extrusionOk="0">
                  <a:moveTo>
                    <a:pt x="20758" y="5193"/>
                  </a:moveTo>
                  <a:cubicBezTo>
                    <a:pt x="21039" y="2906"/>
                    <a:pt x="21319" y="618"/>
                    <a:pt x="21460" y="110"/>
                  </a:cubicBezTo>
                  <a:cubicBezTo>
                    <a:pt x="21600" y="-398"/>
                    <a:pt x="21600" y="873"/>
                    <a:pt x="20478" y="3541"/>
                  </a:cubicBezTo>
                  <a:cubicBezTo>
                    <a:pt x="19356" y="6209"/>
                    <a:pt x="17112" y="10275"/>
                    <a:pt x="14868" y="13070"/>
                  </a:cubicBezTo>
                  <a:cubicBezTo>
                    <a:pt x="12623" y="15866"/>
                    <a:pt x="10379" y="17390"/>
                    <a:pt x="7995" y="17644"/>
                  </a:cubicBezTo>
                  <a:cubicBezTo>
                    <a:pt x="5610" y="17898"/>
                    <a:pt x="3086" y="16882"/>
                    <a:pt x="1683" y="15738"/>
                  </a:cubicBezTo>
                  <a:cubicBezTo>
                    <a:pt x="281" y="14595"/>
                    <a:pt x="0" y="13324"/>
                    <a:pt x="0" y="12054"/>
                  </a:cubicBezTo>
                  <a:cubicBezTo>
                    <a:pt x="0" y="10783"/>
                    <a:pt x="281" y="9513"/>
                    <a:pt x="1122" y="8750"/>
                  </a:cubicBezTo>
                  <a:cubicBezTo>
                    <a:pt x="1964" y="7988"/>
                    <a:pt x="3366" y="7734"/>
                    <a:pt x="6592" y="9894"/>
                  </a:cubicBezTo>
                  <a:cubicBezTo>
                    <a:pt x="9818" y="12054"/>
                    <a:pt x="14868" y="16628"/>
                    <a:pt x="19917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286750" y="5007060"/>
              <a:ext cx="65945" cy="24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07" fill="norm" stroke="1" extrusionOk="0">
                  <a:moveTo>
                    <a:pt x="6075" y="0"/>
                  </a:moveTo>
                  <a:cubicBezTo>
                    <a:pt x="9450" y="188"/>
                    <a:pt x="12825" y="376"/>
                    <a:pt x="15862" y="2817"/>
                  </a:cubicBezTo>
                  <a:cubicBezTo>
                    <a:pt x="18900" y="5259"/>
                    <a:pt x="21600" y="9955"/>
                    <a:pt x="20925" y="13336"/>
                  </a:cubicBezTo>
                  <a:cubicBezTo>
                    <a:pt x="20250" y="16717"/>
                    <a:pt x="16200" y="18783"/>
                    <a:pt x="12487" y="20003"/>
                  </a:cubicBezTo>
                  <a:cubicBezTo>
                    <a:pt x="8775" y="21224"/>
                    <a:pt x="5400" y="21600"/>
                    <a:pt x="3375" y="21318"/>
                  </a:cubicBezTo>
                  <a:cubicBezTo>
                    <a:pt x="1350" y="21037"/>
                    <a:pt x="675" y="20097"/>
                    <a:pt x="0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521699" y="51213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496300" y="5203910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600"/>
                    <a:pt x="9874" y="9600"/>
                    <a:pt x="13474" y="6000"/>
                  </a:cubicBezTo>
                  <a:cubicBezTo>
                    <a:pt x="17074" y="2400"/>
                    <a:pt x="193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928078" y="4855602"/>
              <a:ext cx="177822" cy="51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4" fill="norm" stroke="1" extrusionOk="0">
                  <a:moveTo>
                    <a:pt x="21348" y="2086"/>
                  </a:moveTo>
                  <a:cubicBezTo>
                    <a:pt x="21094" y="1643"/>
                    <a:pt x="20840" y="1200"/>
                    <a:pt x="18680" y="802"/>
                  </a:cubicBezTo>
                  <a:cubicBezTo>
                    <a:pt x="16520" y="404"/>
                    <a:pt x="12454" y="50"/>
                    <a:pt x="9913" y="5"/>
                  </a:cubicBezTo>
                  <a:cubicBezTo>
                    <a:pt x="7372" y="-39"/>
                    <a:pt x="6355" y="227"/>
                    <a:pt x="5593" y="581"/>
                  </a:cubicBezTo>
                  <a:cubicBezTo>
                    <a:pt x="4830" y="935"/>
                    <a:pt x="4322" y="1377"/>
                    <a:pt x="4576" y="1820"/>
                  </a:cubicBezTo>
                  <a:cubicBezTo>
                    <a:pt x="4830" y="2263"/>
                    <a:pt x="5847" y="2705"/>
                    <a:pt x="8134" y="3413"/>
                  </a:cubicBezTo>
                  <a:cubicBezTo>
                    <a:pt x="10421" y="4122"/>
                    <a:pt x="13979" y="5095"/>
                    <a:pt x="15757" y="5936"/>
                  </a:cubicBezTo>
                  <a:cubicBezTo>
                    <a:pt x="17536" y="6777"/>
                    <a:pt x="17536" y="7486"/>
                    <a:pt x="16012" y="8327"/>
                  </a:cubicBezTo>
                  <a:cubicBezTo>
                    <a:pt x="14487" y="9168"/>
                    <a:pt x="11437" y="10141"/>
                    <a:pt x="9150" y="10805"/>
                  </a:cubicBezTo>
                  <a:cubicBezTo>
                    <a:pt x="6863" y="11469"/>
                    <a:pt x="5339" y="11823"/>
                    <a:pt x="4068" y="12133"/>
                  </a:cubicBezTo>
                  <a:cubicBezTo>
                    <a:pt x="2797" y="12443"/>
                    <a:pt x="1781" y="12709"/>
                    <a:pt x="1019" y="13063"/>
                  </a:cubicBezTo>
                  <a:cubicBezTo>
                    <a:pt x="256" y="13417"/>
                    <a:pt x="-252" y="13859"/>
                    <a:pt x="129" y="14258"/>
                  </a:cubicBezTo>
                  <a:cubicBezTo>
                    <a:pt x="510" y="14656"/>
                    <a:pt x="1781" y="15010"/>
                    <a:pt x="2543" y="15807"/>
                  </a:cubicBezTo>
                  <a:cubicBezTo>
                    <a:pt x="3306" y="16604"/>
                    <a:pt x="3560" y="17843"/>
                    <a:pt x="3560" y="18684"/>
                  </a:cubicBezTo>
                  <a:cubicBezTo>
                    <a:pt x="3560" y="19525"/>
                    <a:pt x="3306" y="19968"/>
                    <a:pt x="3179" y="20410"/>
                  </a:cubicBezTo>
                  <a:cubicBezTo>
                    <a:pt x="3052" y="20853"/>
                    <a:pt x="3052" y="21295"/>
                    <a:pt x="5466" y="21428"/>
                  </a:cubicBezTo>
                  <a:cubicBezTo>
                    <a:pt x="7880" y="21561"/>
                    <a:pt x="12708" y="21384"/>
                    <a:pt x="17536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280243" y="4772110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836150" y="487371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848849" y="4813530"/>
              <a:ext cx="508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0" y="11757"/>
                    <a:pt x="0" y="3529"/>
                    <a:pt x="3600" y="957"/>
                  </a:cubicBezTo>
                  <a:cubicBezTo>
                    <a:pt x="7200" y="-1614"/>
                    <a:pt x="1440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925049" y="4724922"/>
              <a:ext cx="95251" cy="27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3675"/>
                  </a:moveTo>
                  <a:cubicBezTo>
                    <a:pt x="21600" y="2851"/>
                    <a:pt x="21600" y="2027"/>
                    <a:pt x="20640" y="1367"/>
                  </a:cubicBezTo>
                  <a:cubicBezTo>
                    <a:pt x="19680" y="707"/>
                    <a:pt x="17760" y="213"/>
                    <a:pt x="15600" y="48"/>
                  </a:cubicBezTo>
                  <a:cubicBezTo>
                    <a:pt x="13440" y="-117"/>
                    <a:pt x="11040" y="48"/>
                    <a:pt x="9120" y="2027"/>
                  </a:cubicBezTo>
                  <a:cubicBezTo>
                    <a:pt x="7200" y="4005"/>
                    <a:pt x="5760" y="7798"/>
                    <a:pt x="4320" y="11343"/>
                  </a:cubicBezTo>
                  <a:cubicBezTo>
                    <a:pt x="2880" y="14888"/>
                    <a:pt x="1440" y="18185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894005" y="4923287"/>
              <a:ext cx="164396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35" fill="norm" stroke="1" extrusionOk="0">
                  <a:moveTo>
                    <a:pt x="729" y="21235"/>
                  </a:moveTo>
                  <a:cubicBezTo>
                    <a:pt x="182" y="16051"/>
                    <a:pt x="-365" y="10867"/>
                    <a:pt x="319" y="6979"/>
                  </a:cubicBezTo>
                  <a:cubicBezTo>
                    <a:pt x="1002" y="3091"/>
                    <a:pt x="2916" y="499"/>
                    <a:pt x="6607" y="67"/>
                  </a:cubicBezTo>
                  <a:cubicBezTo>
                    <a:pt x="10298" y="-365"/>
                    <a:pt x="15767" y="1363"/>
                    <a:pt x="21235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282387" y="4911810"/>
              <a:ext cx="20781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7057" y="5262"/>
                    <a:pt x="12694" y="10523"/>
                    <a:pt x="9639" y="13569"/>
                  </a:cubicBezTo>
                  <a:cubicBezTo>
                    <a:pt x="6585" y="16615"/>
                    <a:pt x="4839" y="17446"/>
                    <a:pt x="3421" y="17862"/>
                  </a:cubicBezTo>
                  <a:cubicBezTo>
                    <a:pt x="2003" y="18277"/>
                    <a:pt x="912" y="18277"/>
                    <a:pt x="366" y="17585"/>
                  </a:cubicBezTo>
                  <a:cubicBezTo>
                    <a:pt x="-179" y="16892"/>
                    <a:pt x="-179" y="15508"/>
                    <a:pt x="803" y="13292"/>
                  </a:cubicBezTo>
                  <a:cubicBezTo>
                    <a:pt x="1785" y="11077"/>
                    <a:pt x="3748" y="8031"/>
                    <a:pt x="5276" y="6508"/>
                  </a:cubicBezTo>
                  <a:cubicBezTo>
                    <a:pt x="6803" y="4985"/>
                    <a:pt x="7894" y="4985"/>
                    <a:pt x="8766" y="5677"/>
                  </a:cubicBezTo>
                  <a:cubicBezTo>
                    <a:pt x="9639" y="6369"/>
                    <a:pt x="10294" y="7754"/>
                    <a:pt x="11385" y="10523"/>
                  </a:cubicBezTo>
                  <a:cubicBezTo>
                    <a:pt x="12476" y="13292"/>
                    <a:pt x="14003" y="17446"/>
                    <a:pt x="15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509250" y="499436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521950" y="5070560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742693" y="4911810"/>
              <a:ext cx="109458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8630" y="0"/>
                  </a:moveTo>
                  <a:cubicBezTo>
                    <a:pt x="12517" y="5546"/>
                    <a:pt x="6403" y="11092"/>
                    <a:pt x="3143" y="14595"/>
                  </a:cubicBezTo>
                  <a:cubicBezTo>
                    <a:pt x="-117" y="18097"/>
                    <a:pt x="-525" y="19557"/>
                    <a:pt x="494" y="20432"/>
                  </a:cubicBezTo>
                  <a:cubicBezTo>
                    <a:pt x="1513" y="21308"/>
                    <a:pt x="3958" y="21600"/>
                    <a:pt x="7626" y="21600"/>
                  </a:cubicBezTo>
                  <a:cubicBezTo>
                    <a:pt x="11294" y="21600"/>
                    <a:pt x="16184" y="21308"/>
                    <a:pt x="2107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788649" y="5000710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67"/>
                    <a:pt x="10800" y="11733"/>
                    <a:pt x="7200" y="15333"/>
                  </a:cubicBezTo>
                  <a:cubicBezTo>
                    <a:pt x="3600" y="18933"/>
                    <a:pt x="18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276142" y="5189687"/>
              <a:ext cx="140908" cy="14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76" fill="norm" stroke="1" extrusionOk="0">
                  <a:moveTo>
                    <a:pt x="21462" y="4716"/>
                  </a:moveTo>
                  <a:cubicBezTo>
                    <a:pt x="20817" y="3216"/>
                    <a:pt x="20172" y="1716"/>
                    <a:pt x="19044" y="816"/>
                  </a:cubicBezTo>
                  <a:cubicBezTo>
                    <a:pt x="17916" y="-84"/>
                    <a:pt x="16304" y="-384"/>
                    <a:pt x="13402" y="666"/>
                  </a:cubicBezTo>
                  <a:cubicBezTo>
                    <a:pt x="10501" y="1716"/>
                    <a:pt x="6310" y="4116"/>
                    <a:pt x="3731" y="7116"/>
                  </a:cubicBezTo>
                  <a:cubicBezTo>
                    <a:pt x="1152" y="10116"/>
                    <a:pt x="184" y="13716"/>
                    <a:pt x="23" y="16416"/>
                  </a:cubicBezTo>
                  <a:cubicBezTo>
                    <a:pt x="-138" y="19116"/>
                    <a:pt x="507" y="20916"/>
                    <a:pt x="3569" y="21066"/>
                  </a:cubicBezTo>
                  <a:cubicBezTo>
                    <a:pt x="6632" y="21216"/>
                    <a:pt x="12113" y="19716"/>
                    <a:pt x="15337" y="17316"/>
                  </a:cubicBezTo>
                  <a:cubicBezTo>
                    <a:pt x="18561" y="14916"/>
                    <a:pt x="19528" y="11616"/>
                    <a:pt x="19850" y="9216"/>
                  </a:cubicBezTo>
                  <a:cubicBezTo>
                    <a:pt x="20172" y="6816"/>
                    <a:pt x="19850" y="5316"/>
                    <a:pt x="17271" y="5166"/>
                  </a:cubicBezTo>
                  <a:cubicBezTo>
                    <a:pt x="14692" y="5016"/>
                    <a:pt x="9856" y="6216"/>
                    <a:pt x="5020" y="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0058400" y="541981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033000" y="538171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003366" y="5335181"/>
              <a:ext cx="82894" cy="11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849" fill="norm" stroke="1" extrusionOk="0">
                  <a:moveTo>
                    <a:pt x="18900" y="4835"/>
                  </a:moveTo>
                  <a:cubicBezTo>
                    <a:pt x="18900" y="2973"/>
                    <a:pt x="18900" y="1111"/>
                    <a:pt x="17550" y="366"/>
                  </a:cubicBezTo>
                  <a:cubicBezTo>
                    <a:pt x="16200" y="-379"/>
                    <a:pt x="13500" y="-7"/>
                    <a:pt x="10530" y="1669"/>
                  </a:cubicBezTo>
                  <a:cubicBezTo>
                    <a:pt x="7560" y="3345"/>
                    <a:pt x="4320" y="6324"/>
                    <a:pt x="2430" y="8931"/>
                  </a:cubicBezTo>
                  <a:cubicBezTo>
                    <a:pt x="540" y="11538"/>
                    <a:pt x="0" y="13773"/>
                    <a:pt x="0" y="15821"/>
                  </a:cubicBezTo>
                  <a:cubicBezTo>
                    <a:pt x="0" y="17869"/>
                    <a:pt x="540" y="19731"/>
                    <a:pt x="2160" y="20476"/>
                  </a:cubicBezTo>
                  <a:cubicBezTo>
                    <a:pt x="3780" y="21221"/>
                    <a:pt x="6480" y="20849"/>
                    <a:pt x="9720" y="19359"/>
                  </a:cubicBezTo>
                  <a:cubicBezTo>
                    <a:pt x="12960" y="17869"/>
                    <a:pt x="16740" y="15262"/>
                    <a:pt x="18900" y="13028"/>
                  </a:cubicBezTo>
                  <a:cubicBezTo>
                    <a:pt x="21060" y="10793"/>
                    <a:pt x="21600" y="8931"/>
                    <a:pt x="20790" y="7442"/>
                  </a:cubicBezTo>
                  <a:cubicBezTo>
                    <a:pt x="19980" y="5952"/>
                    <a:pt x="17820" y="4835"/>
                    <a:pt x="15390" y="4462"/>
                  </a:cubicBezTo>
                  <a:cubicBezTo>
                    <a:pt x="12960" y="4090"/>
                    <a:pt x="10260" y="4462"/>
                    <a:pt x="10260" y="5207"/>
                  </a:cubicBezTo>
                  <a:cubicBezTo>
                    <a:pt x="10260" y="5952"/>
                    <a:pt x="12960" y="7069"/>
                    <a:pt x="15660" y="8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156771" y="5197560"/>
              <a:ext cx="17467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3669" y="0"/>
                  </a:moveTo>
                  <a:cubicBezTo>
                    <a:pt x="10806" y="4670"/>
                    <a:pt x="7943" y="9341"/>
                    <a:pt x="6382" y="12454"/>
                  </a:cubicBezTo>
                  <a:cubicBezTo>
                    <a:pt x="4821" y="15568"/>
                    <a:pt x="4560" y="17124"/>
                    <a:pt x="4560" y="18486"/>
                  </a:cubicBezTo>
                  <a:cubicBezTo>
                    <a:pt x="4560" y="19849"/>
                    <a:pt x="4821" y="21016"/>
                    <a:pt x="5471" y="21211"/>
                  </a:cubicBezTo>
                  <a:cubicBezTo>
                    <a:pt x="6122" y="21405"/>
                    <a:pt x="7163" y="20627"/>
                    <a:pt x="7423" y="19654"/>
                  </a:cubicBezTo>
                  <a:cubicBezTo>
                    <a:pt x="7683" y="18681"/>
                    <a:pt x="7163" y="17514"/>
                    <a:pt x="6382" y="16638"/>
                  </a:cubicBezTo>
                  <a:cubicBezTo>
                    <a:pt x="5601" y="15762"/>
                    <a:pt x="4560" y="15178"/>
                    <a:pt x="3129" y="14886"/>
                  </a:cubicBezTo>
                  <a:cubicBezTo>
                    <a:pt x="1698" y="14595"/>
                    <a:pt x="-124" y="14595"/>
                    <a:pt x="6" y="14108"/>
                  </a:cubicBezTo>
                  <a:cubicBezTo>
                    <a:pt x="136" y="13622"/>
                    <a:pt x="2218" y="12649"/>
                    <a:pt x="4560" y="11286"/>
                  </a:cubicBezTo>
                  <a:cubicBezTo>
                    <a:pt x="6903" y="9924"/>
                    <a:pt x="9505" y="8173"/>
                    <a:pt x="11327" y="7005"/>
                  </a:cubicBezTo>
                  <a:cubicBezTo>
                    <a:pt x="13148" y="5838"/>
                    <a:pt x="14189" y="5254"/>
                    <a:pt x="14710" y="5546"/>
                  </a:cubicBezTo>
                  <a:cubicBezTo>
                    <a:pt x="15230" y="5838"/>
                    <a:pt x="15230" y="7005"/>
                    <a:pt x="14319" y="9146"/>
                  </a:cubicBezTo>
                  <a:cubicBezTo>
                    <a:pt x="13409" y="11286"/>
                    <a:pt x="11587" y="14400"/>
                    <a:pt x="10286" y="16541"/>
                  </a:cubicBezTo>
                  <a:cubicBezTo>
                    <a:pt x="8984" y="18681"/>
                    <a:pt x="8204" y="19849"/>
                    <a:pt x="8204" y="19946"/>
                  </a:cubicBezTo>
                  <a:cubicBezTo>
                    <a:pt x="8204" y="20043"/>
                    <a:pt x="8984" y="19070"/>
                    <a:pt x="10025" y="18486"/>
                  </a:cubicBezTo>
                  <a:cubicBezTo>
                    <a:pt x="11066" y="17903"/>
                    <a:pt x="12368" y="17708"/>
                    <a:pt x="13669" y="18292"/>
                  </a:cubicBezTo>
                  <a:cubicBezTo>
                    <a:pt x="14970" y="18876"/>
                    <a:pt x="16271" y="20238"/>
                    <a:pt x="17572" y="20919"/>
                  </a:cubicBezTo>
                  <a:cubicBezTo>
                    <a:pt x="18874" y="21600"/>
                    <a:pt x="20175" y="21600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337799" y="5347881"/>
              <a:ext cx="57124" cy="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32" fill="norm" stroke="1" extrusionOk="0">
                  <a:moveTo>
                    <a:pt x="0" y="15617"/>
                  </a:moveTo>
                  <a:cubicBezTo>
                    <a:pt x="6171" y="12400"/>
                    <a:pt x="12343" y="9183"/>
                    <a:pt x="16200" y="6426"/>
                  </a:cubicBezTo>
                  <a:cubicBezTo>
                    <a:pt x="20057" y="3668"/>
                    <a:pt x="21600" y="1370"/>
                    <a:pt x="20443" y="451"/>
                  </a:cubicBezTo>
                  <a:cubicBezTo>
                    <a:pt x="19286" y="-468"/>
                    <a:pt x="15429" y="-8"/>
                    <a:pt x="11957" y="2060"/>
                  </a:cubicBezTo>
                  <a:cubicBezTo>
                    <a:pt x="8486" y="4128"/>
                    <a:pt x="5400" y="7804"/>
                    <a:pt x="3857" y="10792"/>
                  </a:cubicBezTo>
                  <a:cubicBezTo>
                    <a:pt x="2314" y="13779"/>
                    <a:pt x="2314" y="16077"/>
                    <a:pt x="5014" y="17685"/>
                  </a:cubicBezTo>
                  <a:cubicBezTo>
                    <a:pt x="7714" y="19294"/>
                    <a:pt x="13114" y="20213"/>
                    <a:pt x="18514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445750" y="5349960"/>
              <a:ext cx="82550" cy="1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3877" y="3200"/>
                    <a:pt x="7754" y="6400"/>
                    <a:pt x="9692" y="9600"/>
                  </a:cubicBezTo>
                  <a:cubicBezTo>
                    <a:pt x="11631" y="12800"/>
                    <a:pt x="11631" y="16000"/>
                    <a:pt x="10246" y="18200"/>
                  </a:cubicBezTo>
                  <a:cubicBezTo>
                    <a:pt x="8862" y="20400"/>
                    <a:pt x="6092" y="21600"/>
                    <a:pt x="4431" y="21200"/>
                  </a:cubicBezTo>
                  <a:cubicBezTo>
                    <a:pt x="2769" y="20800"/>
                    <a:pt x="2215" y="18800"/>
                    <a:pt x="5262" y="15200"/>
                  </a:cubicBezTo>
                  <a:cubicBezTo>
                    <a:pt x="8308" y="11600"/>
                    <a:pt x="14954" y="64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553597" y="5362660"/>
              <a:ext cx="146154" cy="1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27" fill="norm" stroke="1" extrusionOk="0">
                  <a:moveTo>
                    <a:pt x="15" y="0"/>
                  </a:moveTo>
                  <a:cubicBezTo>
                    <a:pt x="323" y="4500"/>
                    <a:pt x="632" y="9000"/>
                    <a:pt x="477" y="12600"/>
                  </a:cubicBezTo>
                  <a:cubicBezTo>
                    <a:pt x="323" y="16200"/>
                    <a:pt x="-294" y="18900"/>
                    <a:pt x="169" y="20250"/>
                  </a:cubicBezTo>
                  <a:cubicBezTo>
                    <a:pt x="632" y="21600"/>
                    <a:pt x="2175" y="21600"/>
                    <a:pt x="3563" y="20700"/>
                  </a:cubicBezTo>
                  <a:cubicBezTo>
                    <a:pt x="4952" y="19800"/>
                    <a:pt x="6186" y="18000"/>
                    <a:pt x="7112" y="15975"/>
                  </a:cubicBezTo>
                  <a:cubicBezTo>
                    <a:pt x="8037" y="13950"/>
                    <a:pt x="8655" y="11700"/>
                    <a:pt x="8809" y="11700"/>
                  </a:cubicBezTo>
                  <a:cubicBezTo>
                    <a:pt x="8963" y="11700"/>
                    <a:pt x="8655" y="13950"/>
                    <a:pt x="8963" y="15975"/>
                  </a:cubicBezTo>
                  <a:cubicBezTo>
                    <a:pt x="9272" y="18000"/>
                    <a:pt x="10197" y="19800"/>
                    <a:pt x="11432" y="20250"/>
                  </a:cubicBezTo>
                  <a:cubicBezTo>
                    <a:pt x="12666" y="20700"/>
                    <a:pt x="14209" y="19800"/>
                    <a:pt x="15906" y="17100"/>
                  </a:cubicBezTo>
                  <a:cubicBezTo>
                    <a:pt x="17603" y="14400"/>
                    <a:pt x="19455" y="9900"/>
                    <a:pt x="20072" y="6525"/>
                  </a:cubicBezTo>
                  <a:cubicBezTo>
                    <a:pt x="20689" y="3150"/>
                    <a:pt x="20072" y="900"/>
                    <a:pt x="20072" y="900"/>
                  </a:cubicBezTo>
                  <a:cubicBezTo>
                    <a:pt x="20072" y="900"/>
                    <a:pt x="20689" y="3150"/>
                    <a:pt x="21306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741252" y="5343610"/>
              <a:ext cx="28349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16033" y="8836"/>
                  </a:moveTo>
                  <a:cubicBezTo>
                    <a:pt x="11405" y="10800"/>
                    <a:pt x="6776" y="12764"/>
                    <a:pt x="3691" y="15464"/>
                  </a:cubicBezTo>
                  <a:cubicBezTo>
                    <a:pt x="605" y="18164"/>
                    <a:pt x="-938" y="21600"/>
                    <a:pt x="605" y="21600"/>
                  </a:cubicBezTo>
                  <a:cubicBezTo>
                    <a:pt x="2148" y="21600"/>
                    <a:pt x="6776" y="18164"/>
                    <a:pt x="10633" y="13991"/>
                  </a:cubicBezTo>
                  <a:cubicBezTo>
                    <a:pt x="14491" y="9818"/>
                    <a:pt x="17576" y="4909"/>
                    <a:pt x="206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795000" y="5334349"/>
              <a:ext cx="76200" cy="10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21600" y="3123"/>
                  </a:moveTo>
                  <a:cubicBezTo>
                    <a:pt x="18600" y="1853"/>
                    <a:pt x="15600" y="582"/>
                    <a:pt x="12600" y="159"/>
                  </a:cubicBezTo>
                  <a:cubicBezTo>
                    <a:pt x="9600" y="-265"/>
                    <a:pt x="6600" y="159"/>
                    <a:pt x="5100" y="1429"/>
                  </a:cubicBezTo>
                  <a:cubicBezTo>
                    <a:pt x="3600" y="2700"/>
                    <a:pt x="3600" y="4817"/>
                    <a:pt x="4500" y="6723"/>
                  </a:cubicBezTo>
                  <a:cubicBezTo>
                    <a:pt x="5400" y="8629"/>
                    <a:pt x="7200" y="10323"/>
                    <a:pt x="8700" y="12229"/>
                  </a:cubicBezTo>
                  <a:cubicBezTo>
                    <a:pt x="10200" y="14135"/>
                    <a:pt x="11400" y="16253"/>
                    <a:pt x="10800" y="17947"/>
                  </a:cubicBezTo>
                  <a:cubicBezTo>
                    <a:pt x="10200" y="19641"/>
                    <a:pt x="7800" y="20911"/>
                    <a:pt x="5700" y="21123"/>
                  </a:cubicBezTo>
                  <a:cubicBezTo>
                    <a:pt x="3600" y="21335"/>
                    <a:pt x="1800" y="20488"/>
                    <a:pt x="0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868462" y="5344789"/>
              <a:ext cx="148789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33" fill="norm" stroke="1" extrusionOk="0">
                  <a:moveTo>
                    <a:pt x="393" y="14133"/>
                  </a:moveTo>
                  <a:cubicBezTo>
                    <a:pt x="4348" y="11733"/>
                    <a:pt x="8303" y="9333"/>
                    <a:pt x="10433" y="6933"/>
                  </a:cubicBezTo>
                  <a:cubicBezTo>
                    <a:pt x="12562" y="4533"/>
                    <a:pt x="12867" y="2133"/>
                    <a:pt x="11802" y="933"/>
                  </a:cubicBezTo>
                  <a:cubicBezTo>
                    <a:pt x="10737" y="-267"/>
                    <a:pt x="8303" y="-267"/>
                    <a:pt x="6478" y="693"/>
                  </a:cubicBezTo>
                  <a:cubicBezTo>
                    <a:pt x="4653" y="1653"/>
                    <a:pt x="3436" y="3573"/>
                    <a:pt x="2371" y="5733"/>
                  </a:cubicBezTo>
                  <a:cubicBezTo>
                    <a:pt x="1306" y="7893"/>
                    <a:pt x="393" y="10293"/>
                    <a:pt x="89" y="12693"/>
                  </a:cubicBezTo>
                  <a:cubicBezTo>
                    <a:pt x="-215" y="15093"/>
                    <a:pt x="89" y="17493"/>
                    <a:pt x="3740" y="18933"/>
                  </a:cubicBezTo>
                  <a:cubicBezTo>
                    <a:pt x="7391" y="20373"/>
                    <a:pt x="14388" y="20853"/>
                    <a:pt x="2138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079797" y="5026110"/>
              <a:ext cx="27300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7941" y="0"/>
                  </a:moveTo>
                  <a:cubicBezTo>
                    <a:pt x="13787" y="4093"/>
                    <a:pt x="9633" y="8185"/>
                    <a:pt x="6725" y="11141"/>
                  </a:cubicBezTo>
                  <a:cubicBezTo>
                    <a:pt x="3818" y="14097"/>
                    <a:pt x="2156" y="15916"/>
                    <a:pt x="1159" y="17394"/>
                  </a:cubicBezTo>
                  <a:cubicBezTo>
                    <a:pt x="162" y="18872"/>
                    <a:pt x="-170" y="20008"/>
                    <a:pt x="79" y="20691"/>
                  </a:cubicBezTo>
                  <a:cubicBezTo>
                    <a:pt x="328" y="21373"/>
                    <a:pt x="1159" y="21600"/>
                    <a:pt x="4815" y="21600"/>
                  </a:cubicBezTo>
                  <a:cubicBezTo>
                    <a:pt x="8470" y="21600"/>
                    <a:pt x="14950" y="21373"/>
                    <a:pt x="2143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156475" y="5112893"/>
              <a:ext cx="4190746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3" y="14512"/>
                  </a:moveTo>
                  <a:cubicBezTo>
                    <a:pt x="106" y="14175"/>
                    <a:pt x="19" y="13838"/>
                    <a:pt x="2" y="13331"/>
                  </a:cubicBezTo>
                  <a:cubicBezTo>
                    <a:pt x="-14" y="12825"/>
                    <a:pt x="40" y="12150"/>
                    <a:pt x="226" y="11475"/>
                  </a:cubicBezTo>
                  <a:cubicBezTo>
                    <a:pt x="411" y="10800"/>
                    <a:pt x="727" y="10125"/>
                    <a:pt x="1054" y="9281"/>
                  </a:cubicBezTo>
                  <a:cubicBezTo>
                    <a:pt x="1381" y="8437"/>
                    <a:pt x="1719" y="7425"/>
                    <a:pt x="2100" y="6750"/>
                  </a:cubicBezTo>
                  <a:cubicBezTo>
                    <a:pt x="2482" y="6075"/>
                    <a:pt x="2907" y="5737"/>
                    <a:pt x="3348" y="5569"/>
                  </a:cubicBezTo>
                  <a:cubicBezTo>
                    <a:pt x="3789" y="5400"/>
                    <a:pt x="4247" y="5400"/>
                    <a:pt x="4699" y="5400"/>
                  </a:cubicBezTo>
                  <a:cubicBezTo>
                    <a:pt x="5152" y="5400"/>
                    <a:pt x="5599" y="5400"/>
                    <a:pt x="6029" y="5231"/>
                  </a:cubicBezTo>
                  <a:cubicBezTo>
                    <a:pt x="6459" y="5062"/>
                    <a:pt x="6874" y="4725"/>
                    <a:pt x="7304" y="4556"/>
                  </a:cubicBezTo>
                  <a:cubicBezTo>
                    <a:pt x="7735" y="4387"/>
                    <a:pt x="8181" y="4387"/>
                    <a:pt x="8617" y="4387"/>
                  </a:cubicBezTo>
                  <a:cubicBezTo>
                    <a:pt x="9053" y="4387"/>
                    <a:pt x="9478" y="4387"/>
                    <a:pt x="9898" y="4387"/>
                  </a:cubicBezTo>
                  <a:cubicBezTo>
                    <a:pt x="10317" y="4387"/>
                    <a:pt x="10732" y="4387"/>
                    <a:pt x="11178" y="4387"/>
                  </a:cubicBezTo>
                  <a:cubicBezTo>
                    <a:pt x="11625" y="4387"/>
                    <a:pt x="12105" y="4387"/>
                    <a:pt x="12562" y="4556"/>
                  </a:cubicBezTo>
                  <a:cubicBezTo>
                    <a:pt x="13020" y="4725"/>
                    <a:pt x="13456" y="5062"/>
                    <a:pt x="13859" y="5400"/>
                  </a:cubicBezTo>
                  <a:cubicBezTo>
                    <a:pt x="14262" y="5737"/>
                    <a:pt x="14633" y="6075"/>
                    <a:pt x="15047" y="6581"/>
                  </a:cubicBezTo>
                  <a:cubicBezTo>
                    <a:pt x="15461" y="7087"/>
                    <a:pt x="15919" y="7762"/>
                    <a:pt x="16349" y="8269"/>
                  </a:cubicBezTo>
                  <a:cubicBezTo>
                    <a:pt x="16780" y="8775"/>
                    <a:pt x="17183" y="9112"/>
                    <a:pt x="17581" y="9450"/>
                  </a:cubicBezTo>
                  <a:cubicBezTo>
                    <a:pt x="17979" y="9788"/>
                    <a:pt x="18371" y="10125"/>
                    <a:pt x="18785" y="10462"/>
                  </a:cubicBezTo>
                  <a:cubicBezTo>
                    <a:pt x="19199" y="10800"/>
                    <a:pt x="19635" y="11137"/>
                    <a:pt x="20049" y="11812"/>
                  </a:cubicBezTo>
                  <a:cubicBezTo>
                    <a:pt x="20463" y="12487"/>
                    <a:pt x="20856" y="13500"/>
                    <a:pt x="21090" y="14006"/>
                  </a:cubicBezTo>
                  <a:cubicBezTo>
                    <a:pt x="21324" y="14512"/>
                    <a:pt x="21401" y="14512"/>
                    <a:pt x="21466" y="14512"/>
                  </a:cubicBezTo>
                  <a:cubicBezTo>
                    <a:pt x="21532" y="14512"/>
                    <a:pt x="21586" y="14512"/>
                    <a:pt x="21575" y="13669"/>
                  </a:cubicBezTo>
                  <a:cubicBezTo>
                    <a:pt x="21564" y="12825"/>
                    <a:pt x="21488" y="11137"/>
                    <a:pt x="21357" y="8944"/>
                  </a:cubicBezTo>
                  <a:cubicBezTo>
                    <a:pt x="21226" y="6750"/>
                    <a:pt x="21041" y="4050"/>
                    <a:pt x="20905" y="2362"/>
                  </a:cubicBezTo>
                  <a:cubicBezTo>
                    <a:pt x="20769" y="675"/>
                    <a:pt x="20681" y="0"/>
                    <a:pt x="20665" y="0"/>
                  </a:cubicBezTo>
                  <a:cubicBezTo>
                    <a:pt x="20649" y="0"/>
                    <a:pt x="20703" y="675"/>
                    <a:pt x="20790" y="2025"/>
                  </a:cubicBezTo>
                  <a:cubicBezTo>
                    <a:pt x="20878" y="3375"/>
                    <a:pt x="20998" y="5400"/>
                    <a:pt x="21068" y="7256"/>
                  </a:cubicBezTo>
                  <a:cubicBezTo>
                    <a:pt x="21139" y="9112"/>
                    <a:pt x="21161" y="10800"/>
                    <a:pt x="21101" y="13162"/>
                  </a:cubicBezTo>
                  <a:cubicBezTo>
                    <a:pt x="21041" y="15525"/>
                    <a:pt x="20899" y="18563"/>
                    <a:pt x="20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61347" y="5961676"/>
              <a:ext cx="191267" cy="39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52" fill="norm" stroke="1" extrusionOk="0">
                  <a:moveTo>
                    <a:pt x="7138" y="2310"/>
                  </a:moveTo>
                  <a:cubicBezTo>
                    <a:pt x="6449" y="5198"/>
                    <a:pt x="5759" y="8086"/>
                    <a:pt x="5185" y="10858"/>
                  </a:cubicBezTo>
                  <a:cubicBezTo>
                    <a:pt x="4611" y="13630"/>
                    <a:pt x="4151" y="16287"/>
                    <a:pt x="3576" y="18077"/>
                  </a:cubicBezTo>
                  <a:cubicBezTo>
                    <a:pt x="3002" y="19867"/>
                    <a:pt x="2313" y="20791"/>
                    <a:pt x="1968" y="20907"/>
                  </a:cubicBezTo>
                  <a:cubicBezTo>
                    <a:pt x="1623" y="21022"/>
                    <a:pt x="1623" y="20329"/>
                    <a:pt x="1738" y="18135"/>
                  </a:cubicBezTo>
                  <a:cubicBezTo>
                    <a:pt x="1853" y="15940"/>
                    <a:pt x="2083" y="12244"/>
                    <a:pt x="2657" y="9356"/>
                  </a:cubicBezTo>
                  <a:cubicBezTo>
                    <a:pt x="3232" y="6468"/>
                    <a:pt x="4151" y="4389"/>
                    <a:pt x="5185" y="3003"/>
                  </a:cubicBezTo>
                  <a:cubicBezTo>
                    <a:pt x="6219" y="1617"/>
                    <a:pt x="7368" y="924"/>
                    <a:pt x="8517" y="520"/>
                  </a:cubicBezTo>
                  <a:cubicBezTo>
                    <a:pt x="9666" y="116"/>
                    <a:pt x="10815" y="0"/>
                    <a:pt x="11964" y="0"/>
                  </a:cubicBezTo>
                  <a:cubicBezTo>
                    <a:pt x="13113" y="0"/>
                    <a:pt x="14262" y="116"/>
                    <a:pt x="15525" y="693"/>
                  </a:cubicBezTo>
                  <a:cubicBezTo>
                    <a:pt x="16789" y="1271"/>
                    <a:pt x="18168" y="2310"/>
                    <a:pt x="19317" y="4274"/>
                  </a:cubicBezTo>
                  <a:cubicBezTo>
                    <a:pt x="20466" y="6237"/>
                    <a:pt x="21385" y="9125"/>
                    <a:pt x="20236" y="11724"/>
                  </a:cubicBezTo>
                  <a:cubicBezTo>
                    <a:pt x="19087" y="14323"/>
                    <a:pt x="15870" y="16633"/>
                    <a:pt x="12653" y="18250"/>
                  </a:cubicBezTo>
                  <a:cubicBezTo>
                    <a:pt x="9436" y="19867"/>
                    <a:pt x="6219" y="20791"/>
                    <a:pt x="4036" y="21196"/>
                  </a:cubicBezTo>
                  <a:cubicBezTo>
                    <a:pt x="1853" y="21600"/>
                    <a:pt x="704" y="21484"/>
                    <a:pt x="245" y="21138"/>
                  </a:cubicBezTo>
                  <a:cubicBezTo>
                    <a:pt x="-215" y="20791"/>
                    <a:pt x="15" y="20214"/>
                    <a:pt x="589" y="19810"/>
                  </a:cubicBezTo>
                  <a:cubicBezTo>
                    <a:pt x="1164" y="19405"/>
                    <a:pt x="2083" y="19174"/>
                    <a:pt x="3002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71033" y="6236708"/>
              <a:ext cx="129118" cy="16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3541" y="3664"/>
                  </a:moveTo>
                  <a:cubicBezTo>
                    <a:pt x="4603" y="2542"/>
                    <a:pt x="5666" y="1420"/>
                    <a:pt x="7259" y="719"/>
                  </a:cubicBezTo>
                  <a:cubicBezTo>
                    <a:pt x="8852" y="18"/>
                    <a:pt x="10977" y="-263"/>
                    <a:pt x="12393" y="298"/>
                  </a:cubicBezTo>
                  <a:cubicBezTo>
                    <a:pt x="13810" y="859"/>
                    <a:pt x="14518" y="2262"/>
                    <a:pt x="14341" y="4366"/>
                  </a:cubicBezTo>
                  <a:cubicBezTo>
                    <a:pt x="14164" y="6469"/>
                    <a:pt x="13102" y="9275"/>
                    <a:pt x="11154" y="11799"/>
                  </a:cubicBezTo>
                  <a:cubicBezTo>
                    <a:pt x="9207" y="14324"/>
                    <a:pt x="6374" y="16568"/>
                    <a:pt x="4072" y="18111"/>
                  </a:cubicBezTo>
                  <a:cubicBezTo>
                    <a:pt x="1770" y="19654"/>
                    <a:pt x="0" y="20495"/>
                    <a:pt x="0" y="20916"/>
                  </a:cubicBezTo>
                  <a:cubicBezTo>
                    <a:pt x="0" y="21337"/>
                    <a:pt x="1770" y="21337"/>
                    <a:pt x="5666" y="21056"/>
                  </a:cubicBezTo>
                  <a:cubicBezTo>
                    <a:pt x="9561" y="20776"/>
                    <a:pt x="15580" y="20215"/>
                    <a:pt x="21600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377950" y="616911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352550" y="6238960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969749" y="5889159"/>
              <a:ext cx="201952" cy="47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28" fill="norm" stroke="1" extrusionOk="0">
                  <a:moveTo>
                    <a:pt x="17238" y="2318"/>
                  </a:moveTo>
                  <a:cubicBezTo>
                    <a:pt x="17015" y="1841"/>
                    <a:pt x="16792" y="1363"/>
                    <a:pt x="15679" y="933"/>
                  </a:cubicBezTo>
                  <a:cubicBezTo>
                    <a:pt x="14566" y="502"/>
                    <a:pt x="12561" y="120"/>
                    <a:pt x="11003" y="25"/>
                  </a:cubicBezTo>
                  <a:cubicBezTo>
                    <a:pt x="9444" y="-71"/>
                    <a:pt x="8331" y="120"/>
                    <a:pt x="8442" y="407"/>
                  </a:cubicBezTo>
                  <a:cubicBezTo>
                    <a:pt x="8553" y="694"/>
                    <a:pt x="9889" y="1076"/>
                    <a:pt x="11225" y="1649"/>
                  </a:cubicBezTo>
                  <a:cubicBezTo>
                    <a:pt x="12561" y="2223"/>
                    <a:pt x="13898" y="2987"/>
                    <a:pt x="14343" y="4134"/>
                  </a:cubicBezTo>
                  <a:cubicBezTo>
                    <a:pt x="14788" y="5281"/>
                    <a:pt x="14343" y="6810"/>
                    <a:pt x="13230" y="7718"/>
                  </a:cubicBezTo>
                  <a:cubicBezTo>
                    <a:pt x="12116" y="8626"/>
                    <a:pt x="10335" y="8913"/>
                    <a:pt x="10112" y="9009"/>
                  </a:cubicBezTo>
                  <a:cubicBezTo>
                    <a:pt x="9889" y="9104"/>
                    <a:pt x="11225" y="9009"/>
                    <a:pt x="12450" y="9104"/>
                  </a:cubicBezTo>
                  <a:cubicBezTo>
                    <a:pt x="13675" y="9200"/>
                    <a:pt x="14788" y="9487"/>
                    <a:pt x="15345" y="9869"/>
                  </a:cubicBezTo>
                  <a:cubicBezTo>
                    <a:pt x="15902" y="10251"/>
                    <a:pt x="15902" y="10729"/>
                    <a:pt x="14232" y="11780"/>
                  </a:cubicBezTo>
                  <a:cubicBezTo>
                    <a:pt x="12561" y="12832"/>
                    <a:pt x="9221" y="14456"/>
                    <a:pt x="6660" y="15747"/>
                  </a:cubicBezTo>
                  <a:cubicBezTo>
                    <a:pt x="4100" y="17037"/>
                    <a:pt x="2318" y="17993"/>
                    <a:pt x="1205" y="18901"/>
                  </a:cubicBezTo>
                  <a:cubicBezTo>
                    <a:pt x="91" y="19809"/>
                    <a:pt x="-354" y="20669"/>
                    <a:pt x="314" y="21099"/>
                  </a:cubicBezTo>
                  <a:cubicBezTo>
                    <a:pt x="982" y="21529"/>
                    <a:pt x="2764" y="21529"/>
                    <a:pt x="6438" y="21147"/>
                  </a:cubicBezTo>
                  <a:cubicBezTo>
                    <a:pt x="10112" y="20764"/>
                    <a:pt x="15679" y="20000"/>
                    <a:pt x="21246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328079" y="5984960"/>
              <a:ext cx="142071" cy="2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52" fill="norm" stroke="1" extrusionOk="0">
                  <a:moveTo>
                    <a:pt x="9885" y="0"/>
                  </a:moveTo>
                  <a:cubicBezTo>
                    <a:pt x="7344" y="4582"/>
                    <a:pt x="4802" y="9164"/>
                    <a:pt x="3214" y="12000"/>
                  </a:cubicBezTo>
                  <a:cubicBezTo>
                    <a:pt x="1626" y="14836"/>
                    <a:pt x="991" y="15927"/>
                    <a:pt x="514" y="17127"/>
                  </a:cubicBezTo>
                  <a:cubicBezTo>
                    <a:pt x="38" y="18327"/>
                    <a:pt x="-280" y="19636"/>
                    <a:pt x="355" y="20400"/>
                  </a:cubicBezTo>
                  <a:cubicBezTo>
                    <a:pt x="991" y="21164"/>
                    <a:pt x="2579" y="21382"/>
                    <a:pt x="4961" y="21491"/>
                  </a:cubicBezTo>
                  <a:cubicBezTo>
                    <a:pt x="7344" y="21600"/>
                    <a:pt x="10520" y="21600"/>
                    <a:pt x="13379" y="21164"/>
                  </a:cubicBezTo>
                  <a:cubicBezTo>
                    <a:pt x="16238" y="20727"/>
                    <a:pt x="18779" y="19855"/>
                    <a:pt x="2132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419349" y="6124660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771"/>
                    <a:pt x="12000" y="1543"/>
                    <a:pt x="8400" y="5143"/>
                  </a:cubicBezTo>
                  <a:cubicBezTo>
                    <a:pt x="4800" y="8743"/>
                    <a:pt x="2400" y="15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482850" y="6270710"/>
              <a:ext cx="1270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852943" y="5982570"/>
              <a:ext cx="191015" cy="31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76" fill="norm" stroke="1" extrusionOk="0">
                  <a:moveTo>
                    <a:pt x="13593" y="3997"/>
                  </a:moveTo>
                  <a:cubicBezTo>
                    <a:pt x="13823" y="3144"/>
                    <a:pt x="14052" y="2292"/>
                    <a:pt x="13823" y="1581"/>
                  </a:cubicBezTo>
                  <a:cubicBezTo>
                    <a:pt x="13593" y="871"/>
                    <a:pt x="12903" y="302"/>
                    <a:pt x="10720" y="89"/>
                  </a:cubicBezTo>
                  <a:cubicBezTo>
                    <a:pt x="8537" y="-124"/>
                    <a:pt x="4861" y="18"/>
                    <a:pt x="2563" y="800"/>
                  </a:cubicBezTo>
                  <a:cubicBezTo>
                    <a:pt x="265" y="1581"/>
                    <a:pt x="-654" y="3002"/>
                    <a:pt x="495" y="4708"/>
                  </a:cubicBezTo>
                  <a:cubicBezTo>
                    <a:pt x="1644" y="6413"/>
                    <a:pt x="4861" y="8402"/>
                    <a:pt x="7618" y="10534"/>
                  </a:cubicBezTo>
                  <a:cubicBezTo>
                    <a:pt x="10376" y="12665"/>
                    <a:pt x="12674" y="14939"/>
                    <a:pt x="13823" y="16502"/>
                  </a:cubicBezTo>
                  <a:cubicBezTo>
                    <a:pt x="14972" y="18065"/>
                    <a:pt x="14972" y="18918"/>
                    <a:pt x="14282" y="19629"/>
                  </a:cubicBezTo>
                  <a:cubicBezTo>
                    <a:pt x="13593" y="20339"/>
                    <a:pt x="12214" y="20908"/>
                    <a:pt x="10835" y="21192"/>
                  </a:cubicBezTo>
                  <a:cubicBezTo>
                    <a:pt x="9457" y="21476"/>
                    <a:pt x="8078" y="21476"/>
                    <a:pt x="6699" y="21476"/>
                  </a:cubicBezTo>
                  <a:cubicBezTo>
                    <a:pt x="5320" y="21476"/>
                    <a:pt x="3942" y="21476"/>
                    <a:pt x="2908" y="21121"/>
                  </a:cubicBezTo>
                  <a:cubicBezTo>
                    <a:pt x="1874" y="20765"/>
                    <a:pt x="1184" y="20055"/>
                    <a:pt x="1414" y="19060"/>
                  </a:cubicBezTo>
                  <a:cubicBezTo>
                    <a:pt x="1644" y="18065"/>
                    <a:pt x="2793" y="16787"/>
                    <a:pt x="5780" y="14797"/>
                  </a:cubicBezTo>
                  <a:cubicBezTo>
                    <a:pt x="8767" y="12808"/>
                    <a:pt x="13593" y="10108"/>
                    <a:pt x="16350" y="8402"/>
                  </a:cubicBezTo>
                  <a:cubicBezTo>
                    <a:pt x="19108" y="6697"/>
                    <a:pt x="19797" y="5987"/>
                    <a:pt x="20257" y="5276"/>
                  </a:cubicBezTo>
                  <a:cubicBezTo>
                    <a:pt x="20716" y="4565"/>
                    <a:pt x="20946" y="3855"/>
                    <a:pt x="20486" y="3358"/>
                  </a:cubicBezTo>
                  <a:cubicBezTo>
                    <a:pt x="20027" y="2860"/>
                    <a:pt x="18878" y="2576"/>
                    <a:pt x="17384" y="3002"/>
                  </a:cubicBezTo>
                  <a:cubicBezTo>
                    <a:pt x="15891" y="3429"/>
                    <a:pt x="14052" y="4565"/>
                    <a:pt x="12214" y="5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155950" y="6327860"/>
              <a:ext cx="139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513931" y="5994468"/>
              <a:ext cx="124619" cy="32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89" fill="norm" stroke="1" extrusionOk="0">
                  <a:moveTo>
                    <a:pt x="21195" y="4448"/>
                  </a:moveTo>
                  <a:cubicBezTo>
                    <a:pt x="19035" y="2895"/>
                    <a:pt x="16875" y="1342"/>
                    <a:pt x="14895" y="565"/>
                  </a:cubicBezTo>
                  <a:cubicBezTo>
                    <a:pt x="12915" y="-211"/>
                    <a:pt x="11115" y="-211"/>
                    <a:pt x="8595" y="707"/>
                  </a:cubicBezTo>
                  <a:cubicBezTo>
                    <a:pt x="6075" y="1624"/>
                    <a:pt x="2835" y="3460"/>
                    <a:pt x="1215" y="4730"/>
                  </a:cubicBezTo>
                  <a:cubicBezTo>
                    <a:pt x="-405" y="6001"/>
                    <a:pt x="-405" y="6707"/>
                    <a:pt x="1215" y="7271"/>
                  </a:cubicBezTo>
                  <a:cubicBezTo>
                    <a:pt x="2835" y="7836"/>
                    <a:pt x="6075" y="8260"/>
                    <a:pt x="8595" y="8401"/>
                  </a:cubicBezTo>
                  <a:cubicBezTo>
                    <a:pt x="11115" y="8542"/>
                    <a:pt x="12915" y="8401"/>
                    <a:pt x="14895" y="7765"/>
                  </a:cubicBezTo>
                  <a:cubicBezTo>
                    <a:pt x="16875" y="7130"/>
                    <a:pt x="19035" y="6001"/>
                    <a:pt x="19935" y="5789"/>
                  </a:cubicBezTo>
                  <a:cubicBezTo>
                    <a:pt x="20835" y="5577"/>
                    <a:pt x="20475" y="6283"/>
                    <a:pt x="19755" y="8189"/>
                  </a:cubicBezTo>
                  <a:cubicBezTo>
                    <a:pt x="19035" y="10095"/>
                    <a:pt x="17955" y="13201"/>
                    <a:pt x="17775" y="15601"/>
                  </a:cubicBezTo>
                  <a:cubicBezTo>
                    <a:pt x="17595" y="18001"/>
                    <a:pt x="18315" y="19695"/>
                    <a:pt x="1903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765550" y="5913912"/>
              <a:ext cx="142602" cy="48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65" fill="norm" stroke="1" extrusionOk="0">
                  <a:moveTo>
                    <a:pt x="7513" y="1462"/>
                  </a:moveTo>
                  <a:cubicBezTo>
                    <a:pt x="7826" y="992"/>
                    <a:pt x="8139" y="522"/>
                    <a:pt x="9391" y="241"/>
                  </a:cubicBezTo>
                  <a:cubicBezTo>
                    <a:pt x="10643" y="-41"/>
                    <a:pt x="12835" y="-135"/>
                    <a:pt x="15183" y="288"/>
                  </a:cubicBezTo>
                  <a:cubicBezTo>
                    <a:pt x="17530" y="710"/>
                    <a:pt x="20035" y="1649"/>
                    <a:pt x="20817" y="2588"/>
                  </a:cubicBezTo>
                  <a:cubicBezTo>
                    <a:pt x="21600" y="3528"/>
                    <a:pt x="20661" y="4467"/>
                    <a:pt x="18470" y="5547"/>
                  </a:cubicBezTo>
                  <a:cubicBezTo>
                    <a:pt x="16278" y="6627"/>
                    <a:pt x="12835" y="7848"/>
                    <a:pt x="10800" y="9022"/>
                  </a:cubicBezTo>
                  <a:cubicBezTo>
                    <a:pt x="8765" y="10195"/>
                    <a:pt x="8139" y="11322"/>
                    <a:pt x="9078" y="12355"/>
                  </a:cubicBezTo>
                  <a:cubicBezTo>
                    <a:pt x="10017" y="13388"/>
                    <a:pt x="12522" y="14328"/>
                    <a:pt x="14087" y="15361"/>
                  </a:cubicBezTo>
                  <a:cubicBezTo>
                    <a:pt x="15652" y="16394"/>
                    <a:pt x="16278" y="17521"/>
                    <a:pt x="13774" y="18554"/>
                  </a:cubicBezTo>
                  <a:cubicBezTo>
                    <a:pt x="11270" y="19587"/>
                    <a:pt x="5635" y="20526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373261" y="6136825"/>
              <a:ext cx="163395" cy="45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8" fill="norm" stroke="1" extrusionOk="0">
                  <a:moveTo>
                    <a:pt x="8189" y="6862"/>
                  </a:moveTo>
                  <a:cubicBezTo>
                    <a:pt x="8743" y="6366"/>
                    <a:pt x="9296" y="5871"/>
                    <a:pt x="9573" y="5871"/>
                  </a:cubicBezTo>
                  <a:cubicBezTo>
                    <a:pt x="9850" y="5871"/>
                    <a:pt x="9850" y="6366"/>
                    <a:pt x="9019" y="8051"/>
                  </a:cubicBezTo>
                  <a:cubicBezTo>
                    <a:pt x="8189" y="9735"/>
                    <a:pt x="6527" y="12609"/>
                    <a:pt x="5281" y="14640"/>
                  </a:cubicBezTo>
                  <a:cubicBezTo>
                    <a:pt x="4035" y="16671"/>
                    <a:pt x="3204" y="17860"/>
                    <a:pt x="2373" y="18950"/>
                  </a:cubicBezTo>
                  <a:cubicBezTo>
                    <a:pt x="1543" y="20040"/>
                    <a:pt x="712" y="21031"/>
                    <a:pt x="296" y="21278"/>
                  </a:cubicBezTo>
                  <a:cubicBezTo>
                    <a:pt x="-119" y="21526"/>
                    <a:pt x="-119" y="21031"/>
                    <a:pt x="435" y="19247"/>
                  </a:cubicBezTo>
                  <a:cubicBezTo>
                    <a:pt x="989" y="17464"/>
                    <a:pt x="2096" y="14392"/>
                    <a:pt x="3758" y="11370"/>
                  </a:cubicBezTo>
                  <a:cubicBezTo>
                    <a:pt x="5419" y="8348"/>
                    <a:pt x="7635" y="5376"/>
                    <a:pt x="9296" y="3543"/>
                  </a:cubicBezTo>
                  <a:cubicBezTo>
                    <a:pt x="10958" y="1709"/>
                    <a:pt x="12066" y="1016"/>
                    <a:pt x="13312" y="570"/>
                  </a:cubicBezTo>
                  <a:cubicBezTo>
                    <a:pt x="14558" y="124"/>
                    <a:pt x="15943" y="-74"/>
                    <a:pt x="17050" y="25"/>
                  </a:cubicBezTo>
                  <a:cubicBezTo>
                    <a:pt x="18158" y="124"/>
                    <a:pt x="18989" y="520"/>
                    <a:pt x="19681" y="1610"/>
                  </a:cubicBezTo>
                  <a:cubicBezTo>
                    <a:pt x="20373" y="2700"/>
                    <a:pt x="20927" y="4484"/>
                    <a:pt x="21204" y="5673"/>
                  </a:cubicBezTo>
                  <a:cubicBezTo>
                    <a:pt x="21481" y="6862"/>
                    <a:pt x="21481" y="7456"/>
                    <a:pt x="20789" y="7902"/>
                  </a:cubicBezTo>
                  <a:cubicBezTo>
                    <a:pt x="20096" y="8348"/>
                    <a:pt x="18712" y="8645"/>
                    <a:pt x="16081" y="8893"/>
                  </a:cubicBezTo>
                  <a:cubicBezTo>
                    <a:pt x="13450" y="9141"/>
                    <a:pt x="9573" y="9339"/>
                    <a:pt x="5696" y="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575550" y="6296110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79"/>
                    <a:pt x="5538" y="758"/>
                    <a:pt x="9138" y="4358"/>
                  </a:cubicBezTo>
                  <a:cubicBezTo>
                    <a:pt x="12738" y="7958"/>
                    <a:pt x="17169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562850" y="6296110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540831" y="5902410"/>
              <a:ext cx="11091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3017" y="5891"/>
                  </a:moveTo>
                  <a:cubicBezTo>
                    <a:pt x="2202" y="7527"/>
                    <a:pt x="1387" y="9164"/>
                    <a:pt x="776" y="10800"/>
                  </a:cubicBezTo>
                  <a:cubicBezTo>
                    <a:pt x="165" y="12436"/>
                    <a:pt x="-243" y="14073"/>
                    <a:pt x="165" y="13909"/>
                  </a:cubicBezTo>
                  <a:cubicBezTo>
                    <a:pt x="572" y="13745"/>
                    <a:pt x="1795" y="11782"/>
                    <a:pt x="3017" y="9818"/>
                  </a:cubicBezTo>
                  <a:cubicBezTo>
                    <a:pt x="4240" y="7855"/>
                    <a:pt x="5463" y="5891"/>
                    <a:pt x="7093" y="3927"/>
                  </a:cubicBezTo>
                  <a:cubicBezTo>
                    <a:pt x="8723" y="1964"/>
                    <a:pt x="10761" y="0"/>
                    <a:pt x="11983" y="0"/>
                  </a:cubicBezTo>
                  <a:cubicBezTo>
                    <a:pt x="13206" y="0"/>
                    <a:pt x="13614" y="1964"/>
                    <a:pt x="15040" y="5891"/>
                  </a:cubicBezTo>
                  <a:cubicBezTo>
                    <a:pt x="16466" y="9818"/>
                    <a:pt x="18912" y="15709"/>
                    <a:pt x="2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814189" y="6053092"/>
              <a:ext cx="174112" cy="27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4" fill="norm" stroke="1" extrusionOk="0">
                  <a:moveTo>
                    <a:pt x="21152" y="2607"/>
                  </a:moveTo>
                  <a:cubicBezTo>
                    <a:pt x="20895" y="1783"/>
                    <a:pt x="20638" y="958"/>
                    <a:pt x="19866" y="464"/>
                  </a:cubicBezTo>
                  <a:cubicBezTo>
                    <a:pt x="19095" y="-31"/>
                    <a:pt x="17809" y="-196"/>
                    <a:pt x="16009" y="299"/>
                  </a:cubicBezTo>
                  <a:cubicBezTo>
                    <a:pt x="14209" y="793"/>
                    <a:pt x="11895" y="1948"/>
                    <a:pt x="9066" y="4833"/>
                  </a:cubicBezTo>
                  <a:cubicBezTo>
                    <a:pt x="6238" y="7719"/>
                    <a:pt x="2895" y="12335"/>
                    <a:pt x="1223" y="15138"/>
                  </a:cubicBezTo>
                  <a:cubicBezTo>
                    <a:pt x="-448" y="17941"/>
                    <a:pt x="-448" y="18931"/>
                    <a:pt x="1481" y="19673"/>
                  </a:cubicBezTo>
                  <a:cubicBezTo>
                    <a:pt x="3409" y="20415"/>
                    <a:pt x="7266" y="20909"/>
                    <a:pt x="11123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010265" y="6054810"/>
              <a:ext cx="18758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7139" y="0"/>
                  </a:moveTo>
                  <a:cubicBezTo>
                    <a:pt x="15683" y="3600"/>
                    <a:pt x="14227" y="7200"/>
                    <a:pt x="12043" y="10629"/>
                  </a:cubicBezTo>
                  <a:cubicBezTo>
                    <a:pt x="9859" y="14057"/>
                    <a:pt x="6946" y="17314"/>
                    <a:pt x="4883" y="19114"/>
                  </a:cubicBezTo>
                  <a:cubicBezTo>
                    <a:pt x="2820" y="20914"/>
                    <a:pt x="1607" y="21257"/>
                    <a:pt x="879" y="20914"/>
                  </a:cubicBezTo>
                  <a:cubicBezTo>
                    <a:pt x="151" y="20571"/>
                    <a:pt x="-92" y="19543"/>
                    <a:pt x="29" y="18086"/>
                  </a:cubicBezTo>
                  <a:cubicBezTo>
                    <a:pt x="151" y="16629"/>
                    <a:pt x="636" y="14743"/>
                    <a:pt x="1243" y="13457"/>
                  </a:cubicBezTo>
                  <a:cubicBezTo>
                    <a:pt x="1850" y="12171"/>
                    <a:pt x="2578" y="11486"/>
                    <a:pt x="3548" y="11057"/>
                  </a:cubicBezTo>
                  <a:cubicBezTo>
                    <a:pt x="4519" y="10629"/>
                    <a:pt x="5733" y="10457"/>
                    <a:pt x="8766" y="12257"/>
                  </a:cubicBezTo>
                  <a:cubicBezTo>
                    <a:pt x="11800" y="14057"/>
                    <a:pt x="16654" y="17829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293099" y="6048460"/>
              <a:ext cx="761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0" y="0"/>
                  </a:moveTo>
                  <a:cubicBezTo>
                    <a:pt x="6821" y="2204"/>
                    <a:pt x="13642" y="4408"/>
                    <a:pt x="17337" y="7127"/>
                  </a:cubicBezTo>
                  <a:cubicBezTo>
                    <a:pt x="21032" y="9845"/>
                    <a:pt x="21600" y="13078"/>
                    <a:pt x="18189" y="15576"/>
                  </a:cubicBezTo>
                  <a:cubicBezTo>
                    <a:pt x="14779" y="18073"/>
                    <a:pt x="7389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502650" y="6199637"/>
              <a:ext cx="120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26" y="11040"/>
                    <a:pt x="9853" y="1783"/>
                    <a:pt x="13453" y="240"/>
                  </a:cubicBezTo>
                  <a:cubicBezTo>
                    <a:pt x="17053" y="-1303"/>
                    <a:pt x="1932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509000" y="632151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955172" y="5933040"/>
              <a:ext cx="163428" cy="69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1" fill="norm" stroke="1" extrusionOk="0">
                  <a:moveTo>
                    <a:pt x="21381" y="1413"/>
                  </a:moveTo>
                  <a:cubicBezTo>
                    <a:pt x="20827" y="1085"/>
                    <a:pt x="20273" y="756"/>
                    <a:pt x="18612" y="461"/>
                  </a:cubicBezTo>
                  <a:cubicBezTo>
                    <a:pt x="16950" y="166"/>
                    <a:pt x="14181" y="-97"/>
                    <a:pt x="11550" y="34"/>
                  </a:cubicBezTo>
                  <a:cubicBezTo>
                    <a:pt x="8919" y="166"/>
                    <a:pt x="6427" y="691"/>
                    <a:pt x="5181" y="1347"/>
                  </a:cubicBezTo>
                  <a:cubicBezTo>
                    <a:pt x="3935" y="2004"/>
                    <a:pt x="3935" y="2792"/>
                    <a:pt x="5458" y="3350"/>
                  </a:cubicBezTo>
                  <a:cubicBezTo>
                    <a:pt x="6981" y="3908"/>
                    <a:pt x="10027" y="4236"/>
                    <a:pt x="12243" y="4499"/>
                  </a:cubicBezTo>
                  <a:cubicBezTo>
                    <a:pt x="14458" y="4761"/>
                    <a:pt x="15843" y="4958"/>
                    <a:pt x="16535" y="5484"/>
                  </a:cubicBezTo>
                  <a:cubicBezTo>
                    <a:pt x="17227" y="6009"/>
                    <a:pt x="17227" y="6862"/>
                    <a:pt x="15981" y="7552"/>
                  </a:cubicBezTo>
                  <a:cubicBezTo>
                    <a:pt x="14735" y="8241"/>
                    <a:pt x="12243" y="8766"/>
                    <a:pt x="10027" y="9127"/>
                  </a:cubicBezTo>
                  <a:cubicBezTo>
                    <a:pt x="7812" y="9488"/>
                    <a:pt x="5873" y="9685"/>
                    <a:pt x="5735" y="9915"/>
                  </a:cubicBezTo>
                  <a:cubicBezTo>
                    <a:pt x="5596" y="10145"/>
                    <a:pt x="7258" y="10408"/>
                    <a:pt x="8366" y="10966"/>
                  </a:cubicBezTo>
                  <a:cubicBezTo>
                    <a:pt x="9473" y="11524"/>
                    <a:pt x="10027" y="12377"/>
                    <a:pt x="8919" y="13723"/>
                  </a:cubicBezTo>
                  <a:cubicBezTo>
                    <a:pt x="7812" y="15069"/>
                    <a:pt x="5043" y="16907"/>
                    <a:pt x="3243" y="18155"/>
                  </a:cubicBezTo>
                  <a:cubicBezTo>
                    <a:pt x="1443" y="19402"/>
                    <a:pt x="612" y="20059"/>
                    <a:pt x="196" y="20551"/>
                  </a:cubicBezTo>
                  <a:cubicBezTo>
                    <a:pt x="-219" y="21043"/>
                    <a:pt x="-219" y="21372"/>
                    <a:pt x="2689" y="21437"/>
                  </a:cubicBezTo>
                  <a:cubicBezTo>
                    <a:pt x="5596" y="21503"/>
                    <a:pt x="11412" y="21306"/>
                    <a:pt x="17227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258300" y="5813510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70"/>
                    <a:pt x="8640" y="8139"/>
                    <a:pt x="12240" y="11739"/>
                  </a:cubicBezTo>
                  <a:cubicBezTo>
                    <a:pt x="15840" y="15339"/>
                    <a:pt x="1872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283700" y="5813510"/>
              <a:ext cx="114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800"/>
                    <a:pt x="10400" y="9600"/>
                    <a:pt x="6800" y="13200"/>
                  </a:cubicBezTo>
                  <a:cubicBezTo>
                    <a:pt x="3200" y="16800"/>
                    <a:pt x="1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359899" y="5965910"/>
              <a:ext cx="9341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7200" y="1800"/>
                  </a:moveTo>
                  <a:cubicBezTo>
                    <a:pt x="9120" y="900"/>
                    <a:pt x="11040" y="0"/>
                    <a:pt x="12960" y="0"/>
                  </a:cubicBezTo>
                  <a:cubicBezTo>
                    <a:pt x="14880" y="0"/>
                    <a:pt x="16800" y="900"/>
                    <a:pt x="17280" y="2100"/>
                  </a:cubicBezTo>
                  <a:cubicBezTo>
                    <a:pt x="17760" y="3300"/>
                    <a:pt x="16800" y="4800"/>
                    <a:pt x="15120" y="6000"/>
                  </a:cubicBezTo>
                  <a:cubicBezTo>
                    <a:pt x="13440" y="7200"/>
                    <a:pt x="11040" y="8100"/>
                    <a:pt x="11040" y="8550"/>
                  </a:cubicBezTo>
                  <a:cubicBezTo>
                    <a:pt x="11040" y="9000"/>
                    <a:pt x="13440" y="9000"/>
                    <a:pt x="15600" y="9450"/>
                  </a:cubicBezTo>
                  <a:cubicBezTo>
                    <a:pt x="17760" y="9900"/>
                    <a:pt x="19680" y="10800"/>
                    <a:pt x="20640" y="12450"/>
                  </a:cubicBezTo>
                  <a:cubicBezTo>
                    <a:pt x="21600" y="14100"/>
                    <a:pt x="21600" y="16500"/>
                    <a:pt x="18000" y="18150"/>
                  </a:cubicBezTo>
                  <a:cubicBezTo>
                    <a:pt x="14400" y="19800"/>
                    <a:pt x="72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020299" y="6010360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033000" y="5934160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096500" y="5801753"/>
              <a:ext cx="107950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3325"/>
                  </a:moveTo>
                  <a:cubicBezTo>
                    <a:pt x="21600" y="2478"/>
                    <a:pt x="21600" y="1631"/>
                    <a:pt x="20329" y="996"/>
                  </a:cubicBezTo>
                  <a:cubicBezTo>
                    <a:pt x="19059" y="361"/>
                    <a:pt x="16518" y="-63"/>
                    <a:pt x="14612" y="8"/>
                  </a:cubicBezTo>
                  <a:cubicBezTo>
                    <a:pt x="12706" y="78"/>
                    <a:pt x="11435" y="643"/>
                    <a:pt x="9953" y="2761"/>
                  </a:cubicBezTo>
                  <a:cubicBezTo>
                    <a:pt x="8471" y="4878"/>
                    <a:pt x="6776" y="8549"/>
                    <a:pt x="5929" y="11655"/>
                  </a:cubicBezTo>
                  <a:cubicBezTo>
                    <a:pt x="5082" y="14761"/>
                    <a:pt x="5082" y="17302"/>
                    <a:pt x="4235" y="18855"/>
                  </a:cubicBezTo>
                  <a:cubicBezTo>
                    <a:pt x="3388" y="20408"/>
                    <a:pt x="1694" y="20972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049933" y="6054810"/>
              <a:ext cx="1862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19200"/>
                    <a:pt x="0" y="16800"/>
                    <a:pt x="0" y="14000"/>
                  </a:cubicBezTo>
                  <a:cubicBezTo>
                    <a:pt x="0" y="11200"/>
                    <a:pt x="1227" y="8000"/>
                    <a:pt x="5032" y="5600"/>
                  </a:cubicBezTo>
                  <a:cubicBezTo>
                    <a:pt x="8836" y="3200"/>
                    <a:pt x="1521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548144" y="5978610"/>
              <a:ext cx="18335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507" y="0"/>
                  </a:moveTo>
                  <a:cubicBezTo>
                    <a:pt x="17535" y="5009"/>
                    <a:pt x="13562" y="10017"/>
                    <a:pt x="10583" y="12835"/>
                  </a:cubicBezTo>
                  <a:cubicBezTo>
                    <a:pt x="7604" y="15652"/>
                    <a:pt x="5617" y="16278"/>
                    <a:pt x="4004" y="16591"/>
                  </a:cubicBezTo>
                  <a:cubicBezTo>
                    <a:pt x="2390" y="16904"/>
                    <a:pt x="1148" y="16904"/>
                    <a:pt x="528" y="15965"/>
                  </a:cubicBezTo>
                  <a:cubicBezTo>
                    <a:pt x="-93" y="15026"/>
                    <a:pt x="-93" y="13148"/>
                    <a:pt x="155" y="11426"/>
                  </a:cubicBezTo>
                  <a:cubicBezTo>
                    <a:pt x="404" y="9704"/>
                    <a:pt x="900" y="8139"/>
                    <a:pt x="2514" y="7200"/>
                  </a:cubicBezTo>
                  <a:cubicBezTo>
                    <a:pt x="4128" y="6261"/>
                    <a:pt x="6859" y="5948"/>
                    <a:pt x="9714" y="8452"/>
                  </a:cubicBezTo>
                  <a:cubicBezTo>
                    <a:pt x="12569" y="10957"/>
                    <a:pt x="15548" y="16278"/>
                    <a:pt x="18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833100" y="6061160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0820399" y="613101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1065892" y="5972260"/>
              <a:ext cx="84709" cy="13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71" fill="norm" stroke="1" extrusionOk="0">
                  <a:moveTo>
                    <a:pt x="10020" y="0"/>
                  </a:moveTo>
                  <a:cubicBezTo>
                    <a:pt x="6859" y="5486"/>
                    <a:pt x="3698" y="10971"/>
                    <a:pt x="1854" y="14571"/>
                  </a:cubicBezTo>
                  <a:cubicBezTo>
                    <a:pt x="10" y="18171"/>
                    <a:pt x="-517" y="19886"/>
                    <a:pt x="537" y="20743"/>
                  </a:cubicBezTo>
                  <a:cubicBezTo>
                    <a:pt x="1590" y="21600"/>
                    <a:pt x="4224" y="21600"/>
                    <a:pt x="7912" y="21257"/>
                  </a:cubicBezTo>
                  <a:cubicBezTo>
                    <a:pt x="11600" y="20914"/>
                    <a:pt x="16342" y="20229"/>
                    <a:pt x="21083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1112499" y="6067510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1150600" y="6143710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1339218" y="5979932"/>
              <a:ext cx="139187" cy="18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21" fill="norm" stroke="1" extrusionOk="0">
                  <a:moveTo>
                    <a:pt x="14576" y="3450"/>
                  </a:moveTo>
                  <a:cubicBezTo>
                    <a:pt x="13941" y="2250"/>
                    <a:pt x="13306" y="1050"/>
                    <a:pt x="11876" y="450"/>
                  </a:cubicBezTo>
                  <a:cubicBezTo>
                    <a:pt x="10447" y="-150"/>
                    <a:pt x="8223" y="-150"/>
                    <a:pt x="6794" y="450"/>
                  </a:cubicBezTo>
                  <a:cubicBezTo>
                    <a:pt x="5365" y="1050"/>
                    <a:pt x="4729" y="2250"/>
                    <a:pt x="4888" y="4050"/>
                  </a:cubicBezTo>
                  <a:cubicBezTo>
                    <a:pt x="5047" y="5850"/>
                    <a:pt x="6000" y="8250"/>
                    <a:pt x="6953" y="10050"/>
                  </a:cubicBezTo>
                  <a:cubicBezTo>
                    <a:pt x="7906" y="11850"/>
                    <a:pt x="8859" y="13050"/>
                    <a:pt x="8700" y="14850"/>
                  </a:cubicBezTo>
                  <a:cubicBezTo>
                    <a:pt x="8541" y="16650"/>
                    <a:pt x="7271" y="19050"/>
                    <a:pt x="5682" y="20250"/>
                  </a:cubicBezTo>
                  <a:cubicBezTo>
                    <a:pt x="4094" y="21450"/>
                    <a:pt x="2188" y="21450"/>
                    <a:pt x="1076" y="20730"/>
                  </a:cubicBezTo>
                  <a:cubicBezTo>
                    <a:pt x="-35" y="20010"/>
                    <a:pt x="-353" y="18570"/>
                    <a:pt x="441" y="16770"/>
                  </a:cubicBezTo>
                  <a:cubicBezTo>
                    <a:pt x="1235" y="14970"/>
                    <a:pt x="3141" y="12810"/>
                    <a:pt x="6476" y="10530"/>
                  </a:cubicBezTo>
                  <a:cubicBezTo>
                    <a:pt x="9812" y="8250"/>
                    <a:pt x="14576" y="5850"/>
                    <a:pt x="17435" y="4170"/>
                  </a:cubicBezTo>
                  <a:cubicBezTo>
                    <a:pt x="20294" y="2490"/>
                    <a:pt x="21247" y="1530"/>
                    <a:pt x="20771" y="1170"/>
                  </a:cubicBezTo>
                  <a:cubicBezTo>
                    <a:pt x="20294" y="810"/>
                    <a:pt x="18388" y="1050"/>
                    <a:pt x="16800" y="1650"/>
                  </a:cubicBezTo>
                  <a:cubicBezTo>
                    <a:pt x="15212" y="2250"/>
                    <a:pt x="13941" y="3210"/>
                    <a:pt x="12671" y="4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1423650" y="6156410"/>
              <a:ext cx="76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1625633" y="5989575"/>
              <a:ext cx="85343" cy="24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80" fill="norm" stroke="1" extrusionOk="0">
                  <a:moveTo>
                    <a:pt x="20352" y="5739"/>
                  </a:moveTo>
                  <a:cubicBezTo>
                    <a:pt x="19838" y="4808"/>
                    <a:pt x="19324" y="3877"/>
                    <a:pt x="18295" y="2759"/>
                  </a:cubicBezTo>
                  <a:cubicBezTo>
                    <a:pt x="17267" y="1642"/>
                    <a:pt x="15724" y="339"/>
                    <a:pt x="12895" y="59"/>
                  </a:cubicBezTo>
                  <a:cubicBezTo>
                    <a:pt x="10067" y="-220"/>
                    <a:pt x="5952" y="525"/>
                    <a:pt x="3381" y="1456"/>
                  </a:cubicBezTo>
                  <a:cubicBezTo>
                    <a:pt x="810" y="2387"/>
                    <a:pt x="-219" y="3504"/>
                    <a:pt x="38" y="4435"/>
                  </a:cubicBezTo>
                  <a:cubicBezTo>
                    <a:pt x="295" y="5366"/>
                    <a:pt x="1838" y="6111"/>
                    <a:pt x="3895" y="6483"/>
                  </a:cubicBezTo>
                  <a:cubicBezTo>
                    <a:pt x="5952" y="6856"/>
                    <a:pt x="8524" y="6856"/>
                    <a:pt x="11610" y="6670"/>
                  </a:cubicBezTo>
                  <a:cubicBezTo>
                    <a:pt x="14695" y="6483"/>
                    <a:pt x="18295" y="6111"/>
                    <a:pt x="19838" y="6483"/>
                  </a:cubicBezTo>
                  <a:cubicBezTo>
                    <a:pt x="21381" y="6856"/>
                    <a:pt x="20867" y="7973"/>
                    <a:pt x="18810" y="10580"/>
                  </a:cubicBezTo>
                  <a:cubicBezTo>
                    <a:pt x="16752" y="13187"/>
                    <a:pt x="13152" y="17283"/>
                    <a:pt x="9552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360577" y="6479051"/>
              <a:ext cx="128403" cy="15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45" fill="norm" stroke="1" extrusionOk="0">
                  <a:moveTo>
                    <a:pt x="18702" y="1844"/>
                  </a:moveTo>
                  <a:cubicBezTo>
                    <a:pt x="17308" y="1002"/>
                    <a:pt x="15915" y="161"/>
                    <a:pt x="14347" y="20"/>
                  </a:cubicBezTo>
                  <a:cubicBezTo>
                    <a:pt x="12779" y="-120"/>
                    <a:pt x="11037" y="441"/>
                    <a:pt x="8773" y="2966"/>
                  </a:cubicBezTo>
                  <a:cubicBezTo>
                    <a:pt x="6508" y="5490"/>
                    <a:pt x="3721" y="9979"/>
                    <a:pt x="2154" y="12924"/>
                  </a:cubicBezTo>
                  <a:cubicBezTo>
                    <a:pt x="586" y="15870"/>
                    <a:pt x="237" y="17272"/>
                    <a:pt x="63" y="18675"/>
                  </a:cubicBezTo>
                  <a:cubicBezTo>
                    <a:pt x="-111" y="20077"/>
                    <a:pt x="-111" y="21480"/>
                    <a:pt x="2676" y="20919"/>
                  </a:cubicBezTo>
                  <a:cubicBezTo>
                    <a:pt x="5463" y="20358"/>
                    <a:pt x="11037" y="17833"/>
                    <a:pt x="14695" y="15028"/>
                  </a:cubicBezTo>
                  <a:cubicBezTo>
                    <a:pt x="18354" y="12223"/>
                    <a:pt x="20095" y="9137"/>
                    <a:pt x="20792" y="6753"/>
                  </a:cubicBezTo>
                  <a:cubicBezTo>
                    <a:pt x="21489" y="4368"/>
                    <a:pt x="21141" y="2685"/>
                    <a:pt x="19573" y="1844"/>
                  </a:cubicBezTo>
                  <a:cubicBezTo>
                    <a:pt x="18005" y="1002"/>
                    <a:pt x="15218" y="1002"/>
                    <a:pt x="12431" y="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204884" y="6565140"/>
              <a:ext cx="95899" cy="15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0974" fill="norm" stroke="1" extrusionOk="0">
                  <a:moveTo>
                    <a:pt x="18808" y="1411"/>
                  </a:moveTo>
                  <a:cubicBezTo>
                    <a:pt x="17008" y="547"/>
                    <a:pt x="15208" y="-317"/>
                    <a:pt x="13183" y="115"/>
                  </a:cubicBezTo>
                  <a:cubicBezTo>
                    <a:pt x="11158" y="547"/>
                    <a:pt x="8908" y="2275"/>
                    <a:pt x="6433" y="5299"/>
                  </a:cubicBezTo>
                  <a:cubicBezTo>
                    <a:pt x="3958" y="8323"/>
                    <a:pt x="1258" y="12643"/>
                    <a:pt x="358" y="15523"/>
                  </a:cubicBezTo>
                  <a:cubicBezTo>
                    <a:pt x="-542" y="18403"/>
                    <a:pt x="358" y="19843"/>
                    <a:pt x="1933" y="20563"/>
                  </a:cubicBezTo>
                  <a:cubicBezTo>
                    <a:pt x="3508" y="21283"/>
                    <a:pt x="5758" y="21283"/>
                    <a:pt x="9133" y="18691"/>
                  </a:cubicBezTo>
                  <a:cubicBezTo>
                    <a:pt x="12508" y="16099"/>
                    <a:pt x="17008" y="10915"/>
                    <a:pt x="19033" y="7603"/>
                  </a:cubicBezTo>
                  <a:cubicBezTo>
                    <a:pt x="21058" y="4291"/>
                    <a:pt x="20608" y="2851"/>
                    <a:pt x="19033" y="1843"/>
                  </a:cubicBezTo>
                  <a:cubicBezTo>
                    <a:pt x="17458" y="835"/>
                    <a:pt x="14758" y="259"/>
                    <a:pt x="12508" y="835"/>
                  </a:cubicBezTo>
                  <a:cubicBezTo>
                    <a:pt x="10258" y="1411"/>
                    <a:pt x="8458" y="3139"/>
                    <a:pt x="6658" y="4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356850" y="666441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466916" y="6536840"/>
              <a:ext cx="207435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3086" y="7068"/>
                  </a:moveTo>
                  <a:cubicBezTo>
                    <a:pt x="2204" y="8397"/>
                    <a:pt x="1322" y="9726"/>
                    <a:pt x="771" y="11388"/>
                  </a:cubicBezTo>
                  <a:cubicBezTo>
                    <a:pt x="220" y="13049"/>
                    <a:pt x="0" y="15043"/>
                    <a:pt x="0" y="16871"/>
                  </a:cubicBezTo>
                  <a:cubicBezTo>
                    <a:pt x="0" y="18699"/>
                    <a:pt x="220" y="20360"/>
                    <a:pt x="1543" y="20859"/>
                  </a:cubicBezTo>
                  <a:cubicBezTo>
                    <a:pt x="2865" y="21357"/>
                    <a:pt x="5290" y="20692"/>
                    <a:pt x="7604" y="20194"/>
                  </a:cubicBezTo>
                  <a:cubicBezTo>
                    <a:pt x="9918" y="19695"/>
                    <a:pt x="12122" y="19363"/>
                    <a:pt x="14216" y="18200"/>
                  </a:cubicBezTo>
                  <a:cubicBezTo>
                    <a:pt x="16310" y="17037"/>
                    <a:pt x="18294" y="15043"/>
                    <a:pt x="19616" y="12385"/>
                  </a:cubicBezTo>
                  <a:cubicBezTo>
                    <a:pt x="20939" y="9726"/>
                    <a:pt x="21600" y="6403"/>
                    <a:pt x="21600" y="4077"/>
                  </a:cubicBezTo>
                  <a:cubicBezTo>
                    <a:pt x="21600" y="1751"/>
                    <a:pt x="20939" y="422"/>
                    <a:pt x="19947" y="89"/>
                  </a:cubicBezTo>
                  <a:cubicBezTo>
                    <a:pt x="18955" y="-243"/>
                    <a:pt x="17633" y="422"/>
                    <a:pt x="16861" y="920"/>
                  </a:cubicBezTo>
                  <a:cubicBezTo>
                    <a:pt x="16090" y="1419"/>
                    <a:pt x="15869" y="1751"/>
                    <a:pt x="15649" y="2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547350" y="6639010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788650" y="664536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52500" y="7045410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176"/>
                    <a:pt x="14400" y="8352"/>
                    <a:pt x="18000" y="11952"/>
                  </a:cubicBezTo>
                  <a:cubicBezTo>
                    <a:pt x="21600" y="15552"/>
                    <a:pt x="21600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30221" y="7025005"/>
              <a:ext cx="248995" cy="31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74" fill="norm" stroke="1" extrusionOk="0">
                  <a:moveTo>
                    <a:pt x="1895" y="3137"/>
                  </a:moveTo>
                  <a:cubicBezTo>
                    <a:pt x="2075" y="2122"/>
                    <a:pt x="2255" y="1108"/>
                    <a:pt x="2795" y="528"/>
                  </a:cubicBezTo>
                  <a:cubicBezTo>
                    <a:pt x="3335" y="-52"/>
                    <a:pt x="4235" y="-197"/>
                    <a:pt x="6665" y="310"/>
                  </a:cubicBezTo>
                  <a:cubicBezTo>
                    <a:pt x="9095" y="818"/>
                    <a:pt x="13055" y="1977"/>
                    <a:pt x="15935" y="3862"/>
                  </a:cubicBezTo>
                  <a:cubicBezTo>
                    <a:pt x="18815" y="5747"/>
                    <a:pt x="20615" y="8356"/>
                    <a:pt x="21065" y="10675"/>
                  </a:cubicBezTo>
                  <a:cubicBezTo>
                    <a:pt x="21515" y="12995"/>
                    <a:pt x="20615" y="15024"/>
                    <a:pt x="17735" y="16692"/>
                  </a:cubicBezTo>
                  <a:cubicBezTo>
                    <a:pt x="14855" y="18359"/>
                    <a:pt x="9995" y="19663"/>
                    <a:pt x="7115" y="20388"/>
                  </a:cubicBezTo>
                  <a:cubicBezTo>
                    <a:pt x="4235" y="21113"/>
                    <a:pt x="3335" y="21258"/>
                    <a:pt x="2255" y="21331"/>
                  </a:cubicBezTo>
                  <a:cubicBezTo>
                    <a:pt x="1175" y="21403"/>
                    <a:pt x="-85" y="21403"/>
                    <a:pt x="5" y="21186"/>
                  </a:cubicBezTo>
                  <a:cubicBezTo>
                    <a:pt x="95" y="20968"/>
                    <a:pt x="1535" y="20533"/>
                    <a:pt x="2975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206863" y="7218039"/>
              <a:ext cx="80966" cy="18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316" fill="norm" stroke="1" extrusionOk="0">
                  <a:moveTo>
                    <a:pt x="3147" y="3466"/>
                  </a:moveTo>
                  <a:cubicBezTo>
                    <a:pt x="3687" y="2266"/>
                    <a:pt x="4227" y="1066"/>
                    <a:pt x="5847" y="466"/>
                  </a:cubicBezTo>
                  <a:cubicBezTo>
                    <a:pt x="7467" y="-134"/>
                    <a:pt x="10167" y="-134"/>
                    <a:pt x="12327" y="346"/>
                  </a:cubicBezTo>
                  <a:cubicBezTo>
                    <a:pt x="14487" y="826"/>
                    <a:pt x="16107" y="1786"/>
                    <a:pt x="16917" y="2866"/>
                  </a:cubicBezTo>
                  <a:cubicBezTo>
                    <a:pt x="17727" y="3946"/>
                    <a:pt x="17727" y="5146"/>
                    <a:pt x="16107" y="6346"/>
                  </a:cubicBezTo>
                  <a:cubicBezTo>
                    <a:pt x="14487" y="7546"/>
                    <a:pt x="11247" y="8746"/>
                    <a:pt x="10977" y="9586"/>
                  </a:cubicBezTo>
                  <a:cubicBezTo>
                    <a:pt x="10707" y="10426"/>
                    <a:pt x="13407" y="10906"/>
                    <a:pt x="15567" y="11626"/>
                  </a:cubicBezTo>
                  <a:cubicBezTo>
                    <a:pt x="17727" y="12346"/>
                    <a:pt x="19347" y="13306"/>
                    <a:pt x="20157" y="14386"/>
                  </a:cubicBezTo>
                  <a:cubicBezTo>
                    <a:pt x="20967" y="15466"/>
                    <a:pt x="20967" y="16666"/>
                    <a:pt x="18807" y="17866"/>
                  </a:cubicBezTo>
                  <a:cubicBezTo>
                    <a:pt x="16647" y="19066"/>
                    <a:pt x="12327" y="20266"/>
                    <a:pt x="8547" y="20866"/>
                  </a:cubicBezTo>
                  <a:cubicBezTo>
                    <a:pt x="4767" y="21466"/>
                    <a:pt x="1527" y="21466"/>
                    <a:pt x="447" y="20866"/>
                  </a:cubicBezTo>
                  <a:cubicBezTo>
                    <a:pt x="-633" y="20266"/>
                    <a:pt x="447" y="19066"/>
                    <a:pt x="1527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479550" y="7166060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498600" y="7248610"/>
              <a:ext cx="1587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152" y="14400"/>
                    <a:pt x="2304" y="21600"/>
                    <a:pt x="5904" y="20400"/>
                  </a:cubicBezTo>
                  <a:cubicBezTo>
                    <a:pt x="9504" y="19200"/>
                    <a:pt x="15552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910133" y="6926876"/>
              <a:ext cx="147267" cy="49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14" fill="norm" stroke="1" extrusionOk="0">
                  <a:moveTo>
                    <a:pt x="21166" y="2114"/>
                  </a:moveTo>
                  <a:cubicBezTo>
                    <a:pt x="21166" y="1654"/>
                    <a:pt x="21166" y="1195"/>
                    <a:pt x="19949" y="781"/>
                  </a:cubicBezTo>
                  <a:cubicBezTo>
                    <a:pt x="18732" y="368"/>
                    <a:pt x="16298" y="0"/>
                    <a:pt x="13560" y="0"/>
                  </a:cubicBezTo>
                  <a:cubicBezTo>
                    <a:pt x="10822" y="0"/>
                    <a:pt x="7780" y="368"/>
                    <a:pt x="5651" y="965"/>
                  </a:cubicBezTo>
                  <a:cubicBezTo>
                    <a:pt x="3521" y="1563"/>
                    <a:pt x="2304" y="2390"/>
                    <a:pt x="3369" y="3401"/>
                  </a:cubicBezTo>
                  <a:cubicBezTo>
                    <a:pt x="4434" y="4412"/>
                    <a:pt x="7780" y="5607"/>
                    <a:pt x="9758" y="6664"/>
                  </a:cubicBezTo>
                  <a:cubicBezTo>
                    <a:pt x="11735" y="7721"/>
                    <a:pt x="12343" y="8640"/>
                    <a:pt x="11583" y="9421"/>
                  </a:cubicBezTo>
                  <a:cubicBezTo>
                    <a:pt x="10822" y="10203"/>
                    <a:pt x="8693" y="10846"/>
                    <a:pt x="8389" y="11076"/>
                  </a:cubicBezTo>
                  <a:cubicBezTo>
                    <a:pt x="8084" y="11306"/>
                    <a:pt x="9605" y="11122"/>
                    <a:pt x="10670" y="11260"/>
                  </a:cubicBezTo>
                  <a:cubicBezTo>
                    <a:pt x="11735" y="11397"/>
                    <a:pt x="12343" y="11857"/>
                    <a:pt x="11431" y="12730"/>
                  </a:cubicBezTo>
                  <a:cubicBezTo>
                    <a:pt x="10518" y="13603"/>
                    <a:pt x="8084" y="14890"/>
                    <a:pt x="5803" y="16177"/>
                  </a:cubicBezTo>
                  <a:cubicBezTo>
                    <a:pt x="3521" y="17464"/>
                    <a:pt x="1391" y="18751"/>
                    <a:pt x="479" y="19670"/>
                  </a:cubicBezTo>
                  <a:cubicBezTo>
                    <a:pt x="-434" y="20589"/>
                    <a:pt x="-130" y="21140"/>
                    <a:pt x="2152" y="21370"/>
                  </a:cubicBezTo>
                  <a:cubicBezTo>
                    <a:pt x="4434" y="21600"/>
                    <a:pt x="8693" y="21508"/>
                    <a:pt x="12952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287176" y="7035795"/>
              <a:ext cx="125825" cy="22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18" fill="norm" stroke="1" extrusionOk="0">
                  <a:moveTo>
                    <a:pt x="10426" y="4467"/>
                  </a:moveTo>
                  <a:cubicBezTo>
                    <a:pt x="10072" y="3476"/>
                    <a:pt x="9718" y="2485"/>
                    <a:pt x="10072" y="1593"/>
                  </a:cubicBezTo>
                  <a:cubicBezTo>
                    <a:pt x="10426" y="702"/>
                    <a:pt x="11488" y="-91"/>
                    <a:pt x="12019" y="8"/>
                  </a:cubicBezTo>
                  <a:cubicBezTo>
                    <a:pt x="12551" y="107"/>
                    <a:pt x="12551" y="1098"/>
                    <a:pt x="10957" y="4170"/>
                  </a:cubicBezTo>
                  <a:cubicBezTo>
                    <a:pt x="9364" y="7241"/>
                    <a:pt x="6177" y="12393"/>
                    <a:pt x="3698" y="15762"/>
                  </a:cubicBezTo>
                  <a:cubicBezTo>
                    <a:pt x="1219" y="19131"/>
                    <a:pt x="-551" y="20716"/>
                    <a:pt x="157" y="21113"/>
                  </a:cubicBezTo>
                  <a:cubicBezTo>
                    <a:pt x="865" y="21509"/>
                    <a:pt x="4052" y="20716"/>
                    <a:pt x="7947" y="19924"/>
                  </a:cubicBezTo>
                  <a:cubicBezTo>
                    <a:pt x="11842" y="19131"/>
                    <a:pt x="16446" y="18338"/>
                    <a:pt x="21049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381249" y="7166060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489200" y="7274010"/>
              <a:ext cx="57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680358" y="7037119"/>
              <a:ext cx="108038" cy="25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170" fill="norm" stroke="1" extrusionOk="0">
                  <a:moveTo>
                    <a:pt x="18728" y="7935"/>
                  </a:moveTo>
                  <a:cubicBezTo>
                    <a:pt x="18728" y="6207"/>
                    <a:pt x="18728" y="4479"/>
                    <a:pt x="18728" y="3183"/>
                  </a:cubicBezTo>
                  <a:cubicBezTo>
                    <a:pt x="18728" y="1887"/>
                    <a:pt x="18728" y="1023"/>
                    <a:pt x="17747" y="504"/>
                  </a:cubicBezTo>
                  <a:cubicBezTo>
                    <a:pt x="16765" y="-14"/>
                    <a:pt x="14801" y="-187"/>
                    <a:pt x="11659" y="245"/>
                  </a:cubicBezTo>
                  <a:cubicBezTo>
                    <a:pt x="8517" y="677"/>
                    <a:pt x="4197" y="1714"/>
                    <a:pt x="1841" y="2664"/>
                  </a:cubicBezTo>
                  <a:cubicBezTo>
                    <a:pt x="-515" y="3615"/>
                    <a:pt x="-908" y="4479"/>
                    <a:pt x="2430" y="6552"/>
                  </a:cubicBezTo>
                  <a:cubicBezTo>
                    <a:pt x="5768" y="8626"/>
                    <a:pt x="12837" y="11909"/>
                    <a:pt x="16568" y="14069"/>
                  </a:cubicBezTo>
                  <a:cubicBezTo>
                    <a:pt x="20299" y="16229"/>
                    <a:pt x="20692" y="17266"/>
                    <a:pt x="19317" y="18389"/>
                  </a:cubicBezTo>
                  <a:cubicBezTo>
                    <a:pt x="17943" y="19512"/>
                    <a:pt x="14801" y="20722"/>
                    <a:pt x="12445" y="21067"/>
                  </a:cubicBezTo>
                  <a:cubicBezTo>
                    <a:pt x="10088" y="21413"/>
                    <a:pt x="8517" y="20895"/>
                    <a:pt x="8517" y="19339"/>
                  </a:cubicBezTo>
                  <a:cubicBezTo>
                    <a:pt x="8517" y="17784"/>
                    <a:pt x="10088" y="15192"/>
                    <a:pt x="12052" y="13119"/>
                  </a:cubicBezTo>
                  <a:cubicBezTo>
                    <a:pt x="14016" y="11045"/>
                    <a:pt x="16372" y="9490"/>
                    <a:pt x="17550" y="8280"/>
                  </a:cubicBezTo>
                  <a:cubicBezTo>
                    <a:pt x="18728" y="7071"/>
                    <a:pt x="18728" y="6207"/>
                    <a:pt x="18139" y="5861"/>
                  </a:cubicBezTo>
                  <a:cubicBezTo>
                    <a:pt x="17550" y="5515"/>
                    <a:pt x="16372" y="5688"/>
                    <a:pt x="15194" y="5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876550" y="7248610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080865" y="7023970"/>
              <a:ext cx="100486" cy="24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318" fill="norm" stroke="1" extrusionOk="0">
                  <a:moveTo>
                    <a:pt x="20508" y="1855"/>
                  </a:moveTo>
                  <a:cubicBezTo>
                    <a:pt x="16620" y="1122"/>
                    <a:pt x="12732" y="390"/>
                    <a:pt x="9708" y="116"/>
                  </a:cubicBezTo>
                  <a:cubicBezTo>
                    <a:pt x="6684" y="-159"/>
                    <a:pt x="4524" y="24"/>
                    <a:pt x="2580" y="1031"/>
                  </a:cubicBezTo>
                  <a:cubicBezTo>
                    <a:pt x="636" y="2038"/>
                    <a:pt x="-1092" y="3868"/>
                    <a:pt x="852" y="5790"/>
                  </a:cubicBezTo>
                  <a:cubicBezTo>
                    <a:pt x="2796" y="7712"/>
                    <a:pt x="8412" y="9726"/>
                    <a:pt x="11868" y="11099"/>
                  </a:cubicBezTo>
                  <a:cubicBezTo>
                    <a:pt x="15324" y="12472"/>
                    <a:pt x="16620" y="13204"/>
                    <a:pt x="16620" y="14577"/>
                  </a:cubicBezTo>
                  <a:cubicBezTo>
                    <a:pt x="16620" y="15949"/>
                    <a:pt x="15324" y="17963"/>
                    <a:pt x="13812" y="19244"/>
                  </a:cubicBezTo>
                  <a:cubicBezTo>
                    <a:pt x="12300" y="20526"/>
                    <a:pt x="10572" y="21075"/>
                    <a:pt x="8628" y="21258"/>
                  </a:cubicBezTo>
                  <a:cubicBezTo>
                    <a:pt x="6684" y="21441"/>
                    <a:pt x="4524" y="21258"/>
                    <a:pt x="3660" y="20068"/>
                  </a:cubicBezTo>
                  <a:cubicBezTo>
                    <a:pt x="2796" y="18878"/>
                    <a:pt x="3228" y="16682"/>
                    <a:pt x="5820" y="13936"/>
                  </a:cubicBezTo>
                  <a:cubicBezTo>
                    <a:pt x="8412" y="11190"/>
                    <a:pt x="13164" y="7895"/>
                    <a:pt x="15756" y="5790"/>
                  </a:cubicBezTo>
                  <a:cubicBezTo>
                    <a:pt x="18348" y="3685"/>
                    <a:pt x="18780" y="2770"/>
                    <a:pt x="17916" y="2221"/>
                  </a:cubicBezTo>
                  <a:cubicBezTo>
                    <a:pt x="17052" y="1672"/>
                    <a:pt x="14892" y="1488"/>
                    <a:pt x="12948" y="1763"/>
                  </a:cubicBezTo>
                  <a:cubicBezTo>
                    <a:pt x="11004" y="2038"/>
                    <a:pt x="9276" y="2770"/>
                    <a:pt x="8412" y="3685"/>
                  </a:cubicBezTo>
                  <a:cubicBezTo>
                    <a:pt x="7548" y="4600"/>
                    <a:pt x="7548" y="5699"/>
                    <a:pt x="7548" y="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181350" y="7223210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659"/>
                    <a:pt x="16200" y="9318"/>
                    <a:pt x="12600" y="12918"/>
                  </a:cubicBezTo>
                  <a:cubicBezTo>
                    <a:pt x="9000" y="16518"/>
                    <a:pt x="45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490599" y="7029481"/>
              <a:ext cx="125102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28" fill="norm" stroke="1" extrusionOk="0">
                  <a:moveTo>
                    <a:pt x="18377" y="4308"/>
                  </a:moveTo>
                  <a:cubicBezTo>
                    <a:pt x="18023" y="3553"/>
                    <a:pt x="17669" y="2798"/>
                    <a:pt x="17138" y="1892"/>
                  </a:cubicBezTo>
                  <a:cubicBezTo>
                    <a:pt x="16607" y="985"/>
                    <a:pt x="15899" y="-72"/>
                    <a:pt x="13066" y="4"/>
                  </a:cubicBezTo>
                  <a:cubicBezTo>
                    <a:pt x="10233" y="79"/>
                    <a:pt x="5276" y="1287"/>
                    <a:pt x="2620" y="2420"/>
                  </a:cubicBezTo>
                  <a:cubicBezTo>
                    <a:pt x="-36" y="3553"/>
                    <a:pt x="-390" y="4611"/>
                    <a:pt x="318" y="5215"/>
                  </a:cubicBezTo>
                  <a:cubicBezTo>
                    <a:pt x="1026" y="5819"/>
                    <a:pt x="2797" y="5970"/>
                    <a:pt x="5807" y="5743"/>
                  </a:cubicBezTo>
                  <a:cubicBezTo>
                    <a:pt x="8817" y="5517"/>
                    <a:pt x="13066" y="4913"/>
                    <a:pt x="15899" y="4384"/>
                  </a:cubicBezTo>
                  <a:cubicBezTo>
                    <a:pt x="18731" y="3855"/>
                    <a:pt x="20148" y="3402"/>
                    <a:pt x="20679" y="3553"/>
                  </a:cubicBezTo>
                  <a:cubicBezTo>
                    <a:pt x="21210" y="3704"/>
                    <a:pt x="20856" y="4459"/>
                    <a:pt x="19971" y="6725"/>
                  </a:cubicBezTo>
                  <a:cubicBezTo>
                    <a:pt x="19085" y="8991"/>
                    <a:pt x="17669" y="12767"/>
                    <a:pt x="17315" y="15486"/>
                  </a:cubicBezTo>
                  <a:cubicBezTo>
                    <a:pt x="16961" y="18205"/>
                    <a:pt x="17669" y="19866"/>
                    <a:pt x="18377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708400" y="6947700"/>
              <a:ext cx="133694" cy="49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22" fill="norm" stroke="1" extrusionOk="0">
                  <a:moveTo>
                    <a:pt x="1994" y="942"/>
                  </a:moveTo>
                  <a:cubicBezTo>
                    <a:pt x="2991" y="571"/>
                    <a:pt x="3988" y="200"/>
                    <a:pt x="5483" y="61"/>
                  </a:cubicBezTo>
                  <a:cubicBezTo>
                    <a:pt x="6978" y="-78"/>
                    <a:pt x="8972" y="15"/>
                    <a:pt x="11797" y="386"/>
                  </a:cubicBezTo>
                  <a:cubicBezTo>
                    <a:pt x="14622" y="756"/>
                    <a:pt x="18277" y="1405"/>
                    <a:pt x="19938" y="2193"/>
                  </a:cubicBezTo>
                  <a:cubicBezTo>
                    <a:pt x="21600" y="2981"/>
                    <a:pt x="21268" y="3908"/>
                    <a:pt x="19108" y="4974"/>
                  </a:cubicBezTo>
                  <a:cubicBezTo>
                    <a:pt x="16948" y="6040"/>
                    <a:pt x="12960" y="7246"/>
                    <a:pt x="10468" y="8034"/>
                  </a:cubicBezTo>
                  <a:cubicBezTo>
                    <a:pt x="7975" y="8822"/>
                    <a:pt x="6978" y="9192"/>
                    <a:pt x="6480" y="9610"/>
                  </a:cubicBezTo>
                  <a:cubicBezTo>
                    <a:pt x="5982" y="10027"/>
                    <a:pt x="5982" y="10490"/>
                    <a:pt x="6812" y="11278"/>
                  </a:cubicBezTo>
                  <a:cubicBezTo>
                    <a:pt x="7643" y="12066"/>
                    <a:pt x="9305" y="13179"/>
                    <a:pt x="11631" y="14384"/>
                  </a:cubicBezTo>
                  <a:cubicBezTo>
                    <a:pt x="13957" y="15589"/>
                    <a:pt x="16948" y="16887"/>
                    <a:pt x="17612" y="17999"/>
                  </a:cubicBezTo>
                  <a:cubicBezTo>
                    <a:pt x="18277" y="19112"/>
                    <a:pt x="16615" y="20039"/>
                    <a:pt x="13292" y="20595"/>
                  </a:cubicBezTo>
                  <a:cubicBezTo>
                    <a:pt x="9969" y="21151"/>
                    <a:pt x="4985" y="2133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226941" y="7292544"/>
              <a:ext cx="160226" cy="47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5" fill="norm" stroke="1" extrusionOk="0">
                  <a:moveTo>
                    <a:pt x="7588" y="8087"/>
                  </a:moveTo>
                  <a:cubicBezTo>
                    <a:pt x="7303" y="10199"/>
                    <a:pt x="7019" y="12311"/>
                    <a:pt x="6167" y="14423"/>
                  </a:cubicBezTo>
                  <a:cubicBezTo>
                    <a:pt x="5314" y="16535"/>
                    <a:pt x="3893" y="18647"/>
                    <a:pt x="2756" y="19895"/>
                  </a:cubicBezTo>
                  <a:cubicBezTo>
                    <a:pt x="1619" y="21143"/>
                    <a:pt x="767" y="21527"/>
                    <a:pt x="340" y="21287"/>
                  </a:cubicBezTo>
                  <a:cubicBezTo>
                    <a:pt x="-86" y="21047"/>
                    <a:pt x="-86" y="20183"/>
                    <a:pt x="198" y="17927"/>
                  </a:cubicBezTo>
                  <a:cubicBezTo>
                    <a:pt x="482" y="15671"/>
                    <a:pt x="1051" y="12023"/>
                    <a:pt x="2046" y="8951"/>
                  </a:cubicBezTo>
                  <a:cubicBezTo>
                    <a:pt x="3040" y="5879"/>
                    <a:pt x="4461" y="3383"/>
                    <a:pt x="5882" y="1943"/>
                  </a:cubicBezTo>
                  <a:cubicBezTo>
                    <a:pt x="7303" y="503"/>
                    <a:pt x="8725" y="119"/>
                    <a:pt x="10856" y="23"/>
                  </a:cubicBezTo>
                  <a:cubicBezTo>
                    <a:pt x="12988" y="-73"/>
                    <a:pt x="15830" y="119"/>
                    <a:pt x="17961" y="743"/>
                  </a:cubicBezTo>
                  <a:cubicBezTo>
                    <a:pt x="20093" y="1367"/>
                    <a:pt x="21514" y="2423"/>
                    <a:pt x="21514" y="3479"/>
                  </a:cubicBezTo>
                  <a:cubicBezTo>
                    <a:pt x="21514" y="4535"/>
                    <a:pt x="20093" y="5591"/>
                    <a:pt x="17961" y="6359"/>
                  </a:cubicBezTo>
                  <a:cubicBezTo>
                    <a:pt x="15830" y="7127"/>
                    <a:pt x="12988" y="7607"/>
                    <a:pt x="10572" y="7943"/>
                  </a:cubicBezTo>
                  <a:cubicBezTo>
                    <a:pt x="8156" y="8279"/>
                    <a:pt x="6167" y="8471"/>
                    <a:pt x="4177" y="8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378699" y="7477210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397749" y="7486645"/>
              <a:ext cx="95251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910"/>
                  </a:moveTo>
                  <a:cubicBezTo>
                    <a:pt x="20160" y="1367"/>
                    <a:pt x="18720" y="-176"/>
                    <a:pt x="17280" y="17"/>
                  </a:cubicBezTo>
                  <a:cubicBezTo>
                    <a:pt x="15840" y="210"/>
                    <a:pt x="14400" y="2138"/>
                    <a:pt x="11520" y="5995"/>
                  </a:cubicBezTo>
                  <a:cubicBezTo>
                    <a:pt x="8640" y="9853"/>
                    <a:pt x="4320" y="15638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557205" y="7318823"/>
              <a:ext cx="100896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91" fill="norm" stroke="1" extrusionOk="0">
                  <a:moveTo>
                    <a:pt x="21012" y="505"/>
                  </a:moveTo>
                  <a:cubicBezTo>
                    <a:pt x="18808" y="148"/>
                    <a:pt x="16604" y="-209"/>
                    <a:pt x="14400" y="148"/>
                  </a:cubicBezTo>
                  <a:cubicBezTo>
                    <a:pt x="12196" y="505"/>
                    <a:pt x="9992" y="1576"/>
                    <a:pt x="7347" y="4075"/>
                  </a:cubicBezTo>
                  <a:cubicBezTo>
                    <a:pt x="4702" y="6574"/>
                    <a:pt x="1616" y="10502"/>
                    <a:pt x="514" y="13626"/>
                  </a:cubicBezTo>
                  <a:cubicBezTo>
                    <a:pt x="-588" y="16750"/>
                    <a:pt x="294" y="19070"/>
                    <a:pt x="117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665629" y="7343860"/>
              <a:ext cx="1385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8473" y="4800"/>
                    <a:pt x="15527" y="9600"/>
                    <a:pt x="13400" y="12533"/>
                  </a:cubicBezTo>
                  <a:cubicBezTo>
                    <a:pt x="11273" y="15467"/>
                    <a:pt x="9963" y="16533"/>
                    <a:pt x="8491" y="17333"/>
                  </a:cubicBezTo>
                  <a:cubicBezTo>
                    <a:pt x="7018" y="18133"/>
                    <a:pt x="5382" y="18667"/>
                    <a:pt x="3909" y="18533"/>
                  </a:cubicBezTo>
                  <a:cubicBezTo>
                    <a:pt x="2436" y="18400"/>
                    <a:pt x="1127" y="17600"/>
                    <a:pt x="473" y="16133"/>
                  </a:cubicBezTo>
                  <a:cubicBezTo>
                    <a:pt x="-182" y="14667"/>
                    <a:pt x="-182" y="12533"/>
                    <a:pt x="636" y="11600"/>
                  </a:cubicBezTo>
                  <a:cubicBezTo>
                    <a:pt x="1454" y="10667"/>
                    <a:pt x="3091" y="10933"/>
                    <a:pt x="6691" y="12800"/>
                  </a:cubicBezTo>
                  <a:cubicBezTo>
                    <a:pt x="10291" y="14667"/>
                    <a:pt x="15854" y="18133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842250" y="7331160"/>
              <a:ext cx="10629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4891" y="0"/>
                  </a:moveTo>
                  <a:cubicBezTo>
                    <a:pt x="9374" y="766"/>
                    <a:pt x="13857" y="1532"/>
                    <a:pt x="16913" y="3294"/>
                  </a:cubicBezTo>
                  <a:cubicBezTo>
                    <a:pt x="19970" y="5055"/>
                    <a:pt x="21600" y="7813"/>
                    <a:pt x="19562" y="10877"/>
                  </a:cubicBezTo>
                  <a:cubicBezTo>
                    <a:pt x="17525" y="13940"/>
                    <a:pt x="11819" y="17311"/>
                    <a:pt x="7947" y="19149"/>
                  </a:cubicBezTo>
                  <a:cubicBezTo>
                    <a:pt x="4075" y="20987"/>
                    <a:pt x="2038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494841" y="6984026"/>
              <a:ext cx="207709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7010" y="11739"/>
                  </a:moveTo>
                  <a:cubicBezTo>
                    <a:pt x="5483" y="13852"/>
                    <a:pt x="3955" y="15965"/>
                    <a:pt x="2755" y="17609"/>
                  </a:cubicBezTo>
                  <a:cubicBezTo>
                    <a:pt x="1555" y="19252"/>
                    <a:pt x="683" y="20426"/>
                    <a:pt x="246" y="20426"/>
                  </a:cubicBezTo>
                  <a:cubicBezTo>
                    <a:pt x="-190" y="20426"/>
                    <a:pt x="-190" y="19252"/>
                    <a:pt x="1446" y="15965"/>
                  </a:cubicBezTo>
                  <a:cubicBezTo>
                    <a:pt x="3083" y="12678"/>
                    <a:pt x="6355" y="7278"/>
                    <a:pt x="8755" y="4109"/>
                  </a:cubicBezTo>
                  <a:cubicBezTo>
                    <a:pt x="11155" y="939"/>
                    <a:pt x="12683" y="0"/>
                    <a:pt x="13774" y="0"/>
                  </a:cubicBezTo>
                  <a:cubicBezTo>
                    <a:pt x="14865" y="0"/>
                    <a:pt x="15519" y="939"/>
                    <a:pt x="16392" y="4109"/>
                  </a:cubicBezTo>
                  <a:cubicBezTo>
                    <a:pt x="17265" y="7278"/>
                    <a:pt x="18355" y="12678"/>
                    <a:pt x="19228" y="15965"/>
                  </a:cubicBezTo>
                  <a:cubicBezTo>
                    <a:pt x="20101" y="19252"/>
                    <a:pt x="20755" y="20426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255000" y="743276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318500" y="7521660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630309" y="7224884"/>
              <a:ext cx="196191" cy="7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3" fill="norm" stroke="1" extrusionOk="0">
                  <a:moveTo>
                    <a:pt x="20831" y="1024"/>
                  </a:moveTo>
                  <a:cubicBezTo>
                    <a:pt x="20367" y="726"/>
                    <a:pt x="19902" y="429"/>
                    <a:pt x="18509" y="220"/>
                  </a:cubicBezTo>
                  <a:cubicBezTo>
                    <a:pt x="17115" y="12"/>
                    <a:pt x="14793" y="-107"/>
                    <a:pt x="12702" y="131"/>
                  </a:cubicBezTo>
                  <a:cubicBezTo>
                    <a:pt x="10612" y="369"/>
                    <a:pt x="8754" y="964"/>
                    <a:pt x="8173" y="1529"/>
                  </a:cubicBezTo>
                  <a:cubicBezTo>
                    <a:pt x="7593" y="2095"/>
                    <a:pt x="8289" y="2630"/>
                    <a:pt x="9683" y="3076"/>
                  </a:cubicBezTo>
                  <a:cubicBezTo>
                    <a:pt x="11076" y="3523"/>
                    <a:pt x="13167" y="3880"/>
                    <a:pt x="14560" y="4386"/>
                  </a:cubicBezTo>
                  <a:cubicBezTo>
                    <a:pt x="15954" y="4891"/>
                    <a:pt x="16651" y="5546"/>
                    <a:pt x="15954" y="6379"/>
                  </a:cubicBezTo>
                  <a:cubicBezTo>
                    <a:pt x="15257" y="7212"/>
                    <a:pt x="13167" y="8224"/>
                    <a:pt x="12354" y="9414"/>
                  </a:cubicBezTo>
                  <a:cubicBezTo>
                    <a:pt x="11541" y="10604"/>
                    <a:pt x="12005" y="11972"/>
                    <a:pt x="11773" y="13162"/>
                  </a:cubicBezTo>
                  <a:cubicBezTo>
                    <a:pt x="11541" y="14353"/>
                    <a:pt x="10612" y="15364"/>
                    <a:pt x="8522" y="16405"/>
                  </a:cubicBezTo>
                  <a:cubicBezTo>
                    <a:pt x="6431" y="17447"/>
                    <a:pt x="3180" y="18518"/>
                    <a:pt x="1554" y="19232"/>
                  </a:cubicBezTo>
                  <a:cubicBezTo>
                    <a:pt x="-72" y="19946"/>
                    <a:pt x="-72" y="20303"/>
                    <a:pt x="44" y="20630"/>
                  </a:cubicBezTo>
                  <a:cubicBezTo>
                    <a:pt x="160" y="20957"/>
                    <a:pt x="393" y="21255"/>
                    <a:pt x="3993" y="21374"/>
                  </a:cubicBezTo>
                  <a:cubicBezTo>
                    <a:pt x="7593" y="21493"/>
                    <a:pt x="14560" y="21433"/>
                    <a:pt x="21528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9010650" y="7108910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036050" y="7108910"/>
              <a:ext cx="1079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4255"/>
                    <a:pt x="13976" y="8509"/>
                    <a:pt x="10376" y="12109"/>
                  </a:cubicBezTo>
                  <a:cubicBezTo>
                    <a:pt x="6776" y="15709"/>
                    <a:pt x="3388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136523" y="7256139"/>
              <a:ext cx="197978" cy="16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42" fill="norm" stroke="1" extrusionOk="0">
                  <a:moveTo>
                    <a:pt x="803" y="4000"/>
                  </a:moveTo>
                  <a:cubicBezTo>
                    <a:pt x="1030" y="2615"/>
                    <a:pt x="1258" y="1231"/>
                    <a:pt x="1940" y="538"/>
                  </a:cubicBezTo>
                  <a:cubicBezTo>
                    <a:pt x="2622" y="-154"/>
                    <a:pt x="3759" y="-154"/>
                    <a:pt x="4668" y="400"/>
                  </a:cubicBezTo>
                  <a:cubicBezTo>
                    <a:pt x="5578" y="954"/>
                    <a:pt x="6260" y="2061"/>
                    <a:pt x="6146" y="4138"/>
                  </a:cubicBezTo>
                  <a:cubicBezTo>
                    <a:pt x="6032" y="6215"/>
                    <a:pt x="5123" y="9261"/>
                    <a:pt x="4213" y="11338"/>
                  </a:cubicBezTo>
                  <a:cubicBezTo>
                    <a:pt x="3304" y="13415"/>
                    <a:pt x="2394" y="14523"/>
                    <a:pt x="1485" y="16046"/>
                  </a:cubicBezTo>
                  <a:cubicBezTo>
                    <a:pt x="575" y="17569"/>
                    <a:pt x="-334" y="19508"/>
                    <a:pt x="121" y="20477"/>
                  </a:cubicBezTo>
                  <a:cubicBezTo>
                    <a:pt x="575" y="21446"/>
                    <a:pt x="2394" y="21446"/>
                    <a:pt x="6146" y="20754"/>
                  </a:cubicBezTo>
                  <a:cubicBezTo>
                    <a:pt x="9898" y="20061"/>
                    <a:pt x="15582" y="18677"/>
                    <a:pt x="21266" y="1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867899" y="721051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874250" y="712161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993677" y="7010395"/>
              <a:ext cx="45674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35" fill="norm" stroke="1" extrusionOk="0">
                  <a:moveTo>
                    <a:pt x="21185" y="3203"/>
                  </a:moveTo>
                  <a:cubicBezTo>
                    <a:pt x="20203" y="2493"/>
                    <a:pt x="19221" y="1782"/>
                    <a:pt x="17258" y="1143"/>
                  </a:cubicBezTo>
                  <a:cubicBezTo>
                    <a:pt x="15294" y="503"/>
                    <a:pt x="12349" y="-65"/>
                    <a:pt x="9894" y="6"/>
                  </a:cubicBezTo>
                  <a:cubicBezTo>
                    <a:pt x="7440" y="77"/>
                    <a:pt x="5476" y="788"/>
                    <a:pt x="3512" y="2919"/>
                  </a:cubicBezTo>
                  <a:cubicBezTo>
                    <a:pt x="1549" y="5051"/>
                    <a:pt x="-415" y="8603"/>
                    <a:pt x="76" y="11588"/>
                  </a:cubicBezTo>
                  <a:cubicBezTo>
                    <a:pt x="567" y="14572"/>
                    <a:pt x="3512" y="16988"/>
                    <a:pt x="4494" y="18551"/>
                  </a:cubicBezTo>
                  <a:cubicBezTo>
                    <a:pt x="5476" y="20114"/>
                    <a:pt x="4494" y="20824"/>
                    <a:pt x="351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926751" y="7238803"/>
              <a:ext cx="163399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55" fill="norm" stroke="1" extrusionOk="0">
                  <a:moveTo>
                    <a:pt x="1439" y="21255"/>
                  </a:moveTo>
                  <a:cubicBezTo>
                    <a:pt x="608" y="15620"/>
                    <a:pt x="-223" y="9985"/>
                    <a:pt x="54" y="6229"/>
                  </a:cubicBezTo>
                  <a:cubicBezTo>
                    <a:pt x="331" y="2472"/>
                    <a:pt x="1715" y="594"/>
                    <a:pt x="5454" y="125"/>
                  </a:cubicBezTo>
                  <a:cubicBezTo>
                    <a:pt x="9192" y="-345"/>
                    <a:pt x="15285" y="594"/>
                    <a:pt x="21377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313241" y="7134310"/>
              <a:ext cx="15791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21203" y="0"/>
                  </a:moveTo>
                  <a:cubicBezTo>
                    <a:pt x="19498" y="4533"/>
                    <a:pt x="17792" y="9067"/>
                    <a:pt x="15235" y="12400"/>
                  </a:cubicBezTo>
                  <a:cubicBezTo>
                    <a:pt x="12677" y="15733"/>
                    <a:pt x="9266" y="17867"/>
                    <a:pt x="6708" y="18933"/>
                  </a:cubicBezTo>
                  <a:cubicBezTo>
                    <a:pt x="4150" y="20000"/>
                    <a:pt x="2445" y="20000"/>
                    <a:pt x="1308" y="19333"/>
                  </a:cubicBezTo>
                  <a:cubicBezTo>
                    <a:pt x="171" y="18667"/>
                    <a:pt x="-397" y="17333"/>
                    <a:pt x="314" y="15733"/>
                  </a:cubicBezTo>
                  <a:cubicBezTo>
                    <a:pt x="1024" y="14133"/>
                    <a:pt x="3014" y="12267"/>
                    <a:pt x="4719" y="11200"/>
                  </a:cubicBezTo>
                  <a:cubicBezTo>
                    <a:pt x="6424" y="10133"/>
                    <a:pt x="7845" y="9867"/>
                    <a:pt x="10119" y="11733"/>
                  </a:cubicBezTo>
                  <a:cubicBezTo>
                    <a:pt x="12392" y="13600"/>
                    <a:pt x="15519" y="17600"/>
                    <a:pt x="18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0566400" y="7223210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0560050" y="730576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793118" y="7125948"/>
              <a:ext cx="111550" cy="22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184" fill="norm" stroke="1" extrusionOk="0">
                  <a:moveTo>
                    <a:pt x="18857" y="2566"/>
                  </a:moveTo>
                  <a:cubicBezTo>
                    <a:pt x="15000" y="1575"/>
                    <a:pt x="11143" y="585"/>
                    <a:pt x="8250" y="188"/>
                  </a:cubicBezTo>
                  <a:cubicBezTo>
                    <a:pt x="5357" y="-208"/>
                    <a:pt x="3429" y="-10"/>
                    <a:pt x="1886" y="1080"/>
                  </a:cubicBezTo>
                  <a:cubicBezTo>
                    <a:pt x="343" y="2170"/>
                    <a:pt x="-814" y="4152"/>
                    <a:pt x="729" y="6133"/>
                  </a:cubicBezTo>
                  <a:cubicBezTo>
                    <a:pt x="2272" y="8115"/>
                    <a:pt x="6515" y="10097"/>
                    <a:pt x="9600" y="11583"/>
                  </a:cubicBezTo>
                  <a:cubicBezTo>
                    <a:pt x="12686" y="13069"/>
                    <a:pt x="14615" y="14060"/>
                    <a:pt x="15193" y="15546"/>
                  </a:cubicBezTo>
                  <a:cubicBezTo>
                    <a:pt x="15772" y="17032"/>
                    <a:pt x="15000" y="19014"/>
                    <a:pt x="13265" y="20104"/>
                  </a:cubicBezTo>
                  <a:cubicBezTo>
                    <a:pt x="11529" y="21194"/>
                    <a:pt x="8829" y="21392"/>
                    <a:pt x="7286" y="20996"/>
                  </a:cubicBezTo>
                  <a:cubicBezTo>
                    <a:pt x="5743" y="20599"/>
                    <a:pt x="5357" y="19609"/>
                    <a:pt x="6515" y="17825"/>
                  </a:cubicBezTo>
                  <a:cubicBezTo>
                    <a:pt x="7672" y="16042"/>
                    <a:pt x="10372" y="13465"/>
                    <a:pt x="13072" y="11286"/>
                  </a:cubicBezTo>
                  <a:cubicBezTo>
                    <a:pt x="15772" y="9106"/>
                    <a:pt x="18472" y="7322"/>
                    <a:pt x="19629" y="5935"/>
                  </a:cubicBezTo>
                  <a:cubicBezTo>
                    <a:pt x="20786" y="4548"/>
                    <a:pt x="20400" y="3557"/>
                    <a:pt x="19243" y="2864"/>
                  </a:cubicBezTo>
                  <a:cubicBezTo>
                    <a:pt x="18086" y="2170"/>
                    <a:pt x="16157" y="1774"/>
                    <a:pt x="15000" y="1575"/>
                  </a:cubicBezTo>
                  <a:cubicBezTo>
                    <a:pt x="13843" y="1377"/>
                    <a:pt x="13457" y="1377"/>
                    <a:pt x="13072" y="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055100" y="7661360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0"/>
                    <a:pt x="9000" y="0"/>
                    <a:pt x="11250" y="1350"/>
                  </a:cubicBezTo>
                  <a:cubicBezTo>
                    <a:pt x="13500" y="2700"/>
                    <a:pt x="13500" y="5400"/>
                    <a:pt x="13050" y="8325"/>
                  </a:cubicBezTo>
                  <a:cubicBezTo>
                    <a:pt x="12600" y="11250"/>
                    <a:pt x="11700" y="14400"/>
                    <a:pt x="13050" y="16650"/>
                  </a:cubicBezTo>
                  <a:cubicBezTo>
                    <a:pt x="14400" y="18900"/>
                    <a:pt x="180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131300" y="7635960"/>
              <a:ext cx="1079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79"/>
                    <a:pt x="17365" y="758"/>
                    <a:pt x="14612" y="3032"/>
                  </a:cubicBezTo>
                  <a:cubicBezTo>
                    <a:pt x="11859" y="5305"/>
                    <a:pt x="8471" y="9474"/>
                    <a:pt x="5929" y="12884"/>
                  </a:cubicBezTo>
                  <a:cubicBezTo>
                    <a:pt x="3388" y="16295"/>
                    <a:pt x="1694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208679" y="7712160"/>
              <a:ext cx="10677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1199" y="0"/>
                  </a:moveTo>
                  <a:cubicBezTo>
                    <a:pt x="9082" y="655"/>
                    <a:pt x="6964" y="1309"/>
                    <a:pt x="5058" y="2945"/>
                  </a:cubicBezTo>
                  <a:cubicBezTo>
                    <a:pt x="3152" y="4582"/>
                    <a:pt x="1458" y="7200"/>
                    <a:pt x="611" y="9164"/>
                  </a:cubicBezTo>
                  <a:cubicBezTo>
                    <a:pt x="-236" y="11127"/>
                    <a:pt x="-236" y="12436"/>
                    <a:pt x="823" y="12982"/>
                  </a:cubicBezTo>
                  <a:cubicBezTo>
                    <a:pt x="1882" y="13527"/>
                    <a:pt x="3999" y="13309"/>
                    <a:pt x="6329" y="12655"/>
                  </a:cubicBezTo>
                  <a:cubicBezTo>
                    <a:pt x="8658" y="12000"/>
                    <a:pt x="11199" y="10909"/>
                    <a:pt x="12682" y="10909"/>
                  </a:cubicBezTo>
                  <a:cubicBezTo>
                    <a:pt x="14164" y="10909"/>
                    <a:pt x="14588" y="12000"/>
                    <a:pt x="15011" y="13636"/>
                  </a:cubicBezTo>
                  <a:cubicBezTo>
                    <a:pt x="15435" y="15273"/>
                    <a:pt x="15858" y="17455"/>
                    <a:pt x="16917" y="18873"/>
                  </a:cubicBezTo>
                  <a:cubicBezTo>
                    <a:pt x="17976" y="20291"/>
                    <a:pt x="19670" y="20945"/>
                    <a:pt x="21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886949" y="780741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906000" y="769946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999358" y="7622709"/>
              <a:ext cx="84443" cy="27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80" fill="norm" stroke="1" extrusionOk="0">
                  <a:moveTo>
                    <a:pt x="21017" y="2478"/>
                  </a:moveTo>
                  <a:cubicBezTo>
                    <a:pt x="18383" y="1829"/>
                    <a:pt x="15749" y="1179"/>
                    <a:pt x="13115" y="692"/>
                  </a:cubicBezTo>
                  <a:cubicBezTo>
                    <a:pt x="10480" y="205"/>
                    <a:pt x="7846" y="-120"/>
                    <a:pt x="5739" y="42"/>
                  </a:cubicBezTo>
                  <a:cubicBezTo>
                    <a:pt x="3632" y="205"/>
                    <a:pt x="2051" y="854"/>
                    <a:pt x="997" y="2641"/>
                  </a:cubicBezTo>
                  <a:cubicBezTo>
                    <a:pt x="-56" y="4427"/>
                    <a:pt x="-583" y="7351"/>
                    <a:pt x="997" y="10680"/>
                  </a:cubicBezTo>
                  <a:cubicBezTo>
                    <a:pt x="2578" y="14009"/>
                    <a:pt x="6266" y="17745"/>
                    <a:pt x="995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938205" y="7820110"/>
              <a:ext cx="1900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4934" y="21600"/>
                  </a:moveTo>
                  <a:cubicBezTo>
                    <a:pt x="3510" y="18000"/>
                    <a:pt x="2086" y="14400"/>
                    <a:pt x="1136" y="11100"/>
                  </a:cubicBezTo>
                  <a:cubicBezTo>
                    <a:pt x="187" y="7800"/>
                    <a:pt x="-288" y="4800"/>
                    <a:pt x="187" y="3000"/>
                  </a:cubicBezTo>
                  <a:cubicBezTo>
                    <a:pt x="661" y="1200"/>
                    <a:pt x="2086" y="600"/>
                    <a:pt x="5765" y="300"/>
                  </a:cubicBezTo>
                  <a:cubicBezTo>
                    <a:pt x="9444" y="0"/>
                    <a:pt x="15378" y="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233947" y="7705810"/>
              <a:ext cx="14195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0350" y="0"/>
                  </a:moveTo>
                  <a:cubicBezTo>
                    <a:pt x="16221" y="6455"/>
                    <a:pt x="12091" y="12910"/>
                    <a:pt x="9391" y="16510"/>
                  </a:cubicBezTo>
                  <a:cubicBezTo>
                    <a:pt x="6691" y="20110"/>
                    <a:pt x="5421" y="20855"/>
                    <a:pt x="3991" y="21103"/>
                  </a:cubicBezTo>
                  <a:cubicBezTo>
                    <a:pt x="2562" y="21352"/>
                    <a:pt x="974" y="21103"/>
                    <a:pt x="338" y="20359"/>
                  </a:cubicBezTo>
                  <a:cubicBezTo>
                    <a:pt x="-297" y="19614"/>
                    <a:pt x="21" y="18372"/>
                    <a:pt x="815" y="16883"/>
                  </a:cubicBezTo>
                  <a:cubicBezTo>
                    <a:pt x="1609" y="15393"/>
                    <a:pt x="2879" y="13655"/>
                    <a:pt x="4309" y="12662"/>
                  </a:cubicBezTo>
                  <a:cubicBezTo>
                    <a:pt x="5738" y="11669"/>
                    <a:pt x="7327" y="11421"/>
                    <a:pt x="10185" y="13034"/>
                  </a:cubicBezTo>
                  <a:cubicBezTo>
                    <a:pt x="13044" y="14648"/>
                    <a:pt x="17174" y="18124"/>
                    <a:pt x="21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452100" y="7807410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0433050" y="7883610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601589" y="7712160"/>
              <a:ext cx="6641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5778" y="1271"/>
                    <a:pt x="10378" y="2541"/>
                    <a:pt x="6666" y="4235"/>
                  </a:cubicBezTo>
                  <a:cubicBezTo>
                    <a:pt x="2953" y="5929"/>
                    <a:pt x="928" y="8047"/>
                    <a:pt x="253" y="9741"/>
                  </a:cubicBezTo>
                  <a:cubicBezTo>
                    <a:pt x="-422" y="11435"/>
                    <a:pt x="253" y="12706"/>
                    <a:pt x="2278" y="13235"/>
                  </a:cubicBezTo>
                  <a:cubicBezTo>
                    <a:pt x="4303" y="13765"/>
                    <a:pt x="7678" y="13553"/>
                    <a:pt x="11053" y="12706"/>
                  </a:cubicBezTo>
                  <a:cubicBezTo>
                    <a:pt x="14428" y="11859"/>
                    <a:pt x="17803" y="10376"/>
                    <a:pt x="19153" y="10376"/>
                  </a:cubicBezTo>
                  <a:cubicBezTo>
                    <a:pt x="20503" y="10376"/>
                    <a:pt x="19828" y="11859"/>
                    <a:pt x="19828" y="13976"/>
                  </a:cubicBezTo>
                  <a:cubicBezTo>
                    <a:pt x="19828" y="16094"/>
                    <a:pt x="20503" y="18847"/>
                    <a:pt x="2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687049" y="7947110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849705" y="7724344"/>
              <a:ext cx="91345" cy="2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41" fill="norm" stroke="1" extrusionOk="0">
                  <a:moveTo>
                    <a:pt x="21185" y="7600"/>
                  </a:moveTo>
                  <a:cubicBezTo>
                    <a:pt x="18730" y="5293"/>
                    <a:pt x="16276" y="2987"/>
                    <a:pt x="13821" y="1624"/>
                  </a:cubicBezTo>
                  <a:cubicBezTo>
                    <a:pt x="11367" y="260"/>
                    <a:pt x="8912" y="-159"/>
                    <a:pt x="6949" y="51"/>
                  </a:cubicBezTo>
                  <a:cubicBezTo>
                    <a:pt x="4985" y="260"/>
                    <a:pt x="3512" y="1099"/>
                    <a:pt x="2530" y="2043"/>
                  </a:cubicBezTo>
                  <a:cubicBezTo>
                    <a:pt x="1549" y="2987"/>
                    <a:pt x="1058" y="4035"/>
                    <a:pt x="567" y="5084"/>
                  </a:cubicBezTo>
                  <a:cubicBezTo>
                    <a:pt x="76" y="6132"/>
                    <a:pt x="-415" y="7181"/>
                    <a:pt x="567" y="7810"/>
                  </a:cubicBezTo>
                  <a:cubicBezTo>
                    <a:pt x="1549" y="8439"/>
                    <a:pt x="4003" y="8649"/>
                    <a:pt x="6458" y="8544"/>
                  </a:cubicBezTo>
                  <a:cubicBezTo>
                    <a:pt x="8912" y="8439"/>
                    <a:pt x="11367" y="8020"/>
                    <a:pt x="13821" y="7391"/>
                  </a:cubicBezTo>
                  <a:cubicBezTo>
                    <a:pt x="16276" y="6761"/>
                    <a:pt x="18730" y="5923"/>
                    <a:pt x="19958" y="6027"/>
                  </a:cubicBezTo>
                  <a:cubicBezTo>
                    <a:pt x="21185" y="6132"/>
                    <a:pt x="21185" y="7181"/>
                    <a:pt x="20694" y="9488"/>
                  </a:cubicBezTo>
                  <a:cubicBezTo>
                    <a:pt x="20203" y="11794"/>
                    <a:pt x="19221" y="15359"/>
                    <a:pt x="19221" y="17561"/>
                  </a:cubicBezTo>
                  <a:cubicBezTo>
                    <a:pt x="19221" y="19763"/>
                    <a:pt x="20203" y="20602"/>
                    <a:pt x="2118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2" name="Drawing"/>
          <p:cNvGrpSpPr/>
          <p:nvPr/>
        </p:nvGrpSpPr>
        <p:grpSpPr>
          <a:xfrm>
            <a:off x="673099" y="1580749"/>
            <a:ext cx="11017251" cy="5521439"/>
            <a:chOff x="0" y="0"/>
            <a:chExt cx="11017249" cy="5521437"/>
          </a:xfrm>
        </p:grpSpPr>
        <p:sp>
          <p:nvSpPr>
            <p:cNvPr id="1836" name="Line"/>
            <p:cNvSpPr/>
            <p:nvPr/>
          </p:nvSpPr>
          <p:spPr>
            <a:xfrm>
              <a:off x="27345" y="243401"/>
              <a:ext cx="277455" cy="43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0" fill="norm" stroke="1" extrusionOk="0">
                  <a:moveTo>
                    <a:pt x="17390" y="3062"/>
                  </a:moveTo>
                  <a:cubicBezTo>
                    <a:pt x="17390" y="2537"/>
                    <a:pt x="17390" y="2013"/>
                    <a:pt x="17065" y="1594"/>
                  </a:cubicBezTo>
                  <a:cubicBezTo>
                    <a:pt x="16741" y="1174"/>
                    <a:pt x="16091" y="860"/>
                    <a:pt x="14792" y="545"/>
                  </a:cubicBezTo>
                  <a:cubicBezTo>
                    <a:pt x="13493" y="231"/>
                    <a:pt x="11544" y="-84"/>
                    <a:pt x="9838" y="21"/>
                  </a:cubicBezTo>
                  <a:cubicBezTo>
                    <a:pt x="8133" y="126"/>
                    <a:pt x="6671" y="650"/>
                    <a:pt x="5129" y="2013"/>
                  </a:cubicBezTo>
                  <a:cubicBezTo>
                    <a:pt x="3586" y="3376"/>
                    <a:pt x="1962" y="5578"/>
                    <a:pt x="987" y="7780"/>
                  </a:cubicBezTo>
                  <a:cubicBezTo>
                    <a:pt x="13" y="9982"/>
                    <a:pt x="-312" y="12184"/>
                    <a:pt x="338" y="14333"/>
                  </a:cubicBezTo>
                  <a:cubicBezTo>
                    <a:pt x="987" y="16483"/>
                    <a:pt x="2611" y="18580"/>
                    <a:pt x="4885" y="19838"/>
                  </a:cubicBezTo>
                  <a:cubicBezTo>
                    <a:pt x="7159" y="21097"/>
                    <a:pt x="10082" y="21516"/>
                    <a:pt x="12924" y="21359"/>
                  </a:cubicBezTo>
                  <a:cubicBezTo>
                    <a:pt x="15766" y="21201"/>
                    <a:pt x="18527" y="20467"/>
                    <a:pt x="21288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83304" y="450734"/>
              <a:ext cx="125541" cy="21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34" fill="norm" stroke="1" extrusionOk="0">
                  <a:moveTo>
                    <a:pt x="12094" y="2518"/>
                  </a:moveTo>
                  <a:cubicBezTo>
                    <a:pt x="10324" y="1901"/>
                    <a:pt x="8553" y="1284"/>
                    <a:pt x="6960" y="1490"/>
                  </a:cubicBezTo>
                  <a:cubicBezTo>
                    <a:pt x="5367" y="1695"/>
                    <a:pt x="3950" y="2724"/>
                    <a:pt x="2534" y="5501"/>
                  </a:cubicBezTo>
                  <a:cubicBezTo>
                    <a:pt x="1117" y="8278"/>
                    <a:pt x="-299" y="12804"/>
                    <a:pt x="55" y="15890"/>
                  </a:cubicBezTo>
                  <a:cubicBezTo>
                    <a:pt x="409" y="18975"/>
                    <a:pt x="2534" y="20621"/>
                    <a:pt x="5544" y="21033"/>
                  </a:cubicBezTo>
                  <a:cubicBezTo>
                    <a:pt x="8553" y="21444"/>
                    <a:pt x="12449" y="20621"/>
                    <a:pt x="15458" y="18153"/>
                  </a:cubicBezTo>
                  <a:cubicBezTo>
                    <a:pt x="18468" y="15684"/>
                    <a:pt x="20593" y="11570"/>
                    <a:pt x="20947" y="8381"/>
                  </a:cubicBezTo>
                  <a:cubicBezTo>
                    <a:pt x="21301" y="5193"/>
                    <a:pt x="19885" y="2930"/>
                    <a:pt x="18291" y="1593"/>
                  </a:cubicBezTo>
                  <a:cubicBezTo>
                    <a:pt x="16698" y="255"/>
                    <a:pt x="14927" y="-156"/>
                    <a:pt x="13511" y="50"/>
                  </a:cubicBezTo>
                  <a:cubicBezTo>
                    <a:pt x="12094" y="255"/>
                    <a:pt x="11032" y="1078"/>
                    <a:pt x="11209" y="1798"/>
                  </a:cubicBezTo>
                  <a:cubicBezTo>
                    <a:pt x="11386" y="2518"/>
                    <a:pt x="12803" y="3135"/>
                    <a:pt x="14219" y="3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82599" y="432719"/>
              <a:ext cx="152401" cy="17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4511"/>
                  </a:moveTo>
                  <a:cubicBezTo>
                    <a:pt x="600" y="10102"/>
                    <a:pt x="1200" y="15692"/>
                    <a:pt x="1950" y="15692"/>
                  </a:cubicBezTo>
                  <a:cubicBezTo>
                    <a:pt x="2700" y="15692"/>
                    <a:pt x="3600" y="10102"/>
                    <a:pt x="4950" y="6290"/>
                  </a:cubicBezTo>
                  <a:cubicBezTo>
                    <a:pt x="6300" y="2478"/>
                    <a:pt x="8100" y="445"/>
                    <a:pt x="10500" y="64"/>
                  </a:cubicBezTo>
                  <a:cubicBezTo>
                    <a:pt x="12900" y="-317"/>
                    <a:pt x="15900" y="954"/>
                    <a:pt x="17850" y="4765"/>
                  </a:cubicBezTo>
                  <a:cubicBezTo>
                    <a:pt x="19800" y="8577"/>
                    <a:pt x="20700" y="14930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18714" y="367377"/>
              <a:ext cx="75037" cy="2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268" fill="norm" stroke="1" extrusionOk="0">
                  <a:moveTo>
                    <a:pt x="20695" y="2331"/>
                  </a:moveTo>
                  <a:cubicBezTo>
                    <a:pt x="18944" y="1592"/>
                    <a:pt x="17192" y="854"/>
                    <a:pt x="14565" y="392"/>
                  </a:cubicBezTo>
                  <a:cubicBezTo>
                    <a:pt x="11938" y="-69"/>
                    <a:pt x="8436" y="-254"/>
                    <a:pt x="5225" y="577"/>
                  </a:cubicBezTo>
                  <a:cubicBezTo>
                    <a:pt x="2014" y="1408"/>
                    <a:pt x="-905" y="3254"/>
                    <a:pt x="263" y="5377"/>
                  </a:cubicBezTo>
                  <a:cubicBezTo>
                    <a:pt x="1430" y="7500"/>
                    <a:pt x="6684" y="9900"/>
                    <a:pt x="10771" y="11931"/>
                  </a:cubicBezTo>
                  <a:cubicBezTo>
                    <a:pt x="14857" y="13961"/>
                    <a:pt x="17776" y="15623"/>
                    <a:pt x="18652" y="17008"/>
                  </a:cubicBezTo>
                  <a:cubicBezTo>
                    <a:pt x="19527" y="18392"/>
                    <a:pt x="18360" y="19500"/>
                    <a:pt x="16317" y="20238"/>
                  </a:cubicBezTo>
                  <a:cubicBezTo>
                    <a:pt x="14273" y="20977"/>
                    <a:pt x="11354" y="21346"/>
                    <a:pt x="8727" y="21254"/>
                  </a:cubicBezTo>
                  <a:cubicBezTo>
                    <a:pt x="6100" y="21161"/>
                    <a:pt x="3765" y="20608"/>
                    <a:pt x="3765" y="20054"/>
                  </a:cubicBezTo>
                  <a:cubicBezTo>
                    <a:pt x="3765" y="19500"/>
                    <a:pt x="6100" y="18946"/>
                    <a:pt x="8436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57249" y="47665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82650" y="356000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47910" y="363293"/>
              <a:ext cx="76991" cy="19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401" fill="norm" stroke="1" extrusionOk="0">
                  <a:moveTo>
                    <a:pt x="16154" y="4724"/>
                  </a:moveTo>
                  <a:cubicBezTo>
                    <a:pt x="14493" y="3575"/>
                    <a:pt x="12831" y="2426"/>
                    <a:pt x="10893" y="1507"/>
                  </a:cubicBezTo>
                  <a:cubicBezTo>
                    <a:pt x="8954" y="587"/>
                    <a:pt x="6739" y="-102"/>
                    <a:pt x="4247" y="13"/>
                  </a:cubicBezTo>
                  <a:cubicBezTo>
                    <a:pt x="1754" y="128"/>
                    <a:pt x="-1015" y="1047"/>
                    <a:pt x="370" y="3575"/>
                  </a:cubicBezTo>
                  <a:cubicBezTo>
                    <a:pt x="1754" y="6102"/>
                    <a:pt x="7293" y="10238"/>
                    <a:pt x="11170" y="12651"/>
                  </a:cubicBezTo>
                  <a:cubicBezTo>
                    <a:pt x="15047" y="15064"/>
                    <a:pt x="17262" y="15753"/>
                    <a:pt x="18647" y="16672"/>
                  </a:cubicBezTo>
                  <a:cubicBezTo>
                    <a:pt x="20031" y="17592"/>
                    <a:pt x="20585" y="18741"/>
                    <a:pt x="19754" y="19660"/>
                  </a:cubicBezTo>
                  <a:cubicBezTo>
                    <a:pt x="18923" y="20579"/>
                    <a:pt x="16708" y="21268"/>
                    <a:pt x="14216" y="21383"/>
                  </a:cubicBezTo>
                  <a:cubicBezTo>
                    <a:pt x="11723" y="21498"/>
                    <a:pt x="8954" y="21038"/>
                    <a:pt x="6185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18070" y="203600"/>
              <a:ext cx="113831" cy="3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02" fill="norm" stroke="1" extrusionOk="0">
                  <a:moveTo>
                    <a:pt x="4711" y="0"/>
                  </a:moveTo>
                  <a:cubicBezTo>
                    <a:pt x="3511" y="2929"/>
                    <a:pt x="2311" y="5858"/>
                    <a:pt x="1511" y="9031"/>
                  </a:cubicBezTo>
                  <a:cubicBezTo>
                    <a:pt x="711" y="12203"/>
                    <a:pt x="311" y="15620"/>
                    <a:pt x="111" y="17634"/>
                  </a:cubicBezTo>
                  <a:cubicBezTo>
                    <a:pt x="-89" y="19647"/>
                    <a:pt x="-89" y="20258"/>
                    <a:pt x="711" y="20746"/>
                  </a:cubicBezTo>
                  <a:cubicBezTo>
                    <a:pt x="1511" y="21234"/>
                    <a:pt x="3111" y="21600"/>
                    <a:pt x="5711" y="21478"/>
                  </a:cubicBezTo>
                  <a:cubicBezTo>
                    <a:pt x="8311" y="21356"/>
                    <a:pt x="11911" y="20746"/>
                    <a:pt x="14711" y="19647"/>
                  </a:cubicBezTo>
                  <a:cubicBezTo>
                    <a:pt x="17511" y="18549"/>
                    <a:pt x="19511" y="16963"/>
                    <a:pt x="21511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90462" y="389866"/>
              <a:ext cx="135088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7251" y="21600"/>
                  </a:moveTo>
                  <a:cubicBezTo>
                    <a:pt x="5590" y="20057"/>
                    <a:pt x="3928" y="18514"/>
                    <a:pt x="2433" y="15429"/>
                  </a:cubicBezTo>
                  <a:cubicBezTo>
                    <a:pt x="937" y="12343"/>
                    <a:pt x="-392" y="7714"/>
                    <a:pt x="106" y="4629"/>
                  </a:cubicBezTo>
                  <a:cubicBezTo>
                    <a:pt x="605" y="1543"/>
                    <a:pt x="2931" y="0"/>
                    <a:pt x="6753" y="0"/>
                  </a:cubicBezTo>
                  <a:cubicBezTo>
                    <a:pt x="10574" y="0"/>
                    <a:pt x="15891" y="1543"/>
                    <a:pt x="21208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250950" y="341399"/>
              <a:ext cx="139700" cy="16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9720"/>
                  </a:moveTo>
                  <a:cubicBezTo>
                    <a:pt x="655" y="11037"/>
                    <a:pt x="1309" y="12354"/>
                    <a:pt x="2455" y="13012"/>
                  </a:cubicBezTo>
                  <a:cubicBezTo>
                    <a:pt x="3600" y="13671"/>
                    <a:pt x="5236" y="13671"/>
                    <a:pt x="7200" y="12617"/>
                  </a:cubicBezTo>
                  <a:cubicBezTo>
                    <a:pt x="9164" y="11564"/>
                    <a:pt x="11455" y="9456"/>
                    <a:pt x="12764" y="7744"/>
                  </a:cubicBezTo>
                  <a:cubicBezTo>
                    <a:pt x="14073" y="6032"/>
                    <a:pt x="14400" y="4715"/>
                    <a:pt x="14400" y="3398"/>
                  </a:cubicBezTo>
                  <a:cubicBezTo>
                    <a:pt x="14400" y="2081"/>
                    <a:pt x="14073" y="764"/>
                    <a:pt x="13091" y="237"/>
                  </a:cubicBezTo>
                  <a:cubicBezTo>
                    <a:pt x="12109" y="-290"/>
                    <a:pt x="10473" y="-27"/>
                    <a:pt x="8345" y="1949"/>
                  </a:cubicBezTo>
                  <a:cubicBezTo>
                    <a:pt x="6218" y="3925"/>
                    <a:pt x="3600" y="7612"/>
                    <a:pt x="2127" y="10378"/>
                  </a:cubicBezTo>
                  <a:cubicBezTo>
                    <a:pt x="655" y="13144"/>
                    <a:pt x="327" y="14988"/>
                    <a:pt x="1309" y="16832"/>
                  </a:cubicBezTo>
                  <a:cubicBezTo>
                    <a:pt x="2291" y="18676"/>
                    <a:pt x="4582" y="20520"/>
                    <a:pt x="8182" y="20915"/>
                  </a:cubicBezTo>
                  <a:cubicBezTo>
                    <a:pt x="11782" y="21310"/>
                    <a:pt x="16691" y="20256"/>
                    <a:pt x="21600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416579" y="336950"/>
              <a:ext cx="11377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300" y="6646"/>
                  </a:moveTo>
                  <a:cubicBezTo>
                    <a:pt x="1500" y="9969"/>
                    <a:pt x="700" y="13292"/>
                    <a:pt x="300" y="16200"/>
                  </a:cubicBezTo>
                  <a:cubicBezTo>
                    <a:pt x="-100" y="19108"/>
                    <a:pt x="-100" y="21600"/>
                    <a:pt x="300" y="21600"/>
                  </a:cubicBezTo>
                  <a:cubicBezTo>
                    <a:pt x="700" y="21600"/>
                    <a:pt x="1500" y="19108"/>
                    <a:pt x="3100" y="15369"/>
                  </a:cubicBezTo>
                  <a:cubicBezTo>
                    <a:pt x="4700" y="11631"/>
                    <a:pt x="7100" y="6646"/>
                    <a:pt x="9100" y="3738"/>
                  </a:cubicBezTo>
                  <a:cubicBezTo>
                    <a:pt x="11100" y="831"/>
                    <a:pt x="12700" y="0"/>
                    <a:pt x="14300" y="0"/>
                  </a:cubicBezTo>
                  <a:cubicBezTo>
                    <a:pt x="15900" y="0"/>
                    <a:pt x="17500" y="831"/>
                    <a:pt x="18500" y="3600"/>
                  </a:cubicBezTo>
                  <a:cubicBezTo>
                    <a:pt x="19500" y="6369"/>
                    <a:pt x="19900" y="11077"/>
                    <a:pt x="20100" y="14123"/>
                  </a:cubicBezTo>
                  <a:cubicBezTo>
                    <a:pt x="20300" y="17169"/>
                    <a:pt x="20300" y="18554"/>
                    <a:pt x="20500" y="19385"/>
                  </a:cubicBezTo>
                  <a:cubicBezTo>
                    <a:pt x="20700" y="20215"/>
                    <a:pt x="21100" y="20492"/>
                    <a:pt x="2150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646096" y="315568"/>
              <a:ext cx="119204" cy="17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80" fill="norm" stroke="1" extrusionOk="0">
                  <a:moveTo>
                    <a:pt x="16794" y="2508"/>
                  </a:moveTo>
                  <a:cubicBezTo>
                    <a:pt x="15278" y="1515"/>
                    <a:pt x="13762" y="522"/>
                    <a:pt x="12057" y="149"/>
                  </a:cubicBezTo>
                  <a:cubicBezTo>
                    <a:pt x="10352" y="-223"/>
                    <a:pt x="8457" y="25"/>
                    <a:pt x="6373" y="1763"/>
                  </a:cubicBezTo>
                  <a:cubicBezTo>
                    <a:pt x="4288" y="3501"/>
                    <a:pt x="2015" y="6729"/>
                    <a:pt x="878" y="10080"/>
                  </a:cubicBezTo>
                  <a:cubicBezTo>
                    <a:pt x="-259" y="13432"/>
                    <a:pt x="-259" y="16908"/>
                    <a:pt x="688" y="18894"/>
                  </a:cubicBezTo>
                  <a:cubicBezTo>
                    <a:pt x="1636" y="20880"/>
                    <a:pt x="3530" y="21377"/>
                    <a:pt x="7130" y="20384"/>
                  </a:cubicBezTo>
                  <a:cubicBezTo>
                    <a:pt x="10730" y="19391"/>
                    <a:pt x="16036" y="16908"/>
                    <a:pt x="21341" y="14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776278" y="317900"/>
              <a:ext cx="128297" cy="4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20" fill="norm" stroke="1" extrusionOk="0">
                  <a:moveTo>
                    <a:pt x="7600" y="0"/>
                  </a:moveTo>
                  <a:cubicBezTo>
                    <a:pt x="5858" y="321"/>
                    <a:pt x="4116" y="642"/>
                    <a:pt x="2897" y="1550"/>
                  </a:cubicBezTo>
                  <a:cubicBezTo>
                    <a:pt x="1677" y="2459"/>
                    <a:pt x="981" y="3956"/>
                    <a:pt x="1503" y="4865"/>
                  </a:cubicBezTo>
                  <a:cubicBezTo>
                    <a:pt x="2026" y="5774"/>
                    <a:pt x="3768" y="6095"/>
                    <a:pt x="6206" y="5881"/>
                  </a:cubicBezTo>
                  <a:cubicBezTo>
                    <a:pt x="8645" y="5667"/>
                    <a:pt x="11781" y="4919"/>
                    <a:pt x="14393" y="4010"/>
                  </a:cubicBezTo>
                  <a:cubicBezTo>
                    <a:pt x="17006" y="3101"/>
                    <a:pt x="19097" y="2032"/>
                    <a:pt x="20142" y="1764"/>
                  </a:cubicBezTo>
                  <a:cubicBezTo>
                    <a:pt x="21187" y="1497"/>
                    <a:pt x="21187" y="2032"/>
                    <a:pt x="21013" y="3796"/>
                  </a:cubicBezTo>
                  <a:cubicBezTo>
                    <a:pt x="20839" y="5560"/>
                    <a:pt x="20490" y="8554"/>
                    <a:pt x="20490" y="11228"/>
                  </a:cubicBezTo>
                  <a:cubicBezTo>
                    <a:pt x="20490" y="13901"/>
                    <a:pt x="20839" y="16253"/>
                    <a:pt x="21013" y="17750"/>
                  </a:cubicBezTo>
                  <a:cubicBezTo>
                    <a:pt x="21187" y="19248"/>
                    <a:pt x="21187" y="19889"/>
                    <a:pt x="20664" y="20424"/>
                  </a:cubicBezTo>
                  <a:cubicBezTo>
                    <a:pt x="20142" y="20958"/>
                    <a:pt x="19097" y="21386"/>
                    <a:pt x="17703" y="21493"/>
                  </a:cubicBezTo>
                  <a:cubicBezTo>
                    <a:pt x="16310" y="21600"/>
                    <a:pt x="14568" y="21386"/>
                    <a:pt x="11955" y="20851"/>
                  </a:cubicBezTo>
                  <a:cubicBezTo>
                    <a:pt x="9342" y="20317"/>
                    <a:pt x="5858" y="19461"/>
                    <a:pt x="3419" y="18820"/>
                  </a:cubicBezTo>
                  <a:cubicBezTo>
                    <a:pt x="981" y="18178"/>
                    <a:pt x="-413" y="17750"/>
                    <a:pt x="110" y="17162"/>
                  </a:cubicBezTo>
                  <a:cubicBezTo>
                    <a:pt x="632" y="16574"/>
                    <a:pt x="3071" y="15826"/>
                    <a:pt x="5510" y="1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0" y="692913"/>
              <a:ext cx="1581150" cy="13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954" y="20889"/>
                    <a:pt x="1908" y="20235"/>
                    <a:pt x="2892" y="19580"/>
                  </a:cubicBezTo>
                  <a:cubicBezTo>
                    <a:pt x="3875" y="18926"/>
                    <a:pt x="4887" y="18271"/>
                    <a:pt x="6000" y="16962"/>
                  </a:cubicBezTo>
                  <a:cubicBezTo>
                    <a:pt x="7113" y="15653"/>
                    <a:pt x="8328" y="13689"/>
                    <a:pt x="9455" y="11726"/>
                  </a:cubicBezTo>
                  <a:cubicBezTo>
                    <a:pt x="10583" y="9762"/>
                    <a:pt x="11624" y="7799"/>
                    <a:pt x="12766" y="5999"/>
                  </a:cubicBezTo>
                  <a:cubicBezTo>
                    <a:pt x="13908" y="4199"/>
                    <a:pt x="15152" y="2562"/>
                    <a:pt x="16294" y="1580"/>
                  </a:cubicBezTo>
                  <a:cubicBezTo>
                    <a:pt x="17436" y="599"/>
                    <a:pt x="18477" y="271"/>
                    <a:pt x="19301" y="108"/>
                  </a:cubicBezTo>
                  <a:cubicBezTo>
                    <a:pt x="20125" y="-56"/>
                    <a:pt x="20733" y="-56"/>
                    <a:pt x="21080" y="271"/>
                  </a:cubicBezTo>
                  <a:cubicBezTo>
                    <a:pt x="21427" y="599"/>
                    <a:pt x="21513" y="1253"/>
                    <a:pt x="21600" y="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73545" y="698900"/>
              <a:ext cx="139175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608" y="21600"/>
                  </a:moveTo>
                  <a:cubicBezTo>
                    <a:pt x="312" y="21600"/>
                    <a:pt x="17" y="21600"/>
                    <a:pt x="0" y="21505"/>
                  </a:cubicBezTo>
                  <a:cubicBezTo>
                    <a:pt x="-16" y="21411"/>
                    <a:pt x="247" y="21221"/>
                    <a:pt x="936" y="20368"/>
                  </a:cubicBezTo>
                  <a:cubicBezTo>
                    <a:pt x="1625" y="19516"/>
                    <a:pt x="2741" y="18000"/>
                    <a:pt x="3890" y="16674"/>
                  </a:cubicBezTo>
                  <a:cubicBezTo>
                    <a:pt x="5039" y="15347"/>
                    <a:pt x="6221" y="14211"/>
                    <a:pt x="7485" y="13168"/>
                  </a:cubicBezTo>
                  <a:cubicBezTo>
                    <a:pt x="8749" y="12126"/>
                    <a:pt x="10095" y="11179"/>
                    <a:pt x="11375" y="10326"/>
                  </a:cubicBezTo>
                  <a:cubicBezTo>
                    <a:pt x="12655" y="9474"/>
                    <a:pt x="13870" y="8716"/>
                    <a:pt x="15101" y="7958"/>
                  </a:cubicBezTo>
                  <a:cubicBezTo>
                    <a:pt x="16332" y="7200"/>
                    <a:pt x="17579" y="6442"/>
                    <a:pt x="18630" y="5400"/>
                  </a:cubicBezTo>
                  <a:cubicBezTo>
                    <a:pt x="19680" y="4358"/>
                    <a:pt x="20534" y="3032"/>
                    <a:pt x="20993" y="2084"/>
                  </a:cubicBezTo>
                  <a:cubicBezTo>
                    <a:pt x="21453" y="1137"/>
                    <a:pt x="21518" y="568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076449" y="33060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082800" y="52110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909026" y="-1"/>
              <a:ext cx="183425" cy="6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90" fill="norm" stroke="1" extrusionOk="0">
                  <a:moveTo>
                    <a:pt x="7363" y="8523"/>
                  </a:moveTo>
                  <a:cubicBezTo>
                    <a:pt x="6370" y="10486"/>
                    <a:pt x="5377" y="12450"/>
                    <a:pt x="4384" y="14232"/>
                  </a:cubicBezTo>
                  <a:cubicBezTo>
                    <a:pt x="3391" y="16013"/>
                    <a:pt x="2398" y="17613"/>
                    <a:pt x="1653" y="18850"/>
                  </a:cubicBezTo>
                  <a:cubicBezTo>
                    <a:pt x="908" y="20086"/>
                    <a:pt x="412" y="20959"/>
                    <a:pt x="163" y="21213"/>
                  </a:cubicBezTo>
                  <a:cubicBezTo>
                    <a:pt x="-85" y="21468"/>
                    <a:pt x="-85" y="21104"/>
                    <a:pt x="412" y="19795"/>
                  </a:cubicBezTo>
                  <a:cubicBezTo>
                    <a:pt x="908" y="18486"/>
                    <a:pt x="1901" y="16232"/>
                    <a:pt x="2770" y="14013"/>
                  </a:cubicBezTo>
                  <a:cubicBezTo>
                    <a:pt x="3639" y="11795"/>
                    <a:pt x="4384" y="9613"/>
                    <a:pt x="5501" y="7541"/>
                  </a:cubicBezTo>
                  <a:cubicBezTo>
                    <a:pt x="6618" y="5468"/>
                    <a:pt x="8108" y="3504"/>
                    <a:pt x="9349" y="2195"/>
                  </a:cubicBezTo>
                  <a:cubicBezTo>
                    <a:pt x="10591" y="886"/>
                    <a:pt x="11584" y="232"/>
                    <a:pt x="12577" y="50"/>
                  </a:cubicBezTo>
                  <a:cubicBezTo>
                    <a:pt x="13570" y="-132"/>
                    <a:pt x="14563" y="159"/>
                    <a:pt x="15432" y="1286"/>
                  </a:cubicBezTo>
                  <a:cubicBezTo>
                    <a:pt x="16301" y="2413"/>
                    <a:pt x="17046" y="4377"/>
                    <a:pt x="17667" y="6632"/>
                  </a:cubicBezTo>
                  <a:cubicBezTo>
                    <a:pt x="18287" y="8886"/>
                    <a:pt x="18784" y="11432"/>
                    <a:pt x="19156" y="13323"/>
                  </a:cubicBezTo>
                  <a:cubicBezTo>
                    <a:pt x="19529" y="15213"/>
                    <a:pt x="19777" y="16450"/>
                    <a:pt x="19901" y="17359"/>
                  </a:cubicBezTo>
                  <a:cubicBezTo>
                    <a:pt x="20025" y="18268"/>
                    <a:pt x="20025" y="18850"/>
                    <a:pt x="20274" y="18886"/>
                  </a:cubicBezTo>
                  <a:cubicBezTo>
                    <a:pt x="20522" y="18923"/>
                    <a:pt x="21018" y="18413"/>
                    <a:pt x="21515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971800" y="413150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457"/>
                    <a:pt x="1800" y="11314"/>
                    <a:pt x="5400" y="7714"/>
                  </a:cubicBezTo>
                  <a:cubicBezTo>
                    <a:pt x="9000" y="4114"/>
                    <a:pt x="15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162300" y="355405"/>
              <a:ext cx="133350" cy="21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551"/>
                  </a:moveTo>
                  <a:cubicBezTo>
                    <a:pt x="343" y="9042"/>
                    <a:pt x="686" y="13533"/>
                    <a:pt x="686" y="16313"/>
                  </a:cubicBezTo>
                  <a:cubicBezTo>
                    <a:pt x="686" y="19093"/>
                    <a:pt x="343" y="20163"/>
                    <a:pt x="171" y="20163"/>
                  </a:cubicBezTo>
                  <a:cubicBezTo>
                    <a:pt x="0" y="20163"/>
                    <a:pt x="0" y="19093"/>
                    <a:pt x="171" y="16313"/>
                  </a:cubicBezTo>
                  <a:cubicBezTo>
                    <a:pt x="343" y="13533"/>
                    <a:pt x="686" y="9042"/>
                    <a:pt x="2229" y="5941"/>
                  </a:cubicBezTo>
                  <a:cubicBezTo>
                    <a:pt x="3771" y="2840"/>
                    <a:pt x="6514" y="1129"/>
                    <a:pt x="8743" y="381"/>
                  </a:cubicBezTo>
                  <a:cubicBezTo>
                    <a:pt x="10971" y="-368"/>
                    <a:pt x="12686" y="-154"/>
                    <a:pt x="14571" y="2305"/>
                  </a:cubicBezTo>
                  <a:cubicBezTo>
                    <a:pt x="16457" y="4765"/>
                    <a:pt x="18514" y="9470"/>
                    <a:pt x="19714" y="12998"/>
                  </a:cubicBezTo>
                  <a:cubicBezTo>
                    <a:pt x="20914" y="16527"/>
                    <a:pt x="21257" y="18880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836413" y="387176"/>
              <a:ext cx="145037" cy="16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622" fill="norm" stroke="1" extrusionOk="0">
                  <a:moveTo>
                    <a:pt x="1704" y="7974"/>
                  </a:moveTo>
                  <a:cubicBezTo>
                    <a:pt x="4790" y="7974"/>
                    <a:pt x="7875" y="7974"/>
                    <a:pt x="10035" y="7579"/>
                  </a:cubicBezTo>
                  <a:cubicBezTo>
                    <a:pt x="12195" y="7184"/>
                    <a:pt x="13430" y="6394"/>
                    <a:pt x="14201" y="5340"/>
                  </a:cubicBezTo>
                  <a:cubicBezTo>
                    <a:pt x="14973" y="4286"/>
                    <a:pt x="15281" y="2969"/>
                    <a:pt x="14973" y="1784"/>
                  </a:cubicBezTo>
                  <a:cubicBezTo>
                    <a:pt x="14664" y="599"/>
                    <a:pt x="13738" y="-455"/>
                    <a:pt x="11270" y="204"/>
                  </a:cubicBezTo>
                  <a:cubicBezTo>
                    <a:pt x="8801" y="862"/>
                    <a:pt x="4790" y="3233"/>
                    <a:pt x="2475" y="5735"/>
                  </a:cubicBezTo>
                  <a:cubicBezTo>
                    <a:pt x="161" y="8238"/>
                    <a:pt x="-456" y="10872"/>
                    <a:pt x="315" y="13769"/>
                  </a:cubicBezTo>
                  <a:cubicBezTo>
                    <a:pt x="1087" y="16667"/>
                    <a:pt x="3247" y="19828"/>
                    <a:pt x="6950" y="20486"/>
                  </a:cubicBezTo>
                  <a:cubicBezTo>
                    <a:pt x="10653" y="21145"/>
                    <a:pt x="15898" y="19301"/>
                    <a:pt x="21144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026844" y="361218"/>
              <a:ext cx="107007" cy="2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57" fill="norm" stroke="1" extrusionOk="0">
                  <a:moveTo>
                    <a:pt x="21411" y="2080"/>
                  </a:moveTo>
                  <a:cubicBezTo>
                    <a:pt x="15482" y="989"/>
                    <a:pt x="9552" y="-102"/>
                    <a:pt x="5740" y="7"/>
                  </a:cubicBezTo>
                  <a:cubicBezTo>
                    <a:pt x="1929" y="116"/>
                    <a:pt x="235" y="1425"/>
                    <a:pt x="23" y="3062"/>
                  </a:cubicBezTo>
                  <a:cubicBezTo>
                    <a:pt x="-189" y="4698"/>
                    <a:pt x="1082" y="6662"/>
                    <a:pt x="3411" y="8407"/>
                  </a:cubicBezTo>
                  <a:cubicBezTo>
                    <a:pt x="5740" y="10153"/>
                    <a:pt x="9129" y="11680"/>
                    <a:pt x="11670" y="13425"/>
                  </a:cubicBezTo>
                  <a:cubicBezTo>
                    <a:pt x="14211" y="15171"/>
                    <a:pt x="15905" y="17134"/>
                    <a:pt x="15905" y="18443"/>
                  </a:cubicBezTo>
                  <a:cubicBezTo>
                    <a:pt x="15905" y="19753"/>
                    <a:pt x="14211" y="20407"/>
                    <a:pt x="12305" y="20843"/>
                  </a:cubicBezTo>
                  <a:cubicBezTo>
                    <a:pt x="10399" y="21280"/>
                    <a:pt x="8282" y="21498"/>
                    <a:pt x="7223" y="20843"/>
                  </a:cubicBezTo>
                  <a:cubicBezTo>
                    <a:pt x="6164" y="20189"/>
                    <a:pt x="6164" y="18662"/>
                    <a:pt x="6164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231216" y="216300"/>
              <a:ext cx="55035" cy="34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4123" y="0"/>
                  </a:moveTo>
                  <a:cubicBezTo>
                    <a:pt x="9969" y="2502"/>
                    <a:pt x="5815" y="5005"/>
                    <a:pt x="3323" y="8232"/>
                  </a:cubicBezTo>
                  <a:cubicBezTo>
                    <a:pt x="831" y="11459"/>
                    <a:pt x="0" y="15410"/>
                    <a:pt x="0" y="17715"/>
                  </a:cubicBezTo>
                  <a:cubicBezTo>
                    <a:pt x="0" y="20020"/>
                    <a:pt x="831" y="20678"/>
                    <a:pt x="3323" y="21073"/>
                  </a:cubicBezTo>
                  <a:cubicBezTo>
                    <a:pt x="5815" y="21468"/>
                    <a:pt x="9969" y="21600"/>
                    <a:pt x="13292" y="21205"/>
                  </a:cubicBezTo>
                  <a:cubicBezTo>
                    <a:pt x="16615" y="20810"/>
                    <a:pt x="19108" y="19888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165599" y="409693"/>
              <a:ext cx="165101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3323" y="20609"/>
                  </a:moveTo>
                  <a:cubicBezTo>
                    <a:pt x="1662" y="17909"/>
                    <a:pt x="0" y="15209"/>
                    <a:pt x="0" y="11159"/>
                  </a:cubicBezTo>
                  <a:cubicBezTo>
                    <a:pt x="0" y="7109"/>
                    <a:pt x="1662" y="1709"/>
                    <a:pt x="5538" y="359"/>
                  </a:cubicBezTo>
                  <a:cubicBezTo>
                    <a:pt x="9415" y="-991"/>
                    <a:pt x="15508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360005" y="419500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64"/>
                    <a:pt x="4867" y="11127"/>
                    <a:pt x="1782" y="14727"/>
                  </a:cubicBezTo>
                  <a:cubicBezTo>
                    <a:pt x="-1304" y="18327"/>
                    <a:pt x="239" y="199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381500" y="36870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483099" y="370436"/>
              <a:ext cx="184151" cy="16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981"/>
                  </a:moveTo>
                  <a:cubicBezTo>
                    <a:pt x="248" y="6981"/>
                    <a:pt x="497" y="10981"/>
                    <a:pt x="621" y="14048"/>
                  </a:cubicBezTo>
                  <a:cubicBezTo>
                    <a:pt x="745" y="17114"/>
                    <a:pt x="745" y="19248"/>
                    <a:pt x="745" y="19648"/>
                  </a:cubicBezTo>
                  <a:cubicBezTo>
                    <a:pt x="745" y="20048"/>
                    <a:pt x="745" y="18714"/>
                    <a:pt x="1490" y="15381"/>
                  </a:cubicBezTo>
                  <a:cubicBezTo>
                    <a:pt x="2234" y="12048"/>
                    <a:pt x="3724" y="6714"/>
                    <a:pt x="4966" y="3648"/>
                  </a:cubicBezTo>
                  <a:cubicBezTo>
                    <a:pt x="6207" y="581"/>
                    <a:pt x="7200" y="-219"/>
                    <a:pt x="7945" y="48"/>
                  </a:cubicBezTo>
                  <a:cubicBezTo>
                    <a:pt x="8690" y="314"/>
                    <a:pt x="9186" y="1648"/>
                    <a:pt x="9559" y="2981"/>
                  </a:cubicBezTo>
                  <a:cubicBezTo>
                    <a:pt x="9931" y="4314"/>
                    <a:pt x="10179" y="5648"/>
                    <a:pt x="10428" y="7514"/>
                  </a:cubicBezTo>
                  <a:cubicBezTo>
                    <a:pt x="10676" y="9381"/>
                    <a:pt x="10924" y="11781"/>
                    <a:pt x="11172" y="12181"/>
                  </a:cubicBezTo>
                  <a:cubicBezTo>
                    <a:pt x="11421" y="12581"/>
                    <a:pt x="11669" y="10981"/>
                    <a:pt x="12414" y="8848"/>
                  </a:cubicBezTo>
                  <a:cubicBezTo>
                    <a:pt x="13159" y="6714"/>
                    <a:pt x="14400" y="4048"/>
                    <a:pt x="15641" y="2314"/>
                  </a:cubicBezTo>
                  <a:cubicBezTo>
                    <a:pt x="16883" y="581"/>
                    <a:pt x="18124" y="-219"/>
                    <a:pt x="19117" y="314"/>
                  </a:cubicBezTo>
                  <a:cubicBezTo>
                    <a:pt x="20110" y="848"/>
                    <a:pt x="20855" y="2714"/>
                    <a:pt x="21228" y="6448"/>
                  </a:cubicBezTo>
                  <a:cubicBezTo>
                    <a:pt x="21600" y="10181"/>
                    <a:pt x="21600" y="15781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763822" y="182126"/>
              <a:ext cx="287231" cy="34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8" fill="norm" stroke="1" extrusionOk="0">
                  <a:moveTo>
                    <a:pt x="9834" y="14893"/>
                  </a:moveTo>
                  <a:cubicBezTo>
                    <a:pt x="9203" y="14375"/>
                    <a:pt x="8573" y="13858"/>
                    <a:pt x="7942" y="13405"/>
                  </a:cubicBezTo>
                  <a:cubicBezTo>
                    <a:pt x="7311" y="12952"/>
                    <a:pt x="6681" y="12564"/>
                    <a:pt x="5735" y="12888"/>
                  </a:cubicBezTo>
                  <a:cubicBezTo>
                    <a:pt x="4789" y="13211"/>
                    <a:pt x="3527" y="14246"/>
                    <a:pt x="2502" y="15345"/>
                  </a:cubicBezTo>
                  <a:cubicBezTo>
                    <a:pt x="1478" y="16445"/>
                    <a:pt x="689" y="17609"/>
                    <a:pt x="295" y="18643"/>
                  </a:cubicBezTo>
                  <a:cubicBezTo>
                    <a:pt x="-99" y="19678"/>
                    <a:pt x="-99" y="20584"/>
                    <a:pt x="295" y="21036"/>
                  </a:cubicBezTo>
                  <a:cubicBezTo>
                    <a:pt x="689" y="21489"/>
                    <a:pt x="1478" y="21489"/>
                    <a:pt x="2897" y="20325"/>
                  </a:cubicBezTo>
                  <a:cubicBezTo>
                    <a:pt x="4316" y="19161"/>
                    <a:pt x="6365" y="16833"/>
                    <a:pt x="7627" y="15410"/>
                  </a:cubicBezTo>
                  <a:cubicBezTo>
                    <a:pt x="8888" y="13987"/>
                    <a:pt x="9361" y="13470"/>
                    <a:pt x="9440" y="13535"/>
                  </a:cubicBezTo>
                  <a:cubicBezTo>
                    <a:pt x="9519" y="13599"/>
                    <a:pt x="9203" y="14246"/>
                    <a:pt x="8888" y="15022"/>
                  </a:cubicBezTo>
                  <a:cubicBezTo>
                    <a:pt x="8573" y="15798"/>
                    <a:pt x="8257" y="16703"/>
                    <a:pt x="8100" y="17738"/>
                  </a:cubicBezTo>
                  <a:cubicBezTo>
                    <a:pt x="7942" y="18773"/>
                    <a:pt x="7942" y="19937"/>
                    <a:pt x="8336" y="20584"/>
                  </a:cubicBezTo>
                  <a:cubicBezTo>
                    <a:pt x="8730" y="21230"/>
                    <a:pt x="9519" y="21360"/>
                    <a:pt x="10622" y="20454"/>
                  </a:cubicBezTo>
                  <a:cubicBezTo>
                    <a:pt x="11726" y="19549"/>
                    <a:pt x="13145" y="17609"/>
                    <a:pt x="14958" y="14311"/>
                  </a:cubicBezTo>
                  <a:cubicBezTo>
                    <a:pt x="16771" y="11012"/>
                    <a:pt x="18978" y="6356"/>
                    <a:pt x="20161" y="3640"/>
                  </a:cubicBezTo>
                  <a:cubicBezTo>
                    <a:pt x="21343" y="924"/>
                    <a:pt x="21501" y="148"/>
                    <a:pt x="21343" y="18"/>
                  </a:cubicBezTo>
                  <a:cubicBezTo>
                    <a:pt x="21186" y="-111"/>
                    <a:pt x="20713" y="406"/>
                    <a:pt x="19924" y="2282"/>
                  </a:cubicBezTo>
                  <a:cubicBezTo>
                    <a:pt x="19136" y="4157"/>
                    <a:pt x="18032" y="7391"/>
                    <a:pt x="17481" y="10236"/>
                  </a:cubicBezTo>
                  <a:cubicBezTo>
                    <a:pt x="16929" y="13082"/>
                    <a:pt x="16929" y="15539"/>
                    <a:pt x="17008" y="17156"/>
                  </a:cubicBezTo>
                  <a:cubicBezTo>
                    <a:pt x="17086" y="18773"/>
                    <a:pt x="17244" y="19549"/>
                    <a:pt x="17717" y="20002"/>
                  </a:cubicBezTo>
                  <a:cubicBezTo>
                    <a:pt x="18190" y="20454"/>
                    <a:pt x="18978" y="20584"/>
                    <a:pt x="19609" y="20131"/>
                  </a:cubicBezTo>
                  <a:cubicBezTo>
                    <a:pt x="20240" y="19678"/>
                    <a:pt x="20713" y="18643"/>
                    <a:pt x="21186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938183" y="368700"/>
              <a:ext cx="148168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4937" y="19059"/>
                  </a:moveTo>
                  <a:cubicBezTo>
                    <a:pt x="2469" y="20329"/>
                    <a:pt x="0" y="21600"/>
                    <a:pt x="0" y="20965"/>
                  </a:cubicBezTo>
                  <a:cubicBezTo>
                    <a:pt x="0" y="20329"/>
                    <a:pt x="2469" y="17788"/>
                    <a:pt x="6480" y="13976"/>
                  </a:cubicBezTo>
                  <a:cubicBezTo>
                    <a:pt x="10491" y="10165"/>
                    <a:pt x="16046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097332" y="375050"/>
              <a:ext cx="118040" cy="14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256" fill="norm" stroke="1" extrusionOk="0">
                  <a:moveTo>
                    <a:pt x="16772" y="0"/>
                  </a:moveTo>
                  <a:cubicBezTo>
                    <a:pt x="13477" y="0"/>
                    <a:pt x="10182" y="0"/>
                    <a:pt x="7253" y="2700"/>
                  </a:cubicBezTo>
                  <a:cubicBezTo>
                    <a:pt x="4324" y="5400"/>
                    <a:pt x="1762" y="10800"/>
                    <a:pt x="663" y="14294"/>
                  </a:cubicBezTo>
                  <a:cubicBezTo>
                    <a:pt x="-435" y="17788"/>
                    <a:pt x="-69" y="19376"/>
                    <a:pt x="1029" y="20329"/>
                  </a:cubicBezTo>
                  <a:cubicBezTo>
                    <a:pt x="2128" y="21282"/>
                    <a:pt x="3958" y="21600"/>
                    <a:pt x="7070" y="20806"/>
                  </a:cubicBezTo>
                  <a:cubicBezTo>
                    <a:pt x="10182" y="20012"/>
                    <a:pt x="14575" y="18106"/>
                    <a:pt x="17321" y="14929"/>
                  </a:cubicBezTo>
                  <a:cubicBezTo>
                    <a:pt x="20067" y="11753"/>
                    <a:pt x="21165" y="7306"/>
                    <a:pt x="19884" y="4765"/>
                  </a:cubicBezTo>
                  <a:cubicBezTo>
                    <a:pt x="18602" y="2224"/>
                    <a:pt x="14941" y="1588"/>
                    <a:pt x="11280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264149" y="330600"/>
              <a:ext cx="1714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287"/>
                  </a:moveTo>
                  <a:cubicBezTo>
                    <a:pt x="1067" y="1525"/>
                    <a:pt x="2133" y="762"/>
                    <a:pt x="3200" y="762"/>
                  </a:cubicBezTo>
                  <a:cubicBezTo>
                    <a:pt x="4267" y="762"/>
                    <a:pt x="5333" y="1525"/>
                    <a:pt x="6400" y="4066"/>
                  </a:cubicBezTo>
                  <a:cubicBezTo>
                    <a:pt x="7467" y="6607"/>
                    <a:pt x="8533" y="10927"/>
                    <a:pt x="9067" y="13722"/>
                  </a:cubicBezTo>
                  <a:cubicBezTo>
                    <a:pt x="9600" y="16518"/>
                    <a:pt x="9600" y="17788"/>
                    <a:pt x="9333" y="19059"/>
                  </a:cubicBezTo>
                  <a:cubicBezTo>
                    <a:pt x="9067" y="20329"/>
                    <a:pt x="8533" y="21600"/>
                    <a:pt x="8000" y="21473"/>
                  </a:cubicBezTo>
                  <a:cubicBezTo>
                    <a:pt x="7467" y="21346"/>
                    <a:pt x="6933" y="19821"/>
                    <a:pt x="7733" y="16899"/>
                  </a:cubicBezTo>
                  <a:cubicBezTo>
                    <a:pt x="8533" y="13976"/>
                    <a:pt x="10667" y="9656"/>
                    <a:pt x="13067" y="6734"/>
                  </a:cubicBezTo>
                  <a:cubicBezTo>
                    <a:pt x="15467" y="3812"/>
                    <a:pt x="18133" y="2287"/>
                    <a:pt x="19600" y="1398"/>
                  </a:cubicBezTo>
                  <a:cubicBezTo>
                    <a:pt x="21067" y="508"/>
                    <a:pt x="21333" y="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818188" y="259243"/>
              <a:ext cx="258763" cy="33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28" fill="norm" stroke="1" extrusionOk="0">
                  <a:moveTo>
                    <a:pt x="12512" y="4199"/>
                  </a:moveTo>
                  <a:cubicBezTo>
                    <a:pt x="12688" y="3515"/>
                    <a:pt x="12863" y="2832"/>
                    <a:pt x="12951" y="2080"/>
                  </a:cubicBezTo>
                  <a:cubicBezTo>
                    <a:pt x="13039" y="1328"/>
                    <a:pt x="13039" y="508"/>
                    <a:pt x="12600" y="166"/>
                  </a:cubicBezTo>
                  <a:cubicBezTo>
                    <a:pt x="12161" y="-176"/>
                    <a:pt x="11283" y="-39"/>
                    <a:pt x="9966" y="1054"/>
                  </a:cubicBezTo>
                  <a:cubicBezTo>
                    <a:pt x="8648" y="2148"/>
                    <a:pt x="6892" y="4199"/>
                    <a:pt x="5136" y="7206"/>
                  </a:cubicBezTo>
                  <a:cubicBezTo>
                    <a:pt x="3380" y="10214"/>
                    <a:pt x="1624" y="14178"/>
                    <a:pt x="746" y="16502"/>
                  </a:cubicBezTo>
                  <a:cubicBezTo>
                    <a:pt x="-132" y="18827"/>
                    <a:pt x="-132" y="19510"/>
                    <a:pt x="219" y="20057"/>
                  </a:cubicBezTo>
                  <a:cubicBezTo>
                    <a:pt x="570" y="20604"/>
                    <a:pt x="1273" y="21014"/>
                    <a:pt x="2063" y="21219"/>
                  </a:cubicBezTo>
                  <a:cubicBezTo>
                    <a:pt x="2853" y="21424"/>
                    <a:pt x="3731" y="21424"/>
                    <a:pt x="5400" y="20467"/>
                  </a:cubicBezTo>
                  <a:cubicBezTo>
                    <a:pt x="7068" y="19510"/>
                    <a:pt x="9527" y="17596"/>
                    <a:pt x="11370" y="15204"/>
                  </a:cubicBezTo>
                  <a:cubicBezTo>
                    <a:pt x="13214" y="12811"/>
                    <a:pt x="14444" y="9940"/>
                    <a:pt x="14970" y="7685"/>
                  </a:cubicBezTo>
                  <a:cubicBezTo>
                    <a:pt x="15497" y="5429"/>
                    <a:pt x="15322" y="3789"/>
                    <a:pt x="14883" y="2763"/>
                  </a:cubicBezTo>
                  <a:cubicBezTo>
                    <a:pt x="14444" y="1738"/>
                    <a:pt x="13741" y="1328"/>
                    <a:pt x="12424" y="1328"/>
                  </a:cubicBezTo>
                  <a:cubicBezTo>
                    <a:pt x="11107" y="1328"/>
                    <a:pt x="9175" y="1738"/>
                    <a:pt x="7507" y="2558"/>
                  </a:cubicBezTo>
                  <a:cubicBezTo>
                    <a:pt x="5839" y="3378"/>
                    <a:pt x="4434" y="4609"/>
                    <a:pt x="3644" y="5702"/>
                  </a:cubicBezTo>
                  <a:cubicBezTo>
                    <a:pt x="2853" y="6796"/>
                    <a:pt x="2678" y="7753"/>
                    <a:pt x="3292" y="8437"/>
                  </a:cubicBezTo>
                  <a:cubicBezTo>
                    <a:pt x="3907" y="9120"/>
                    <a:pt x="5312" y="9530"/>
                    <a:pt x="8473" y="9599"/>
                  </a:cubicBezTo>
                  <a:cubicBezTo>
                    <a:pt x="11634" y="9667"/>
                    <a:pt x="16551" y="9394"/>
                    <a:pt x="21468" y="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949950" y="41588"/>
              <a:ext cx="152400" cy="16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4500" y="8006"/>
                  </a:moveTo>
                  <a:cubicBezTo>
                    <a:pt x="3600" y="11372"/>
                    <a:pt x="2700" y="14739"/>
                    <a:pt x="1800" y="17263"/>
                  </a:cubicBezTo>
                  <a:cubicBezTo>
                    <a:pt x="900" y="19788"/>
                    <a:pt x="0" y="21471"/>
                    <a:pt x="0" y="21190"/>
                  </a:cubicBezTo>
                  <a:cubicBezTo>
                    <a:pt x="0" y="20910"/>
                    <a:pt x="900" y="18666"/>
                    <a:pt x="2250" y="15300"/>
                  </a:cubicBezTo>
                  <a:cubicBezTo>
                    <a:pt x="3600" y="11933"/>
                    <a:pt x="5400" y="7445"/>
                    <a:pt x="7200" y="4500"/>
                  </a:cubicBezTo>
                  <a:cubicBezTo>
                    <a:pt x="9000" y="1554"/>
                    <a:pt x="10800" y="152"/>
                    <a:pt x="12150" y="11"/>
                  </a:cubicBezTo>
                  <a:cubicBezTo>
                    <a:pt x="13500" y="-129"/>
                    <a:pt x="14400" y="993"/>
                    <a:pt x="15900" y="4359"/>
                  </a:cubicBezTo>
                  <a:cubicBezTo>
                    <a:pt x="17400" y="7726"/>
                    <a:pt x="19500" y="13336"/>
                    <a:pt x="21600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575165" y="418024"/>
              <a:ext cx="103211" cy="19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950" fill="norm" stroke="1" extrusionOk="0">
                  <a:moveTo>
                    <a:pt x="19746" y="6836"/>
                  </a:moveTo>
                  <a:cubicBezTo>
                    <a:pt x="19746" y="5722"/>
                    <a:pt x="19746" y="4609"/>
                    <a:pt x="19746" y="3384"/>
                  </a:cubicBezTo>
                  <a:cubicBezTo>
                    <a:pt x="19746" y="2159"/>
                    <a:pt x="19746" y="823"/>
                    <a:pt x="18687" y="267"/>
                  </a:cubicBezTo>
                  <a:cubicBezTo>
                    <a:pt x="17628" y="-290"/>
                    <a:pt x="15511" y="-67"/>
                    <a:pt x="12546" y="1825"/>
                  </a:cubicBezTo>
                  <a:cubicBezTo>
                    <a:pt x="9581" y="3718"/>
                    <a:pt x="5769" y="7281"/>
                    <a:pt x="3440" y="10176"/>
                  </a:cubicBezTo>
                  <a:cubicBezTo>
                    <a:pt x="1111" y="13071"/>
                    <a:pt x="264" y="15298"/>
                    <a:pt x="52" y="16968"/>
                  </a:cubicBezTo>
                  <a:cubicBezTo>
                    <a:pt x="-160" y="18638"/>
                    <a:pt x="264" y="19751"/>
                    <a:pt x="1534" y="20419"/>
                  </a:cubicBezTo>
                  <a:cubicBezTo>
                    <a:pt x="2805" y="21087"/>
                    <a:pt x="4922" y="21310"/>
                    <a:pt x="8522" y="19974"/>
                  </a:cubicBezTo>
                  <a:cubicBezTo>
                    <a:pt x="12122" y="18638"/>
                    <a:pt x="17205" y="15743"/>
                    <a:pt x="19322" y="12625"/>
                  </a:cubicBezTo>
                  <a:cubicBezTo>
                    <a:pt x="21440" y="9508"/>
                    <a:pt x="20593" y="6168"/>
                    <a:pt x="19746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775450" y="145961"/>
              <a:ext cx="120650" cy="4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2516"/>
                  </a:moveTo>
                  <a:cubicBezTo>
                    <a:pt x="21221" y="1997"/>
                    <a:pt x="20842" y="1478"/>
                    <a:pt x="20084" y="1010"/>
                  </a:cubicBezTo>
                  <a:cubicBezTo>
                    <a:pt x="19326" y="543"/>
                    <a:pt x="18189" y="128"/>
                    <a:pt x="16674" y="24"/>
                  </a:cubicBezTo>
                  <a:cubicBezTo>
                    <a:pt x="15158" y="-80"/>
                    <a:pt x="13263" y="128"/>
                    <a:pt x="11179" y="1166"/>
                  </a:cubicBezTo>
                  <a:cubicBezTo>
                    <a:pt x="9095" y="2205"/>
                    <a:pt x="6821" y="4074"/>
                    <a:pt x="5305" y="6722"/>
                  </a:cubicBezTo>
                  <a:cubicBezTo>
                    <a:pt x="3789" y="9370"/>
                    <a:pt x="3032" y="12797"/>
                    <a:pt x="2274" y="15393"/>
                  </a:cubicBezTo>
                  <a:cubicBezTo>
                    <a:pt x="1516" y="17989"/>
                    <a:pt x="758" y="19755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711950" y="432200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5840"/>
                    <a:pt x="8894" y="10080"/>
                    <a:pt x="12494" y="6480"/>
                  </a:cubicBezTo>
                  <a:cubicBezTo>
                    <a:pt x="16094" y="2880"/>
                    <a:pt x="1884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437966" y="394100"/>
              <a:ext cx="328085" cy="20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3205" y="1309"/>
                  </a:moveTo>
                  <a:cubicBezTo>
                    <a:pt x="2230" y="5455"/>
                    <a:pt x="1254" y="9600"/>
                    <a:pt x="697" y="12327"/>
                  </a:cubicBezTo>
                  <a:cubicBezTo>
                    <a:pt x="139" y="15055"/>
                    <a:pt x="0" y="16364"/>
                    <a:pt x="0" y="17673"/>
                  </a:cubicBezTo>
                  <a:cubicBezTo>
                    <a:pt x="0" y="18982"/>
                    <a:pt x="139" y="20291"/>
                    <a:pt x="557" y="20945"/>
                  </a:cubicBezTo>
                  <a:cubicBezTo>
                    <a:pt x="975" y="21600"/>
                    <a:pt x="1672" y="21600"/>
                    <a:pt x="2926" y="19745"/>
                  </a:cubicBezTo>
                  <a:cubicBezTo>
                    <a:pt x="4181" y="17891"/>
                    <a:pt x="5992" y="14182"/>
                    <a:pt x="7107" y="11564"/>
                  </a:cubicBezTo>
                  <a:cubicBezTo>
                    <a:pt x="8222" y="8945"/>
                    <a:pt x="8640" y="7418"/>
                    <a:pt x="8988" y="6109"/>
                  </a:cubicBezTo>
                  <a:cubicBezTo>
                    <a:pt x="9337" y="4800"/>
                    <a:pt x="9615" y="3709"/>
                    <a:pt x="9685" y="3709"/>
                  </a:cubicBezTo>
                  <a:cubicBezTo>
                    <a:pt x="9755" y="3709"/>
                    <a:pt x="9615" y="4800"/>
                    <a:pt x="9476" y="6545"/>
                  </a:cubicBezTo>
                  <a:cubicBezTo>
                    <a:pt x="9337" y="8291"/>
                    <a:pt x="9197" y="10691"/>
                    <a:pt x="9406" y="12327"/>
                  </a:cubicBezTo>
                  <a:cubicBezTo>
                    <a:pt x="9615" y="13964"/>
                    <a:pt x="10173" y="14836"/>
                    <a:pt x="10800" y="15055"/>
                  </a:cubicBezTo>
                  <a:cubicBezTo>
                    <a:pt x="11427" y="15273"/>
                    <a:pt x="12124" y="14836"/>
                    <a:pt x="12960" y="13745"/>
                  </a:cubicBezTo>
                  <a:cubicBezTo>
                    <a:pt x="13796" y="12655"/>
                    <a:pt x="14772" y="10909"/>
                    <a:pt x="15468" y="9164"/>
                  </a:cubicBezTo>
                  <a:cubicBezTo>
                    <a:pt x="16165" y="7418"/>
                    <a:pt x="16583" y="5673"/>
                    <a:pt x="16653" y="5345"/>
                  </a:cubicBezTo>
                  <a:cubicBezTo>
                    <a:pt x="16723" y="5018"/>
                    <a:pt x="16444" y="6109"/>
                    <a:pt x="16165" y="8291"/>
                  </a:cubicBezTo>
                  <a:cubicBezTo>
                    <a:pt x="15886" y="10473"/>
                    <a:pt x="15608" y="13745"/>
                    <a:pt x="15677" y="13418"/>
                  </a:cubicBezTo>
                  <a:cubicBezTo>
                    <a:pt x="15747" y="13091"/>
                    <a:pt x="16165" y="9164"/>
                    <a:pt x="16514" y="6545"/>
                  </a:cubicBezTo>
                  <a:cubicBezTo>
                    <a:pt x="16862" y="3927"/>
                    <a:pt x="17141" y="2618"/>
                    <a:pt x="17628" y="1636"/>
                  </a:cubicBezTo>
                  <a:cubicBezTo>
                    <a:pt x="18116" y="655"/>
                    <a:pt x="18813" y="0"/>
                    <a:pt x="19440" y="0"/>
                  </a:cubicBezTo>
                  <a:cubicBezTo>
                    <a:pt x="20067" y="0"/>
                    <a:pt x="20625" y="655"/>
                    <a:pt x="20973" y="3273"/>
                  </a:cubicBezTo>
                  <a:cubicBezTo>
                    <a:pt x="21321" y="5891"/>
                    <a:pt x="21461" y="10473"/>
                    <a:pt x="21600" y="1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827469" y="248050"/>
              <a:ext cx="10368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2089" y="0"/>
                  </a:moveTo>
                  <a:cubicBezTo>
                    <a:pt x="10793" y="4154"/>
                    <a:pt x="9497" y="8308"/>
                    <a:pt x="8201" y="11423"/>
                  </a:cubicBezTo>
                  <a:cubicBezTo>
                    <a:pt x="6905" y="14538"/>
                    <a:pt x="5609" y="16615"/>
                    <a:pt x="4313" y="18069"/>
                  </a:cubicBezTo>
                  <a:cubicBezTo>
                    <a:pt x="3017" y="19523"/>
                    <a:pt x="1721" y="20354"/>
                    <a:pt x="857" y="20354"/>
                  </a:cubicBezTo>
                  <a:cubicBezTo>
                    <a:pt x="-7" y="20354"/>
                    <a:pt x="-439" y="19523"/>
                    <a:pt x="641" y="17585"/>
                  </a:cubicBezTo>
                  <a:cubicBezTo>
                    <a:pt x="1721" y="15646"/>
                    <a:pt x="4313" y="12600"/>
                    <a:pt x="6257" y="10731"/>
                  </a:cubicBezTo>
                  <a:cubicBezTo>
                    <a:pt x="8201" y="8862"/>
                    <a:pt x="9497" y="8169"/>
                    <a:pt x="11225" y="7685"/>
                  </a:cubicBezTo>
                  <a:cubicBezTo>
                    <a:pt x="12953" y="7200"/>
                    <a:pt x="15113" y="6923"/>
                    <a:pt x="16841" y="7062"/>
                  </a:cubicBezTo>
                  <a:cubicBezTo>
                    <a:pt x="18569" y="7200"/>
                    <a:pt x="19865" y="7754"/>
                    <a:pt x="20513" y="8377"/>
                  </a:cubicBezTo>
                  <a:cubicBezTo>
                    <a:pt x="21161" y="9000"/>
                    <a:pt x="21161" y="9692"/>
                    <a:pt x="21161" y="10385"/>
                  </a:cubicBezTo>
                  <a:cubicBezTo>
                    <a:pt x="21161" y="11077"/>
                    <a:pt x="21161" y="11769"/>
                    <a:pt x="20513" y="12392"/>
                  </a:cubicBezTo>
                  <a:cubicBezTo>
                    <a:pt x="19865" y="13015"/>
                    <a:pt x="18569" y="13569"/>
                    <a:pt x="16841" y="13985"/>
                  </a:cubicBezTo>
                  <a:cubicBezTo>
                    <a:pt x="15113" y="14400"/>
                    <a:pt x="12953" y="14677"/>
                    <a:pt x="10793" y="14677"/>
                  </a:cubicBezTo>
                  <a:cubicBezTo>
                    <a:pt x="8633" y="14677"/>
                    <a:pt x="6473" y="14400"/>
                    <a:pt x="6473" y="14746"/>
                  </a:cubicBezTo>
                  <a:cubicBezTo>
                    <a:pt x="6473" y="15092"/>
                    <a:pt x="8633" y="16062"/>
                    <a:pt x="10577" y="17308"/>
                  </a:cubicBezTo>
                  <a:cubicBezTo>
                    <a:pt x="12521" y="18554"/>
                    <a:pt x="14249" y="20077"/>
                    <a:pt x="15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992533" y="403721"/>
              <a:ext cx="78368" cy="1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847" fill="norm" stroke="1" extrusionOk="0">
                  <a:moveTo>
                    <a:pt x="2274" y="1318"/>
                  </a:moveTo>
                  <a:cubicBezTo>
                    <a:pt x="1137" y="6052"/>
                    <a:pt x="0" y="10787"/>
                    <a:pt x="0" y="11379"/>
                  </a:cubicBezTo>
                  <a:cubicBezTo>
                    <a:pt x="0" y="11970"/>
                    <a:pt x="1137" y="8420"/>
                    <a:pt x="2274" y="5905"/>
                  </a:cubicBezTo>
                  <a:cubicBezTo>
                    <a:pt x="3411" y="3389"/>
                    <a:pt x="4547" y="1910"/>
                    <a:pt x="6537" y="874"/>
                  </a:cubicBezTo>
                  <a:cubicBezTo>
                    <a:pt x="8526" y="-161"/>
                    <a:pt x="11368" y="-753"/>
                    <a:pt x="14211" y="1910"/>
                  </a:cubicBezTo>
                  <a:cubicBezTo>
                    <a:pt x="17053" y="4573"/>
                    <a:pt x="19895" y="10491"/>
                    <a:pt x="20747" y="14189"/>
                  </a:cubicBezTo>
                  <a:cubicBezTo>
                    <a:pt x="21600" y="17888"/>
                    <a:pt x="20463" y="19368"/>
                    <a:pt x="19326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144532" y="426796"/>
              <a:ext cx="76602" cy="13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82" fill="norm" stroke="1" extrusionOk="0">
                  <a:moveTo>
                    <a:pt x="19959" y="2842"/>
                  </a:moveTo>
                  <a:cubicBezTo>
                    <a:pt x="18208" y="1513"/>
                    <a:pt x="16457" y="183"/>
                    <a:pt x="14122" y="17"/>
                  </a:cubicBezTo>
                  <a:cubicBezTo>
                    <a:pt x="11786" y="-149"/>
                    <a:pt x="8868" y="848"/>
                    <a:pt x="6241" y="3673"/>
                  </a:cubicBezTo>
                  <a:cubicBezTo>
                    <a:pt x="3613" y="6497"/>
                    <a:pt x="1278" y="11149"/>
                    <a:pt x="403" y="14306"/>
                  </a:cubicBezTo>
                  <a:cubicBezTo>
                    <a:pt x="-473" y="17463"/>
                    <a:pt x="111" y="19125"/>
                    <a:pt x="1862" y="20122"/>
                  </a:cubicBezTo>
                  <a:cubicBezTo>
                    <a:pt x="3613" y="21119"/>
                    <a:pt x="6532" y="21451"/>
                    <a:pt x="9159" y="20953"/>
                  </a:cubicBezTo>
                  <a:cubicBezTo>
                    <a:pt x="11786" y="20454"/>
                    <a:pt x="14122" y="19125"/>
                    <a:pt x="16457" y="16466"/>
                  </a:cubicBezTo>
                  <a:cubicBezTo>
                    <a:pt x="18792" y="13808"/>
                    <a:pt x="21127" y="9820"/>
                    <a:pt x="21127" y="7328"/>
                  </a:cubicBezTo>
                  <a:cubicBezTo>
                    <a:pt x="21127" y="4836"/>
                    <a:pt x="18792" y="3839"/>
                    <a:pt x="16457" y="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268550" y="412018"/>
              <a:ext cx="150756" cy="13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37" fill="norm" stroke="1" extrusionOk="0">
                  <a:moveTo>
                    <a:pt x="779" y="3168"/>
                  </a:moveTo>
                  <a:cubicBezTo>
                    <a:pt x="1079" y="1507"/>
                    <a:pt x="1379" y="-155"/>
                    <a:pt x="1529" y="11"/>
                  </a:cubicBezTo>
                  <a:cubicBezTo>
                    <a:pt x="1679" y="177"/>
                    <a:pt x="1679" y="2171"/>
                    <a:pt x="1379" y="4996"/>
                  </a:cubicBezTo>
                  <a:cubicBezTo>
                    <a:pt x="1079" y="7820"/>
                    <a:pt x="479" y="11476"/>
                    <a:pt x="179" y="14633"/>
                  </a:cubicBezTo>
                  <a:cubicBezTo>
                    <a:pt x="-121" y="17790"/>
                    <a:pt x="-121" y="20448"/>
                    <a:pt x="779" y="20947"/>
                  </a:cubicBezTo>
                  <a:cubicBezTo>
                    <a:pt x="1679" y="21445"/>
                    <a:pt x="3479" y="19783"/>
                    <a:pt x="4829" y="18288"/>
                  </a:cubicBezTo>
                  <a:cubicBezTo>
                    <a:pt x="6179" y="16793"/>
                    <a:pt x="7079" y="15463"/>
                    <a:pt x="7829" y="13968"/>
                  </a:cubicBezTo>
                  <a:cubicBezTo>
                    <a:pt x="8579" y="12473"/>
                    <a:pt x="9179" y="10811"/>
                    <a:pt x="9479" y="10811"/>
                  </a:cubicBezTo>
                  <a:cubicBezTo>
                    <a:pt x="9779" y="10811"/>
                    <a:pt x="9779" y="12473"/>
                    <a:pt x="10229" y="14300"/>
                  </a:cubicBezTo>
                  <a:cubicBezTo>
                    <a:pt x="10679" y="16128"/>
                    <a:pt x="11579" y="18122"/>
                    <a:pt x="12779" y="18953"/>
                  </a:cubicBezTo>
                  <a:cubicBezTo>
                    <a:pt x="13979" y="19783"/>
                    <a:pt x="15479" y="19451"/>
                    <a:pt x="16979" y="17623"/>
                  </a:cubicBezTo>
                  <a:cubicBezTo>
                    <a:pt x="18479" y="15796"/>
                    <a:pt x="19979" y="12473"/>
                    <a:pt x="20729" y="9980"/>
                  </a:cubicBezTo>
                  <a:cubicBezTo>
                    <a:pt x="21479" y="7488"/>
                    <a:pt x="21479" y="5827"/>
                    <a:pt x="21179" y="4165"/>
                  </a:cubicBezTo>
                  <a:cubicBezTo>
                    <a:pt x="20879" y="2503"/>
                    <a:pt x="20279" y="842"/>
                    <a:pt x="19679" y="1174"/>
                  </a:cubicBezTo>
                  <a:cubicBezTo>
                    <a:pt x="19079" y="1507"/>
                    <a:pt x="18479" y="3833"/>
                    <a:pt x="17879" y="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436768" y="391669"/>
              <a:ext cx="115406" cy="17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78" fill="norm" stroke="1" extrusionOk="0">
                  <a:moveTo>
                    <a:pt x="434" y="8106"/>
                  </a:moveTo>
                  <a:cubicBezTo>
                    <a:pt x="434" y="9407"/>
                    <a:pt x="434" y="10708"/>
                    <a:pt x="434" y="12530"/>
                  </a:cubicBezTo>
                  <a:cubicBezTo>
                    <a:pt x="434" y="14351"/>
                    <a:pt x="434" y="16694"/>
                    <a:pt x="242" y="17214"/>
                  </a:cubicBezTo>
                  <a:cubicBezTo>
                    <a:pt x="49" y="17735"/>
                    <a:pt x="-337" y="16433"/>
                    <a:pt x="627" y="13571"/>
                  </a:cubicBezTo>
                  <a:cubicBezTo>
                    <a:pt x="1592" y="10708"/>
                    <a:pt x="3906" y="6284"/>
                    <a:pt x="5834" y="3551"/>
                  </a:cubicBezTo>
                  <a:cubicBezTo>
                    <a:pt x="7763" y="819"/>
                    <a:pt x="9306" y="-222"/>
                    <a:pt x="11813" y="38"/>
                  </a:cubicBezTo>
                  <a:cubicBezTo>
                    <a:pt x="14320" y="298"/>
                    <a:pt x="17792" y="1860"/>
                    <a:pt x="19527" y="4983"/>
                  </a:cubicBezTo>
                  <a:cubicBezTo>
                    <a:pt x="21263" y="8106"/>
                    <a:pt x="21263" y="12790"/>
                    <a:pt x="20684" y="15783"/>
                  </a:cubicBezTo>
                  <a:cubicBezTo>
                    <a:pt x="20106" y="18776"/>
                    <a:pt x="18949" y="20077"/>
                    <a:pt x="17792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113774" y="300601"/>
              <a:ext cx="290576" cy="3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9" fill="norm" stroke="1" extrusionOk="0">
                  <a:moveTo>
                    <a:pt x="7870" y="4809"/>
                  </a:moveTo>
                  <a:cubicBezTo>
                    <a:pt x="5835" y="7406"/>
                    <a:pt x="3800" y="10003"/>
                    <a:pt x="2470" y="12191"/>
                  </a:cubicBezTo>
                  <a:cubicBezTo>
                    <a:pt x="1139" y="14378"/>
                    <a:pt x="513" y="16155"/>
                    <a:pt x="200" y="17591"/>
                  </a:cubicBezTo>
                  <a:cubicBezTo>
                    <a:pt x="-113" y="19026"/>
                    <a:pt x="-113" y="20120"/>
                    <a:pt x="591" y="20735"/>
                  </a:cubicBezTo>
                  <a:cubicBezTo>
                    <a:pt x="1296" y="21350"/>
                    <a:pt x="2704" y="21487"/>
                    <a:pt x="4348" y="20803"/>
                  </a:cubicBezTo>
                  <a:cubicBezTo>
                    <a:pt x="5991" y="20120"/>
                    <a:pt x="7870" y="18616"/>
                    <a:pt x="9435" y="16224"/>
                  </a:cubicBezTo>
                  <a:cubicBezTo>
                    <a:pt x="11000" y="13831"/>
                    <a:pt x="12252" y="10550"/>
                    <a:pt x="12957" y="7953"/>
                  </a:cubicBezTo>
                  <a:cubicBezTo>
                    <a:pt x="13661" y="5355"/>
                    <a:pt x="13817" y="3441"/>
                    <a:pt x="13583" y="2211"/>
                  </a:cubicBezTo>
                  <a:cubicBezTo>
                    <a:pt x="13348" y="981"/>
                    <a:pt x="12722" y="434"/>
                    <a:pt x="11861" y="160"/>
                  </a:cubicBezTo>
                  <a:cubicBezTo>
                    <a:pt x="11000" y="-113"/>
                    <a:pt x="9904" y="-113"/>
                    <a:pt x="8730" y="776"/>
                  </a:cubicBezTo>
                  <a:cubicBezTo>
                    <a:pt x="7557" y="1664"/>
                    <a:pt x="6304" y="3441"/>
                    <a:pt x="5522" y="5082"/>
                  </a:cubicBezTo>
                  <a:cubicBezTo>
                    <a:pt x="4739" y="6722"/>
                    <a:pt x="4426" y="8226"/>
                    <a:pt x="4191" y="9388"/>
                  </a:cubicBezTo>
                  <a:cubicBezTo>
                    <a:pt x="3957" y="10550"/>
                    <a:pt x="3800" y="11371"/>
                    <a:pt x="4191" y="11917"/>
                  </a:cubicBezTo>
                  <a:cubicBezTo>
                    <a:pt x="4583" y="12464"/>
                    <a:pt x="5522" y="12738"/>
                    <a:pt x="8104" y="12191"/>
                  </a:cubicBezTo>
                  <a:cubicBezTo>
                    <a:pt x="10687" y="11644"/>
                    <a:pt x="14913" y="10277"/>
                    <a:pt x="17417" y="9525"/>
                  </a:cubicBezTo>
                  <a:cubicBezTo>
                    <a:pt x="19922" y="8773"/>
                    <a:pt x="20704" y="8636"/>
                    <a:pt x="21487" y="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893300" y="48300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905999" y="39410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944099" y="401773"/>
              <a:ext cx="133351" cy="21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2985"/>
                  </a:moveTo>
                  <a:cubicBezTo>
                    <a:pt x="18171" y="1947"/>
                    <a:pt x="14743" y="908"/>
                    <a:pt x="12171" y="389"/>
                  </a:cubicBezTo>
                  <a:cubicBezTo>
                    <a:pt x="9600" y="-130"/>
                    <a:pt x="7886" y="-130"/>
                    <a:pt x="6686" y="389"/>
                  </a:cubicBezTo>
                  <a:cubicBezTo>
                    <a:pt x="5486" y="908"/>
                    <a:pt x="4800" y="1947"/>
                    <a:pt x="5486" y="3608"/>
                  </a:cubicBezTo>
                  <a:cubicBezTo>
                    <a:pt x="6171" y="5270"/>
                    <a:pt x="8229" y="7555"/>
                    <a:pt x="10800" y="10047"/>
                  </a:cubicBezTo>
                  <a:cubicBezTo>
                    <a:pt x="13371" y="12539"/>
                    <a:pt x="16457" y="15239"/>
                    <a:pt x="17657" y="17108"/>
                  </a:cubicBezTo>
                  <a:cubicBezTo>
                    <a:pt x="18857" y="18978"/>
                    <a:pt x="18171" y="20016"/>
                    <a:pt x="15771" y="20639"/>
                  </a:cubicBezTo>
                  <a:cubicBezTo>
                    <a:pt x="13371" y="21262"/>
                    <a:pt x="9257" y="21470"/>
                    <a:pt x="6343" y="20951"/>
                  </a:cubicBezTo>
                  <a:cubicBezTo>
                    <a:pt x="3429" y="20432"/>
                    <a:pt x="1714" y="19185"/>
                    <a:pt x="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830378" y="1174356"/>
              <a:ext cx="296212" cy="25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09" fill="norm" stroke="1" extrusionOk="0">
                  <a:moveTo>
                    <a:pt x="8795" y="3280"/>
                  </a:moveTo>
                  <a:cubicBezTo>
                    <a:pt x="8490" y="2209"/>
                    <a:pt x="8186" y="1138"/>
                    <a:pt x="7654" y="513"/>
                  </a:cubicBezTo>
                  <a:cubicBezTo>
                    <a:pt x="7121" y="-111"/>
                    <a:pt x="6361" y="-290"/>
                    <a:pt x="5220" y="692"/>
                  </a:cubicBezTo>
                  <a:cubicBezTo>
                    <a:pt x="4079" y="1674"/>
                    <a:pt x="2558" y="3816"/>
                    <a:pt x="1493" y="6940"/>
                  </a:cubicBezTo>
                  <a:cubicBezTo>
                    <a:pt x="428" y="10064"/>
                    <a:pt x="-180" y="14170"/>
                    <a:pt x="48" y="16936"/>
                  </a:cubicBezTo>
                  <a:cubicBezTo>
                    <a:pt x="276" y="19703"/>
                    <a:pt x="1341" y="21131"/>
                    <a:pt x="3623" y="20774"/>
                  </a:cubicBezTo>
                  <a:cubicBezTo>
                    <a:pt x="5905" y="20417"/>
                    <a:pt x="9403" y="18275"/>
                    <a:pt x="11761" y="16044"/>
                  </a:cubicBezTo>
                  <a:cubicBezTo>
                    <a:pt x="14119" y="13812"/>
                    <a:pt x="15335" y="11492"/>
                    <a:pt x="16020" y="9796"/>
                  </a:cubicBezTo>
                  <a:cubicBezTo>
                    <a:pt x="16705" y="8100"/>
                    <a:pt x="16857" y="7029"/>
                    <a:pt x="16552" y="6315"/>
                  </a:cubicBezTo>
                  <a:cubicBezTo>
                    <a:pt x="16248" y="5601"/>
                    <a:pt x="15488" y="5244"/>
                    <a:pt x="14955" y="5601"/>
                  </a:cubicBezTo>
                  <a:cubicBezTo>
                    <a:pt x="14423" y="5958"/>
                    <a:pt x="14119" y="7029"/>
                    <a:pt x="13814" y="9350"/>
                  </a:cubicBezTo>
                  <a:cubicBezTo>
                    <a:pt x="13510" y="11670"/>
                    <a:pt x="13206" y="15241"/>
                    <a:pt x="13206" y="17472"/>
                  </a:cubicBezTo>
                  <a:cubicBezTo>
                    <a:pt x="13206" y="19703"/>
                    <a:pt x="13510" y="20596"/>
                    <a:pt x="14119" y="20953"/>
                  </a:cubicBezTo>
                  <a:cubicBezTo>
                    <a:pt x="14727" y="21310"/>
                    <a:pt x="15640" y="21131"/>
                    <a:pt x="16857" y="19614"/>
                  </a:cubicBezTo>
                  <a:cubicBezTo>
                    <a:pt x="18074" y="18097"/>
                    <a:pt x="19595" y="15241"/>
                    <a:pt x="20431" y="12563"/>
                  </a:cubicBezTo>
                  <a:cubicBezTo>
                    <a:pt x="21268" y="9885"/>
                    <a:pt x="21420" y="7386"/>
                    <a:pt x="21192" y="5779"/>
                  </a:cubicBezTo>
                  <a:cubicBezTo>
                    <a:pt x="20964" y="4173"/>
                    <a:pt x="20355" y="3459"/>
                    <a:pt x="19366" y="3637"/>
                  </a:cubicBezTo>
                  <a:cubicBezTo>
                    <a:pt x="18378" y="3816"/>
                    <a:pt x="17009" y="4887"/>
                    <a:pt x="16324" y="6226"/>
                  </a:cubicBezTo>
                  <a:cubicBezTo>
                    <a:pt x="15640" y="7565"/>
                    <a:pt x="15640" y="9171"/>
                    <a:pt x="15640" y="1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187700" y="1201166"/>
              <a:ext cx="107587" cy="20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12" fill="norm" stroke="1" extrusionOk="0">
                  <a:moveTo>
                    <a:pt x="0" y="6615"/>
                  </a:moveTo>
                  <a:cubicBezTo>
                    <a:pt x="0" y="10401"/>
                    <a:pt x="0" y="14186"/>
                    <a:pt x="0" y="16636"/>
                  </a:cubicBezTo>
                  <a:cubicBezTo>
                    <a:pt x="0" y="19085"/>
                    <a:pt x="0" y="20199"/>
                    <a:pt x="0" y="20199"/>
                  </a:cubicBezTo>
                  <a:cubicBezTo>
                    <a:pt x="0" y="20199"/>
                    <a:pt x="0" y="19085"/>
                    <a:pt x="831" y="16079"/>
                  </a:cubicBezTo>
                  <a:cubicBezTo>
                    <a:pt x="1662" y="13073"/>
                    <a:pt x="3323" y="8174"/>
                    <a:pt x="4777" y="5056"/>
                  </a:cubicBezTo>
                  <a:cubicBezTo>
                    <a:pt x="6231" y="1939"/>
                    <a:pt x="7477" y="603"/>
                    <a:pt x="9138" y="157"/>
                  </a:cubicBezTo>
                  <a:cubicBezTo>
                    <a:pt x="10800" y="-288"/>
                    <a:pt x="12877" y="157"/>
                    <a:pt x="15162" y="2161"/>
                  </a:cubicBezTo>
                  <a:cubicBezTo>
                    <a:pt x="17446" y="4166"/>
                    <a:pt x="19938" y="7728"/>
                    <a:pt x="20769" y="11180"/>
                  </a:cubicBezTo>
                  <a:cubicBezTo>
                    <a:pt x="21600" y="14632"/>
                    <a:pt x="20769" y="17972"/>
                    <a:pt x="19938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364926" y="1200550"/>
              <a:ext cx="831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20689" y="5214"/>
                  </a:moveTo>
                  <a:cubicBezTo>
                    <a:pt x="19635" y="3972"/>
                    <a:pt x="18582" y="2731"/>
                    <a:pt x="17001" y="1738"/>
                  </a:cubicBezTo>
                  <a:cubicBezTo>
                    <a:pt x="15421" y="745"/>
                    <a:pt x="13313" y="0"/>
                    <a:pt x="10943" y="0"/>
                  </a:cubicBezTo>
                  <a:cubicBezTo>
                    <a:pt x="8572" y="0"/>
                    <a:pt x="5938" y="745"/>
                    <a:pt x="3567" y="2607"/>
                  </a:cubicBezTo>
                  <a:cubicBezTo>
                    <a:pt x="1196" y="4469"/>
                    <a:pt x="-911" y="7448"/>
                    <a:pt x="406" y="9807"/>
                  </a:cubicBezTo>
                  <a:cubicBezTo>
                    <a:pt x="1723" y="12166"/>
                    <a:pt x="6465" y="13903"/>
                    <a:pt x="10152" y="15517"/>
                  </a:cubicBezTo>
                  <a:cubicBezTo>
                    <a:pt x="13840" y="17131"/>
                    <a:pt x="16474" y="18621"/>
                    <a:pt x="16474" y="19738"/>
                  </a:cubicBezTo>
                  <a:cubicBezTo>
                    <a:pt x="16474" y="20855"/>
                    <a:pt x="13840" y="21600"/>
                    <a:pt x="11469" y="21600"/>
                  </a:cubicBezTo>
                  <a:cubicBezTo>
                    <a:pt x="9099" y="21600"/>
                    <a:pt x="6991" y="20855"/>
                    <a:pt x="488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492499" y="1232300"/>
              <a:ext cx="84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33"/>
                    <a:pt x="21600" y="9067"/>
                    <a:pt x="21600" y="12667"/>
                  </a:cubicBezTo>
                  <a:cubicBezTo>
                    <a:pt x="21600" y="16267"/>
                    <a:pt x="108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498850" y="1124350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595554" y="1186499"/>
              <a:ext cx="81097" cy="22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168" fill="norm" stroke="1" extrusionOk="0">
                  <a:moveTo>
                    <a:pt x="20689" y="3157"/>
                  </a:moveTo>
                  <a:cubicBezTo>
                    <a:pt x="19069" y="2147"/>
                    <a:pt x="17449" y="1138"/>
                    <a:pt x="15289" y="532"/>
                  </a:cubicBezTo>
                  <a:cubicBezTo>
                    <a:pt x="13129" y="-73"/>
                    <a:pt x="10429" y="-275"/>
                    <a:pt x="6919" y="532"/>
                  </a:cubicBezTo>
                  <a:cubicBezTo>
                    <a:pt x="3409" y="1340"/>
                    <a:pt x="-911" y="3157"/>
                    <a:pt x="169" y="5781"/>
                  </a:cubicBezTo>
                  <a:cubicBezTo>
                    <a:pt x="1249" y="8405"/>
                    <a:pt x="7729" y="11837"/>
                    <a:pt x="11509" y="14159"/>
                  </a:cubicBezTo>
                  <a:cubicBezTo>
                    <a:pt x="15289" y="16480"/>
                    <a:pt x="16369" y="17691"/>
                    <a:pt x="16099" y="18701"/>
                  </a:cubicBezTo>
                  <a:cubicBezTo>
                    <a:pt x="15829" y="19710"/>
                    <a:pt x="14209" y="20518"/>
                    <a:pt x="12049" y="20921"/>
                  </a:cubicBezTo>
                  <a:cubicBezTo>
                    <a:pt x="9889" y="21325"/>
                    <a:pt x="7189" y="21325"/>
                    <a:pt x="5569" y="20215"/>
                  </a:cubicBezTo>
                  <a:cubicBezTo>
                    <a:pt x="3949" y="19104"/>
                    <a:pt x="3409" y="16884"/>
                    <a:pt x="2869" y="1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768469" y="1053370"/>
              <a:ext cx="79631" cy="33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4" fill="norm" stroke="1" extrusionOk="0">
                  <a:moveTo>
                    <a:pt x="6037" y="1692"/>
                  </a:moveTo>
                  <a:cubicBezTo>
                    <a:pt x="6037" y="882"/>
                    <a:pt x="6037" y="72"/>
                    <a:pt x="5752" y="5"/>
                  </a:cubicBezTo>
                  <a:cubicBezTo>
                    <a:pt x="5468" y="-63"/>
                    <a:pt x="4900" y="612"/>
                    <a:pt x="4331" y="2907"/>
                  </a:cubicBezTo>
                  <a:cubicBezTo>
                    <a:pt x="3763" y="5202"/>
                    <a:pt x="3195" y="9117"/>
                    <a:pt x="2342" y="12087"/>
                  </a:cubicBezTo>
                  <a:cubicBezTo>
                    <a:pt x="1489" y="15057"/>
                    <a:pt x="352" y="17082"/>
                    <a:pt x="68" y="18499"/>
                  </a:cubicBezTo>
                  <a:cubicBezTo>
                    <a:pt x="-216" y="19917"/>
                    <a:pt x="352" y="20727"/>
                    <a:pt x="2342" y="21132"/>
                  </a:cubicBezTo>
                  <a:cubicBezTo>
                    <a:pt x="4331" y="21537"/>
                    <a:pt x="7742" y="21537"/>
                    <a:pt x="11152" y="20929"/>
                  </a:cubicBezTo>
                  <a:cubicBezTo>
                    <a:pt x="14563" y="20322"/>
                    <a:pt x="17973" y="19107"/>
                    <a:pt x="21384" y="1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745368" y="1251350"/>
              <a:ext cx="12178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14400"/>
                    <a:pt x="-173" y="7200"/>
                    <a:pt x="13" y="3600"/>
                  </a:cubicBezTo>
                  <a:cubicBezTo>
                    <a:pt x="199" y="0"/>
                    <a:pt x="2434" y="0"/>
                    <a:pt x="6344" y="0"/>
                  </a:cubicBezTo>
                  <a:cubicBezTo>
                    <a:pt x="10255" y="0"/>
                    <a:pt x="15841" y="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852509" y="1209016"/>
              <a:ext cx="207692" cy="16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044" fill="norm" stroke="1" extrusionOk="0">
                  <a:moveTo>
                    <a:pt x="3438" y="5333"/>
                  </a:moveTo>
                  <a:cubicBezTo>
                    <a:pt x="4734" y="3467"/>
                    <a:pt x="6030" y="1600"/>
                    <a:pt x="6030" y="1200"/>
                  </a:cubicBezTo>
                  <a:cubicBezTo>
                    <a:pt x="6030" y="800"/>
                    <a:pt x="4734" y="1867"/>
                    <a:pt x="3438" y="4667"/>
                  </a:cubicBezTo>
                  <a:cubicBezTo>
                    <a:pt x="2142" y="7467"/>
                    <a:pt x="846" y="12000"/>
                    <a:pt x="306" y="14933"/>
                  </a:cubicBezTo>
                  <a:cubicBezTo>
                    <a:pt x="-234" y="17867"/>
                    <a:pt x="-18" y="19200"/>
                    <a:pt x="630" y="20133"/>
                  </a:cubicBezTo>
                  <a:cubicBezTo>
                    <a:pt x="1278" y="21067"/>
                    <a:pt x="2358" y="21600"/>
                    <a:pt x="4086" y="20133"/>
                  </a:cubicBezTo>
                  <a:cubicBezTo>
                    <a:pt x="5814" y="18667"/>
                    <a:pt x="8190" y="15200"/>
                    <a:pt x="9594" y="12800"/>
                  </a:cubicBezTo>
                  <a:cubicBezTo>
                    <a:pt x="10998" y="10400"/>
                    <a:pt x="11430" y="9067"/>
                    <a:pt x="11646" y="7600"/>
                  </a:cubicBezTo>
                  <a:cubicBezTo>
                    <a:pt x="11862" y="6133"/>
                    <a:pt x="11862" y="4533"/>
                    <a:pt x="11754" y="4800"/>
                  </a:cubicBezTo>
                  <a:cubicBezTo>
                    <a:pt x="11646" y="5067"/>
                    <a:pt x="11430" y="7200"/>
                    <a:pt x="11322" y="8933"/>
                  </a:cubicBezTo>
                  <a:cubicBezTo>
                    <a:pt x="11214" y="10667"/>
                    <a:pt x="11214" y="12000"/>
                    <a:pt x="11106" y="13867"/>
                  </a:cubicBezTo>
                  <a:cubicBezTo>
                    <a:pt x="10998" y="15733"/>
                    <a:pt x="10782" y="18133"/>
                    <a:pt x="10782" y="18533"/>
                  </a:cubicBezTo>
                  <a:cubicBezTo>
                    <a:pt x="10782" y="18933"/>
                    <a:pt x="10998" y="17333"/>
                    <a:pt x="11862" y="14267"/>
                  </a:cubicBezTo>
                  <a:cubicBezTo>
                    <a:pt x="12726" y="11200"/>
                    <a:pt x="14238" y="6667"/>
                    <a:pt x="15426" y="3867"/>
                  </a:cubicBezTo>
                  <a:cubicBezTo>
                    <a:pt x="16614" y="1067"/>
                    <a:pt x="17478" y="0"/>
                    <a:pt x="18342" y="0"/>
                  </a:cubicBezTo>
                  <a:cubicBezTo>
                    <a:pt x="19206" y="0"/>
                    <a:pt x="20070" y="1067"/>
                    <a:pt x="20610" y="3200"/>
                  </a:cubicBezTo>
                  <a:cubicBezTo>
                    <a:pt x="21150" y="5333"/>
                    <a:pt x="21366" y="8533"/>
                    <a:pt x="21042" y="11600"/>
                  </a:cubicBezTo>
                  <a:cubicBezTo>
                    <a:pt x="20718" y="14667"/>
                    <a:pt x="19854" y="17600"/>
                    <a:pt x="1899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116122" y="1041800"/>
              <a:ext cx="87579" cy="37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63" fill="norm" stroke="1" extrusionOk="0">
                  <a:moveTo>
                    <a:pt x="18193" y="0"/>
                  </a:moveTo>
                  <a:cubicBezTo>
                    <a:pt x="14593" y="4027"/>
                    <a:pt x="10993" y="8054"/>
                    <a:pt x="7908" y="11288"/>
                  </a:cubicBezTo>
                  <a:cubicBezTo>
                    <a:pt x="4822" y="14522"/>
                    <a:pt x="2250" y="16963"/>
                    <a:pt x="965" y="18549"/>
                  </a:cubicBezTo>
                  <a:cubicBezTo>
                    <a:pt x="-321" y="20136"/>
                    <a:pt x="-321" y="20868"/>
                    <a:pt x="965" y="21234"/>
                  </a:cubicBezTo>
                  <a:cubicBezTo>
                    <a:pt x="2250" y="21600"/>
                    <a:pt x="4822" y="21600"/>
                    <a:pt x="8422" y="20685"/>
                  </a:cubicBezTo>
                  <a:cubicBezTo>
                    <a:pt x="12022" y="19769"/>
                    <a:pt x="16650" y="17939"/>
                    <a:pt x="21279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102100" y="1213250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289549" y="1276750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302250" y="12005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416549" y="1037566"/>
              <a:ext cx="95251" cy="4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420"/>
                  </a:moveTo>
                  <a:cubicBezTo>
                    <a:pt x="21120" y="3215"/>
                    <a:pt x="20640" y="2009"/>
                    <a:pt x="19680" y="1206"/>
                  </a:cubicBezTo>
                  <a:cubicBezTo>
                    <a:pt x="18720" y="402"/>
                    <a:pt x="17280" y="0"/>
                    <a:pt x="15600" y="0"/>
                  </a:cubicBezTo>
                  <a:cubicBezTo>
                    <a:pt x="13920" y="0"/>
                    <a:pt x="12000" y="402"/>
                    <a:pt x="9840" y="1959"/>
                  </a:cubicBezTo>
                  <a:cubicBezTo>
                    <a:pt x="7680" y="3516"/>
                    <a:pt x="5280" y="6229"/>
                    <a:pt x="4320" y="9193"/>
                  </a:cubicBezTo>
                  <a:cubicBezTo>
                    <a:pt x="3360" y="12156"/>
                    <a:pt x="3840" y="15371"/>
                    <a:pt x="4080" y="17230"/>
                  </a:cubicBezTo>
                  <a:cubicBezTo>
                    <a:pt x="4320" y="19088"/>
                    <a:pt x="4320" y="19591"/>
                    <a:pt x="4320" y="20093"/>
                  </a:cubicBezTo>
                  <a:cubicBezTo>
                    <a:pt x="4320" y="20595"/>
                    <a:pt x="4320" y="21098"/>
                    <a:pt x="3600" y="21349"/>
                  </a:cubicBezTo>
                  <a:cubicBezTo>
                    <a:pt x="2880" y="21600"/>
                    <a:pt x="14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353050" y="133390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604000" y="1259601"/>
              <a:ext cx="241300" cy="31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13642" y="2446"/>
                  </a:moveTo>
                  <a:cubicBezTo>
                    <a:pt x="13642" y="1731"/>
                    <a:pt x="13642" y="1015"/>
                    <a:pt x="13168" y="515"/>
                  </a:cubicBezTo>
                  <a:cubicBezTo>
                    <a:pt x="12695" y="14"/>
                    <a:pt x="11747" y="-272"/>
                    <a:pt x="10421" y="372"/>
                  </a:cubicBezTo>
                  <a:cubicBezTo>
                    <a:pt x="9095" y="1015"/>
                    <a:pt x="7389" y="2589"/>
                    <a:pt x="5589" y="5235"/>
                  </a:cubicBezTo>
                  <a:cubicBezTo>
                    <a:pt x="3789" y="7882"/>
                    <a:pt x="1895" y="11601"/>
                    <a:pt x="947" y="13961"/>
                  </a:cubicBezTo>
                  <a:cubicBezTo>
                    <a:pt x="0" y="16321"/>
                    <a:pt x="0" y="17323"/>
                    <a:pt x="0" y="18181"/>
                  </a:cubicBezTo>
                  <a:cubicBezTo>
                    <a:pt x="0" y="19039"/>
                    <a:pt x="0" y="19754"/>
                    <a:pt x="663" y="20327"/>
                  </a:cubicBezTo>
                  <a:cubicBezTo>
                    <a:pt x="1326" y="20899"/>
                    <a:pt x="2653" y="21328"/>
                    <a:pt x="4358" y="21328"/>
                  </a:cubicBezTo>
                  <a:cubicBezTo>
                    <a:pt x="6063" y="21328"/>
                    <a:pt x="8147" y="20899"/>
                    <a:pt x="10232" y="19826"/>
                  </a:cubicBezTo>
                  <a:cubicBezTo>
                    <a:pt x="12316" y="18753"/>
                    <a:pt x="14400" y="17037"/>
                    <a:pt x="15537" y="14605"/>
                  </a:cubicBezTo>
                  <a:cubicBezTo>
                    <a:pt x="16674" y="12173"/>
                    <a:pt x="16863" y="9026"/>
                    <a:pt x="16579" y="6737"/>
                  </a:cubicBezTo>
                  <a:cubicBezTo>
                    <a:pt x="16295" y="4449"/>
                    <a:pt x="15537" y="3018"/>
                    <a:pt x="14116" y="2160"/>
                  </a:cubicBezTo>
                  <a:cubicBezTo>
                    <a:pt x="12695" y="1302"/>
                    <a:pt x="10611" y="1015"/>
                    <a:pt x="8621" y="1445"/>
                  </a:cubicBezTo>
                  <a:cubicBezTo>
                    <a:pt x="6632" y="1874"/>
                    <a:pt x="4737" y="3018"/>
                    <a:pt x="3600" y="3948"/>
                  </a:cubicBezTo>
                  <a:cubicBezTo>
                    <a:pt x="2463" y="4878"/>
                    <a:pt x="2084" y="5593"/>
                    <a:pt x="1895" y="6308"/>
                  </a:cubicBezTo>
                  <a:cubicBezTo>
                    <a:pt x="1705" y="7023"/>
                    <a:pt x="1705" y="7739"/>
                    <a:pt x="2179" y="8311"/>
                  </a:cubicBezTo>
                  <a:cubicBezTo>
                    <a:pt x="2653" y="8883"/>
                    <a:pt x="3600" y="9312"/>
                    <a:pt x="6442" y="9455"/>
                  </a:cubicBezTo>
                  <a:cubicBezTo>
                    <a:pt x="9284" y="9598"/>
                    <a:pt x="14021" y="9455"/>
                    <a:pt x="16863" y="9169"/>
                  </a:cubicBezTo>
                  <a:cubicBezTo>
                    <a:pt x="19705" y="8883"/>
                    <a:pt x="20653" y="8454"/>
                    <a:pt x="21600" y="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700471" y="1044887"/>
              <a:ext cx="94030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6" fill="norm" stroke="1" extrusionOk="0">
                  <a:moveTo>
                    <a:pt x="9803" y="7995"/>
                  </a:moveTo>
                  <a:cubicBezTo>
                    <a:pt x="7883" y="11439"/>
                    <a:pt x="5963" y="14882"/>
                    <a:pt x="4283" y="17386"/>
                  </a:cubicBezTo>
                  <a:cubicBezTo>
                    <a:pt x="2603" y="19891"/>
                    <a:pt x="1163" y="21456"/>
                    <a:pt x="443" y="21456"/>
                  </a:cubicBezTo>
                  <a:cubicBezTo>
                    <a:pt x="-277" y="21456"/>
                    <a:pt x="-277" y="19891"/>
                    <a:pt x="1643" y="16447"/>
                  </a:cubicBezTo>
                  <a:cubicBezTo>
                    <a:pt x="3563" y="13004"/>
                    <a:pt x="7403" y="7682"/>
                    <a:pt x="10043" y="4395"/>
                  </a:cubicBezTo>
                  <a:cubicBezTo>
                    <a:pt x="12683" y="1108"/>
                    <a:pt x="14123" y="-144"/>
                    <a:pt x="15563" y="13"/>
                  </a:cubicBezTo>
                  <a:cubicBezTo>
                    <a:pt x="17003" y="169"/>
                    <a:pt x="18443" y="1734"/>
                    <a:pt x="19403" y="5178"/>
                  </a:cubicBezTo>
                  <a:cubicBezTo>
                    <a:pt x="20363" y="8621"/>
                    <a:pt x="20843" y="13943"/>
                    <a:pt x="21323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048500" y="1435500"/>
              <a:ext cx="666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1" y="17486"/>
                    <a:pt x="4663" y="13371"/>
                    <a:pt x="7166" y="10800"/>
                  </a:cubicBezTo>
                  <a:cubicBezTo>
                    <a:pt x="9669" y="8229"/>
                    <a:pt x="12343" y="7200"/>
                    <a:pt x="14606" y="6686"/>
                  </a:cubicBezTo>
                  <a:cubicBezTo>
                    <a:pt x="16869" y="6171"/>
                    <a:pt x="18720" y="6171"/>
                    <a:pt x="19817" y="5143"/>
                  </a:cubicBezTo>
                  <a:cubicBezTo>
                    <a:pt x="20914" y="4114"/>
                    <a:pt x="212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653866" y="1341951"/>
              <a:ext cx="80605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452" fill="norm" stroke="1" extrusionOk="0">
                  <a:moveTo>
                    <a:pt x="9180" y="2067"/>
                  </a:moveTo>
                  <a:cubicBezTo>
                    <a:pt x="7560" y="1144"/>
                    <a:pt x="5940" y="221"/>
                    <a:pt x="4050" y="37"/>
                  </a:cubicBezTo>
                  <a:cubicBezTo>
                    <a:pt x="2160" y="-148"/>
                    <a:pt x="0" y="406"/>
                    <a:pt x="0" y="960"/>
                  </a:cubicBezTo>
                  <a:cubicBezTo>
                    <a:pt x="0" y="1514"/>
                    <a:pt x="2160" y="2067"/>
                    <a:pt x="5940" y="2990"/>
                  </a:cubicBezTo>
                  <a:cubicBezTo>
                    <a:pt x="9720" y="3914"/>
                    <a:pt x="15120" y="5206"/>
                    <a:pt x="18090" y="6867"/>
                  </a:cubicBezTo>
                  <a:cubicBezTo>
                    <a:pt x="21060" y="8529"/>
                    <a:pt x="21600" y="10560"/>
                    <a:pt x="18360" y="13052"/>
                  </a:cubicBezTo>
                  <a:cubicBezTo>
                    <a:pt x="15120" y="15544"/>
                    <a:pt x="8100" y="18498"/>
                    <a:pt x="108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112529" y="1151475"/>
              <a:ext cx="88372" cy="12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2" fill="norm" stroke="1" extrusionOk="0">
                  <a:moveTo>
                    <a:pt x="2957" y="10685"/>
                  </a:moveTo>
                  <a:cubicBezTo>
                    <a:pt x="1928" y="12516"/>
                    <a:pt x="900" y="14346"/>
                    <a:pt x="385" y="16543"/>
                  </a:cubicBezTo>
                  <a:cubicBezTo>
                    <a:pt x="-129" y="18739"/>
                    <a:pt x="-129" y="21302"/>
                    <a:pt x="385" y="21302"/>
                  </a:cubicBezTo>
                  <a:cubicBezTo>
                    <a:pt x="900" y="21302"/>
                    <a:pt x="1928" y="18739"/>
                    <a:pt x="3214" y="15444"/>
                  </a:cubicBezTo>
                  <a:cubicBezTo>
                    <a:pt x="4500" y="12149"/>
                    <a:pt x="6042" y="8122"/>
                    <a:pt x="7585" y="5194"/>
                  </a:cubicBezTo>
                  <a:cubicBezTo>
                    <a:pt x="9128" y="2265"/>
                    <a:pt x="10671" y="434"/>
                    <a:pt x="12471" y="68"/>
                  </a:cubicBezTo>
                  <a:cubicBezTo>
                    <a:pt x="14271" y="-298"/>
                    <a:pt x="16328" y="800"/>
                    <a:pt x="17871" y="3912"/>
                  </a:cubicBezTo>
                  <a:cubicBezTo>
                    <a:pt x="19414" y="7024"/>
                    <a:pt x="20442" y="12149"/>
                    <a:pt x="21471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264399" y="120055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353300" y="1175150"/>
              <a:ext cx="6773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0"/>
                    <a:pt x="6750" y="0"/>
                    <a:pt x="10125" y="300"/>
                  </a:cubicBezTo>
                  <a:cubicBezTo>
                    <a:pt x="13500" y="600"/>
                    <a:pt x="16875" y="1200"/>
                    <a:pt x="18900" y="3300"/>
                  </a:cubicBezTo>
                  <a:cubicBezTo>
                    <a:pt x="20925" y="5400"/>
                    <a:pt x="21600" y="9000"/>
                    <a:pt x="21600" y="12300"/>
                  </a:cubicBezTo>
                  <a:cubicBezTo>
                    <a:pt x="21600" y="15600"/>
                    <a:pt x="20925" y="18600"/>
                    <a:pt x="18900" y="20100"/>
                  </a:cubicBezTo>
                  <a:cubicBezTo>
                    <a:pt x="16875" y="21600"/>
                    <a:pt x="13500" y="21600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479186" y="1124350"/>
              <a:ext cx="167537" cy="1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34" fill="norm" stroke="1" extrusionOk="0">
                  <a:moveTo>
                    <a:pt x="13573" y="0"/>
                  </a:moveTo>
                  <a:cubicBezTo>
                    <a:pt x="12256" y="5214"/>
                    <a:pt x="10939" y="10428"/>
                    <a:pt x="9753" y="13779"/>
                  </a:cubicBezTo>
                  <a:cubicBezTo>
                    <a:pt x="8568" y="17131"/>
                    <a:pt x="7514" y="18621"/>
                    <a:pt x="6197" y="19552"/>
                  </a:cubicBezTo>
                  <a:cubicBezTo>
                    <a:pt x="4880" y="20483"/>
                    <a:pt x="3300" y="20855"/>
                    <a:pt x="1983" y="20110"/>
                  </a:cubicBezTo>
                  <a:cubicBezTo>
                    <a:pt x="666" y="19366"/>
                    <a:pt x="-388" y="17503"/>
                    <a:pt x="139" y="15455"/>
                  </a:cubicBezTo>
                  <a:cubicBezTo>
                    <a:pt x="666" y="13407"/>
                    <a:pt x="2773" y="11172"/>
                    <a:pt x="4880" y="11359"/>
                  </a:cubicBezTo>
                  <a:cubicBezTo>
                    <a:pt x="6988" y="11545"/>
                    <a:pt x="9095" y="14152"/>
                    <a:pt x="10544" y="16386"/>
                  </a:cubicBezTo>
                  <a:cubicBezTo>
                    <a:pt x="11992" y="18621"/>
                    <a:pt x="12783" y="20483"/>
                    <a:pt x="13836" y="21041"/>
                  </a:cubicBezTo>
                  <a:cubicBezTo>
                    <a:pt x="14890" y="21600"/>
                    <a:pt x="16207" y="20855"/>
                    <a:pt x="17392" y="19924"/>
                  </a:cubicBezTo>
                  <a:cubicBezTo>
                    <a:pt x="18578" y="18993"/>
                    <a:pt x="19632" y="17876"/>
                    <a:pt x="20290" y="16200"/>
                  </a:cubicBezTo>
                  <a:cubicBezTo>
                    <a:pt x="20949" y="14524"/>
                    <a:pt x="21212" y="12290"/>
                    <a:pt x="20027" y="10428"/>
                  </a:cubicBezTo>
                  <a:cubicBezTo>
                    <a:pt x="18841" y="8566"/>
                    <a:pt x="16207" y="7076"/>
                    <a:pt x="14363" y="6890"/>
                  </a:cubicBezTo>
                  <a:cubicBezTo>
                    <a:pt x="12519" y="6703"/>
                    <a:pt x="11466" y="7821"/>
                    <a:pt x="10412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067983" y="1286916"/>
              <a:ext cx="377518" cy="26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23" fill="norm" stroke="1" extrusionOk="0">
                  <a:moveTo>
                    <a:pt x="5231" y="4219"/>
                  </a:moveTo>
                  <a:cubicBezTo>
                    <a:pt x="4990" y="3214"/>
                    <a:pt x="4749" y="2210"/>
                    <a:pt x="4387" y="1958"/>
                  </a:cubicBezTo>
                  <a:cubicBezTo>
                    <a:pt x="4025" y="1707"/>
                    <a:pt x="3542" y="2210"/>
                    <a:pt x="2818" y="3968"/>
                  </a:cubicBezTo>
                  <a:cubicBezTo>
                    <a:pt x="2094" y="5726"/>
                    <a:pt x="1129" y="8740"/>
                    <a:pt x="586" y="11586"/>
                  </a:cubicBezTo>
                  <a:cubicBezTo>
                    <a:pt x="43" y="14433"/>
                    <a:pt x="-78" y="17112"/>
                    <a:pt x="43" y="18786"/>
                  </a:cubicBezTo>
                  <a:cubicBezTo>
                    <a:pt x="163" y="20461"/>
                    <a:pt x="525" y="21131"/>
                    <a:pt x="1973" y="21214"/>
                  </a:cubicBezTo>
                  <a:cubicBezTo>
                    <a:pt x="3421" y="21298"/>
                    <a:pt x="5956" y="20796"/>
                    <a:pt x="7886" y="19456"/>
                  </a:cubicBezTo>
                  <a:cubicBezTo>
                    <a:pt x="9817" y="18117"/>
                    <a:pt x="11144" y="15940"/>
                    <a:pt x="11748" y="13177"/>
                  </a:cubicBezTo>
                  <a:cubicBezTo>
                    <a:pt x="12351" y="10414"/>
                    <a:pt x="12230" y="7065"/>
                    <a:pt x="11446" y="4638"/>
                  </a:cubicBezTo>
                  <a:cubicBezTo>
                    <a:pt x="10662" y="2210"/>
                    <a:pt x="9214" y="703"/>
                    <a:pt x="7947" y="200"/>
                  </a:cubicBezTo>
                  <a:cubicBezTo>
                    <a:pt x="6680" y="-302"/>
                    <a:pt x="5594" y="200"/>
                    <a:pt x="4688" y="1038"/>
                  </a:cubicBezTo>
                  <a:cubicBezTo>
                    <a:pt x="3783" y="1875"/>
                    <a:pt x="3059" y="3047"/>
                    <a:pt x="2999" y="3884"/>
                  </a:cubicBezTo>
                  <a:cubicBezTo>
                    <a:pt x="2939" y="4721"/>
                    <a:pt x="3542" y="5224"/>
                    <a:pt x="5654" y="5642"/>
                  </a:cubicBezTo>
                  <a:cubicBezTo>
                    <a:pt x="7766" y="6061"/>
                    <a:pt x="11386" y="6396"/>
                    <a:pt x="14282" y="6145"/>
                  </a:cubicBezTo>
                  <a:cubicBezTo>
                    <a:pt x="17178" y="5893"/>
                    <a:pt x="19350" y="5056"/>
                    <a:pt x="21522" y="4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090376" y="763250"/>
              <a:ext cx="2715702" cy="171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83" fill="norm" stroke="1" extrusionOk="0">
                  <a:moveTo>
                    <a:pt x="10693" y="467"/>
                  </a:moveTo>
                  <a:cubicBezTo>
                    <a:pt x="10609" y="308"/>
                    <a:pt x="10525" y="148"/>
                    <a:pt x="10340" y="69"/>
                  </a:cubicBezTo>
                  <a:cubicBezTo>
                    <a:pt x="10155" y="-11"/>
                    <a:pt x="9869" y="-11"/>
                    <a:pt x="9507" y="16"/>
                  </a:cubicBezTo>
                  <a:cubicBezTo>
                    <a:pt x="9145" y="42"/>
                    <a:pt x="8708" y="95"/>
                    <a:pt x="8245" y="135"/>
                  </a:cubicBezTo>
                  <a:cubicBezTo>
                    <a:pt x="7783" y="175"/>
                    <a:pt x="7295" y="202"/>
                    <a:pt x="6757" y="281"/>
                  </a:cubicBezTo>
                  <a:cubicBezTo>
                    <a:pt x="6218" y="361"/>
                    <a:pt x="5630" y="494"/>
                    <a:pt x="5100" y="613"/>
                  </a:cubicBezTo>
                  <a:cubicBezTo>
                    <a:pt x="4570" y="733"/>
                    <a:pt x="4099" y="839"/>
                    <a:pt x="3569" y="959"/>
                  </a:cubicBezTo>
                  <a:cubicBezTo>
                    <a:pt x="3039" y="1078"/>
                    <a:pt x="2450" y="1211"/>
                    <a:pt x="2114" y="1291"/>
                  </a:cubicBezTo>
                  <a:cubicBezTo>
                    <a:pt x="1777" y="1371"/>
                    <a:pt x="1693" y="1397"/>
                    <a:pt x="1609" y="1410"/>
                  </a:cubicBezTo>
                  <a:cubicBezTo>
                    <a:pt x="1525" y="1424"/>
                    <a:pt x="1441" y="1424"/>
                    <a:pt x="1373" y="1477"/>
                  </a:cubicBezTo>
                  <a:cubicBezTo>
                    <a:pt x="1306" y="1530"/>
                    <a:pt x="1256" y="1636"/>
                    <a:pt x="1222" y="1902"/>
                  </a:cubicBezTo>
                  <a:cubicBezTo>
                    <a:pt x="1188" y="2168"/>
                    <a:pt x="1172" y="2593"/>
                    <a:pt x="1138" y="3151"/>
                  </a:cubicBezTo>
                  <a:cubicBezTo>
                    <a:pt x="1104" y="3709"/>
                    <a:pt x="1054" y="4399"/>
                    <a:pt x="987" y="5130"/>
                  </a:cubicBezTo>
                  <a:cubicBezTo>
                    <a:pt x="919" y="5861"/>
                    <a:pt x="835" y="6631"/>
                    <a:pt x="751" y="7441"/>
                  </a:cubicBezTo>
                  <a:cubicBezTo>
                    <a:pt x="667" y="8252"/>
                    <a:pt x="583" y="9102"/>
                    <a:pt x="541" y="10098"/>
                  </a:cubicBezTo>
                  <a:cubicBezTo>
                    <a:pt x="499" y="11095"/>
                    <a:pt x="499" y="12237"/>
                    <a:pt x="473" y="13300"/>
                  </a:cubicBezTo>
                  <a:cubicBezTo>
                    <a:pt x="448" y="14362"/>
                    <a:pt x="398" y="15345"/>
                    <a:pt x="330" y="16275"/>
                  </a:cubicBezTo>
                  <a:cubicBezTo>
                    <a:pt x="263" y="17205"/>
                    <a:pt x="179" y="18082"/>
                    <a:pt x="120" y="18680"/>
                  </a:cubicBezTo>
                  <a:cubicBezTo>
                    <a:pt x="61" y="19278"/>
                    <a:pt x="28" y="19596"/>
                    <a:pt x="11" y="19835"/>
                  </a:cubicBezTo>
                  <a:cubicBezTo>
                    <a:pt x="-6" y="20075"/>
                    <a:pt x="-6" y="20234"/>
                    <a:pt x="28" y="20354"/>
                  </a:cubicBezTo>
                  <a:cubicBezTo>
                    <a:pt x="61" y="20473"/>
                    <a:pt x="129" y="20553"/>
                    <a:pt x="398" y="20579"/>
                  </a:cubicBezTo>
                  <a:cubicBezTo>
                    <a:pt x="667" y="20606"/>
                    <a:pt x="1138" y="20579"/>
                    <a:pt x="1643" y="20579"/>
                  </a:cubicBezTo>
                  <a:cubicBezTo>
                    <a:pt x="2147" y="20579"/>
                    <a:pt x="2686" y="20606"/>
                    <a:pt x="3249" y="20659"/>
                  </a:cubicBezTo>
                  <a:cubicBezTo>
                    <a:pt x="3813" y="20712"/>
                    <a:pt x="4401" y="20792"/>
                    <a:pt x="5007" y="20819"/>
                  </a:cubicBezTo>
                  <a:cubicBezTo>
                    <a:pt x="5613" y="20845"/>
                    <a:pt x="6235" y="20819"/>
                    <a:pt x="6883" y="20779"/>
                  </a:cubicBezTo>
                  <a:cubicBezTo>
                    <a:pt x="7530" y="20739"/>
                    <a:pt x="8203" y="20686"/>
                    <a:pt x="8851" y="20659"/>
                  </a:cubicBezTo>
                  <a:cubicBezTo>
                    <a:pt x="9499" y="20633"/>
                    <a:pt x="10121" y="20633"/>
                    <a:pt x="10727" y="20686"/>
                  </a:cubicBezTo>
                  <a:cubicBezTo>
                    <a:pt x="11332" y="20739"/>
                    <a:pt x="11921" y="20845"/>
                    <a:pt x="12510" y="20965"/>
                  </a:cubicBezTo>
                  <a:cubicBezTo>
                    <a:pt x="13099" y="21084"/>
                    <a:pt x="13687" y="21217"/>
                    <a:pt x="14285" y="21297"/>
                  </a:cubicBezTo>
                  <a:cubicBezTo>
                    <a:pt x="14882" y="21376"/>
                    <a:pt x="15487" y="21403"/>
                    <a:pt x="16085" y="21430"/>
                  </a:cubicBezTo>
                  <a:cubicBezTo>
                    <a:pt x="16682" y="21456"/>
                    <a:pt x="17271" y="21483"/>
                    <a:pt x="17742" y="21509"/>
                  </a:cubicBezTo>
                  <a:cubicBezTo>
                    <a:pt x="18213" y="21536"/>
                    <a:pt x="18566" y="21562"/>
                    <a:pt x="18827" y="21576"/>
                  </a:cubicBezTo>
                  <a:cubicBezTo>
                    <a:pt x="19087" y="21589"/>
                    <a:pt x="19256" y="21589"/>
                    <a:pt x="19365" y="21536"/>
                  </a:cubicBezTo>
                  <a:cubicBezTo>
                    <a:pt x="19474" y="21483"/>
                    <a:pt x="19525" y="21376"/>
                    <a:pt x="19668" y="20965"/>
                  </a:cubicBezTo>
                  <a:cubicBezTo>
                    <a:pt x="19811" y="20553"/>
                    <a:pt x="20046" y="19835"/>
                    <a:pt x="20240" y="19105"/>
                  </a:cubicBezTo>
                  <a:cubicBezTo>
                    <a:pt x="20433" y="18374"/>
                    <a:pt x="20585" y="17630"/>
                    <a:pt x="20694" y="16740"/>
                  </a:cubicBezTo>
                  <a:cubicBezTo>
                    <a:pt x="20803" y="15850"/>
                    <a:pt x="20871" y="14814"/>
                    <a:pt x="20921" y="13791"/>
                  </a:cubicBezTo>
                  <a:cubicBezTo>
                    <a:pt x="20972" y="12768"/>
                    <a:pt x="21005" y="11759"/>
                    <a:pt x="21056" y="10776"/>
                  </a:cubicBezTo>
                  <a:cubicBezTo>
                    <a:pt x="21106" y="9793"/>
                    <a:pt x="21173" y="8836"/>
                    <a:pt x="21232" y="7959"/>
                  </a:cubicBezTo>
                  <a:cubicBezTo>
                    <a:pt x="21291" y="7083"/>
                    <a:pt x="21342" y="6286"/>
                    <a:pt x="21401" y="5555"/>
                  </a:cubicBezTo>
                  <a:cubicBezTo>
                    <a:pt x="21459" y="4824"/>
                    <a:pt x="21527" y="4160"/>
                    <a:pt x="21560" y="3709"/>
                  </a:cubicBezTo>
                  <a:cubicBezTo>
                    <a:pt x="21594" y="3257"/>
                    <a:pt x="21594" y="3018"/>
                    <a:pt x="21535" y="2858"/>
                  </a:cubicBezTo>
                  <a:cubicBezTo>
                    <a:pt x="21476" y="2699"/>
                    <a:pt x="21358" y="2619"/>
                    <a:pt x="21064" y="2500"/>
                  </a:cubicBezTo>
                  <a:cubicBezTo>
                    <a:pt x="20770" y="2380"/>
                    <a:pt x="20299" y="2221"/>
                    <a:pt x="19844" y="2088"/>
                  </a:cubicBezTo>
                  <a:cubicBezTo>
                    <a:pt x="19390" y="1955"/>
                    <a:pt x="18953" y="1849"/>
                    <a:pt x="18507" y="1729"/>
                  </a:cubicBezTo>
                  <a:cubicBezTo>
                    <a:pt x="18061" y="1610"/>
                    <a:pt x="17607" y="1477"/>
                    <a:pt x="17128" y="1357"/>
                  </a:cubicBezTo>
                  <a:cubicBezTo>
                    <a:pt x="16648" y="1238"/>
                    <a:pt x="16144" y="1131"/>
                    <a:pt x="15622" y="1065"/>
                  </a:cubicBezTo>
                  <a:cubicBezTo>
                    <a:pt x="15101" y="999"/>
                    <a:pt x="14562" y="972"/>
                    <a:pt x="14015" y="959"/>
                  </a:cubicBezTo>
                  <a:cubicBezTo>
                    <a:pt x="13469" y="945"/>
                    <a:pt x="12914" y="945"/>
                    <a:pt x="12384" y="919"/>
                  </a:cubicBezTo>
                  <a:cubicBezTo>
                    <a:pt x="11854" y="892"/>
                    <a:pt x="11349" y="839"/>
                    <a:pt x="10920" y="786"/>
                  </a:cubicBezTo>
                  <a:cubicBezTo>
                    <a:pt x="10491" y="733"/>
                    <a:pt x="10138" y="680"/>
                    <a:pt x="9928" y="720"/>
                  </a:cubicBezTo>
                  <a:cubicBezTo>
                    <a:pt x="9717" y="759"/>
                    <a:pt x="9650" y="892"/>
                    <a:pt x="9583" y="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901006" y="1949276"/>
              <a:ext cx="131745" cy="1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976" fill="norm" stroke="1" extrusionOk="0">
                  <a:moveTo>
                    <a:pt x="13918" y="5105"/>
                  </a:moveTo>
                  <a:cubicBezTo>
                    <a:pt x="13581" y="3905"/>
                    <a:pt x="13244" y="2705"/>
                    <a:pt x="12568" y="1625"/>
                  </a:cubicBezTo>
                  <a:cubicBezTo>
                    <a:pt x="11893" y="545"/>
                    <a:pt x="10881" y="-415"/>
                    <a:pt x="8856" y="185"/>
                  </a:cubicBezTo>
                  <a:cubicBezTo>
                    <a:pt x="6831" y="785"/>
                    <a:pt x="3793" y="2945"/>
                    <a:pt x="1937" y="6065"/>
                  </a:cubicBezTo>
                  <a:cubicBezTo>
                    <a:pt x="81" y="9185"/>
                    <a:pt x="-594" y="13265"/>
                    <a:pt x="587" y="16145"/>
                  </a:cubicBezTo>
                  <a:cubicBezTo>
                    <a:pt x="1768" y="19025"/>
                    <a:pt x="4806" y="20705"/>
                    <a:pt x="8518" y="20945"/>
                  </a:cubicBezTo>
                  <a:cubicBezTo>
                    <a:pt x="12231" y="21185"/>
                    <a:pt x="16618" y="19985"/>
                    <a:pt x="21006" y="18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045813" y="1994300"/>
              <a:ext cx="68165" cy="1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075" fill="norm" stroke="1" extrusionOk="0">
                  <a:moveTo>
                    <a:pt x="13633" y="0"/>
                  </a:moveTo>
                  <a:cubicBezTo>
                    <a:pt x="10361" y="386"/>
                    <a:pt x="7088" y="771"/>
                    <a:pt x="4797" y="1929"/>
                  </a:cubicBezTo>
                  <a:cubicBezTo>
                    <a:pt x="2506" y="3086"/>
                    <a:pt x="1197" y="5014"/>
                    <a:pt x="543" y="7329"/>
                  </a:cubicBezTo>
                  <a:cubicBezTo>
                    <a:pt x="-112" y="9643"/>
                    <a:pt x="-112" y="12343"/>
                    <a:pt x="215" y="14657"/>
                  </a:cubicBezTo>
                  <a:cubicBezTo>
                    <a:pt x="543" y="16971"/>
                    <a:pt x="1197" y="18900"/>
                    <a:pt x="3161" y="20057"/>
                  </a:cubicBezTo>
                  <a:cubicBezTo>
                    <a:pt x="5124" y="21214"/>
                    <a:pt x="8397" y="21600"/>
                    <a:pt x="11670" y="20057"/>
                  </a:cubicBezTo>
                  <a:cubicBezTo>
                    <a:pt x="14943" y="18514"/>
                    <a:pt x="18215" y="15043"/>
                    <a:pt x="19852" y="11764"/>
                  </a:cubicBezTo>
                  <a:cubicBezTo>
                    <a:pt x="21488" y="8486"/>
                    <a:pt x="21488" y="5400"/>
                    <a:pt x="19852" y="3279"/>
                  </a:cubicBezTo>
                  <a:cubicBezTo>
                    <a:pt x="18215" y="1157"/>
                    <a:pt x="14943" y="0"/>
                    <a:pt x="13306" y="386"/>
                  </a:cubicBezTo>
                  <a:cubicBezTo>
                    <a:pt x="11670" y="771"/>
                    <a:pt x="11670" y="2700"/>
                    <a:pt x="11670" y="4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147050" y="1970550"/>
              <a:ext cx="88900" cy="12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6824"/>
                  </a:moveTo>
                  <a:cubicBezTo>
                    <a:pt x="1029" y="8849"/>
                    <a:pt x="2057" y="10874"/>
                    <a:pt x="2571" y="13574"/>
                  </a:cubicBezTo>
                  <a:cubicBezTo>
                    <a:pt x="3086" y="16275"/>
                    <a:pt x="3086" y="19649"/>
                    <a:pt x="2829" y="20493"/>
                  </a:cubicBezTo>
                  <a:cubicBezTo>
                    <a:pt x="2571" y="21337"/>
                    <a:pt x="2057" y="19649"/>
                    <a:pt x="2314" y="16612"/>
                  </a:cubicBezTo>
                  <a:cubicBezTo>
                    <a:pt x="2571" y="13574"/>
                    <a:pt x="3600" y="9187"/>
                    <a:pt x="4629" y="6149"/>
                  </a:cubicBezTo>
                  <a:cubicBezTo>
                    <a:pt x="5657" y="3112"/>
                    <a:pt x="6686" y="1424"/>
                    <a:pt x="8486" y="581"/>
                  </a:cubicBezTo>
                  <a:cubicBezTo>
                    <a:pt x="10286" y="-263"/>
                    <a:pt x="12857" y="-263"/>
                    <a:pt x="14657" y="1087"/>
                  </a:cubicBezTo>
                  <a:cubicBezTo>
                    <a:pt x="16457" y="2437"/>
                    <a:pt x="17486" y="5137"/>
                    <a:pt x="18514" y="8512"/>
                  </a:cubicBezTo>
                  <a:cubicBezTo>
                    <a:pt x="19543" y="11887"/>
                    <a:pt x="20571" y="1593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258862" y="1940235"/>
              <a:ext cx="52876" cy="14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215" fill="norm" stroke="1" extrusionOk="0">
                  <a:moveTo>
                    <a:pt x="15340" y="6858"/>
                  </a:moveTo>
                  <a:cubicBezTo>
                    <a:pt x="15340" y="5337"/>
                    <a:pt x="15340" y="3816"/>
                    <a:pt x="12940" y="2447"/>
                  </a:cubicBezTo>
                  <a:cubicBezTo>
                    <a:pt x="10540" y="1078"/>
                    <a:pt x="5740" y="-139"/>
                    <a:pt x="2940" y="13"/>
                  </a:cubicBezTo>
                  <a:cubicBezTo>
                    <a:pt x="140" y="165"/>
                    <a:pt x="-660" y="1686"/>
                    <a:pt x="540" y="3816"/>
                  </a:cubicBezTo>
                  <a:cubicBezTo>
                    <a:pt x="1740" y="5946"/>
                    <a:pt x="4940" y="8684"/>
                    <a:pt x="8140" y="10509"/>
                  </a:cubicBezTo>
                  <a:cubicBezTo>
                    <a:pt x="11340" y="12334"/>
                    <a:pt x="14540" y="13247"/>
                    <a:pt x="16940" y="14616"/>
                  </a:cubicBezTo>
                  <a:cubicBezTo>
                    <a:pt x="19340" y="15985"/>
                    <a:pt x="20940" y="17810"/>
                    <a:pt x="19340" y="19179"/>
                  </a:cubicBezTo>
                  <a:cubicBezTo>
                    <a:pt x="17740" y="20548"/>
                    <a:pt x="12940" y="21461"/>
                    <a:pt x="9740" y="21157"/>
                  </a:cubicBezTo>
                  <a:cubicBezTo>
                    <a:pt x="6540" y="20853"/>
                    <a:pt x="4940" y="19331"/>
                    <a:pt x="3340" y="178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330068" y="1816500"/>
              <a:ext cx="255133" cy="2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21" fill="norm" stroke="1" extrusionOk="0">
                  <a:moveTo>
                    <a:pt x="3309" y="0"/>
                  </a:moveTo>
                  <a:cubicBezTo>
                    <a:pt x="3309" y="5214"/>
                    <a:pt x="3309" y="10428"/>
                    <a:pt x="3309" y="13593"/>
                  </a:cubicBezTo>
                  <a:cubicBezTo>
                    <a:pt x="3309" y="16759"/>
                    <a:pt x="3309" y="17876"/>
                    <a:pt x="3487" y="18900"/>
                  </a:cubicBezTo>
                  <a:cubicBezTo>
                    <a:pt x="3666" y="19924"/>
                    <a:pt x="4023" y="20855"/>
                    <a:pt x="4648" y="21228"/>
                  </a:cubicBezTo>
                  <a:cubicBezTo>
                    <a:pt x="5272" y="21600"/>
                    <a:pt x="6165" y="21414"/>
                    <a:pt x="6700" y="20855"/>
                  </a:cubicBezTo>
                  <a:cubicBezTo>
                    <a:pt x="7236" y="20297"/>
                    <a:pt x="7415" y="19366"/>
                    <a:pt x="7057" y="18062"/>
                  </a:cubicBezTo>
                  <a:cubicBezTo>
                    <a:pt x="6700" y="16759"/>
                    <a:pt x="5808" y="15083"/>
                    <a:pt x="4826" y="14152"/>
                  </a:cubicBezTo>
                  <a:cubicBezTo>
                    <a:pt x="3844" y="13221"/>
                    <a:pt x="2773" y="13034"/>
                    <a:pt x="1791" y="13034"/>
                  </a:cubicBezTo>
                  <a:cubicBezTo>
                    <a:pt x="810" y="13034"/>
                    <a:pt x="-83" y="13221"/>
                    <a:pt x="6" y="13407"/>
                  </a:cubicBezTo>
                  <a:cubicBezTo>
                    <a:pt x="96" y="13593"/>
                    <a:pt x="1167" y="13779"/>
                    <a:pt x="2684" y="13686"/>
                  </a:cubicBezTo>
                  <a:cubicBezTo>
                    <a:pt x="4201" y="13593"/>
                    <a:pt x="6165" y="13221"/>
                    <a:pt x="7415" y="12662"/>
                  </a:cubicBezTo>
                  <a:cubicBezTo>
                    <a:pt x="8664" y="12103"/>
                    <a:pt x="9200" y="11359"/>
                    <a:pt x="9021" y="11359"/>
                  </a:cubicBezTo>
                  <a:cubicBezTo>
                    <a:pt x="8843" y="11359"/>
                    <a:pt x="7950" y="12103"/>
                    <a:pt x="7504" y="13221"/>
                  </a:cubicBezTo>
                  <a:cubicBezTo>
                    <a:pt x="7057" y="14338"/>
                    <a:pt x="7057" y="15828"/>
                    <a:pt x="7504" y="16759"/>
                  </a:cubicBezTo>
                  <a:cubicBezTo>
                    <a:pt x="7950" y="17690"/>
                    <a:pt x="8843" y="18062"/>
                    <a:pt x="9557" y="17783"/>
                  </a:cubicBezTo>
                  <a:cubicBezTo>
                    <a:pt x="10271" y="17503"/>
                    <a:pt x="10806" y="16572"/>
                    <a:pt x="11163" y="15641"/>
                  </a:cubicBezTo>
                  <a:cubicBezTo>
                    <a:pt x="11520" y="14710"/>
                    <a:pt x="11699" y="13779"/>
                    <a:pt x="11699" y="13779"/>
                  </a:cubicBezTo>
                  <a:cubicBezTo>
                    <a:pt x="11699" y="13779"/>
                    <a:pt x="11520" y="14710"/>
                    <a:pt x="11877" y="14990"/>
                  </a:cubicBezTo>
                  <a:cubicBezTo>
                    <a:pt x="12234" y="15269"/>
                    <a:pt x="13127" y="14897"/>
                    <a:pt x="13841" y="14245"/>
                  </a:cubicBezTo>
                  <a:cubicBezTo>
                    <a:pt x="14555" y="13593"/>
                    <a:pt x="15091" y="12662"/>
                    <a:pt x="15448" y="12662"/>
                  </a:cubicBezTo>
                  <a:cubicBezTo>
                    <a:pt x="15805" y="12662"/>
                    <a:pt x="15983" y="13593"/>
                    <a:pt x="16162" y="14524"/>
                  </a:cubicBezTo>
                  <a:cubicBezTo>
                    <a:pt x="16340" y="15455"/>
                    <a:pt x="16519" y="16386"/>
                    <a:pt x="16519" y="16293"/>
                  </a:cubicBezTo>
                  <a:cubicBezTo>
                    <a:pt x="16519" y="16200"/>
                    <a:pt x="16340" y="15083"/>
                    <a:pt x="16340" y="13593"/>
                  </a:cubicBezTo>
                  <a:cubicBezTo>
                    <a:pt x="16340" y="12103"/>
                    <a:pt x="16519" y="10241"/>
                    <a:pt x="16965" y="9031"/>
                  </a:cubicBezTo>
                  <a:cubicBezTo>
                    <a:pt x="17411" y="7821"/>
                    <a:pt x="18125" y="7262"/>
                    <a:pt x="18839" y="7634"/>
                  </a:cubicBezTo>
                  <a:cubicBezTo>
                    <a:pt x="19553" y="8007"/>
                    <a:pt x="20267" y="9310"/>
                    <a:pt x="20624" y="10986"/>
                  </a:cubicBezTo>
                  <a:cubicBezTo>
                    <a:pt x="20981" y="12662"/>
                    <a:pt x="20981" y="14710"/>
                    <a:pt x="21071" y="15921"/>
                  </a:cubicBezTo>
                  <a:cubicBezTo>
                    <a:pt x="21160" y="17131"/>
                    <a:pt x="21338" y="17503"/>
                    <a:pt x="21517" y="17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630376" y="1721250"/>
              <a:ext cx="88175" cy="31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2" fill="norm" stroke="1" extrusionOk="0">
                  <a:moveTo>
                    <a:pt x="5995" y="0"/>
                  </a:moveTo>
                  <a:cubicBezTo>
                    <a:pt x="3938" y="3888"/>
                    <a:pt x="1881" y="7776"/>
                    <a:pt x="853" y="11016"/>
                  </a:cubicBezTo>
                  <a:cubicBezTo>
                    <a:pt x="-176" y="14256"/>
                    <a:pt x="-176" y="16848"/>
                    <a:pt x="338" y="18504"/>
                  </a:cubicBezTo>
                  <a:cubicBezTo>
                    <a:pt x="853" y="20160"/>
                    <a:pt x="1881" y="20880"/>
                    <a:pt x="3681" y="21240"/>
                  </a:cubicBezTo>
                  <a:cubicBezTo>
                    <a:pt x="5481" y="21600"/>
                    <a:pt x="8053" y="21600"/>
                    <a:pt x="11138" y="20808"/>
                  </a:cubicBezTo>
                  <a:cubicBezTo>
                    <a:pt x="14224" y="20016"/>
                    <a:pt x="17824" y="18432"/>
                    <a:pt x="21424" y="16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603118" y="1848250"/>
              <a:ext cx="13448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17673"/>
                  </a:moveTo>
                  <a:cubicBezTo>
                    <a:pt x="1530" y="19636"/>
                    <a:pt x="-157" y="21600"/>
                    <a:pt x="12" y="21600"/>
                  </a:cubicBezTo>
                  <a:cubicBezTo>
                    <a:pt x="180" y="21600"/>
                    <a:pt x="2205" y="19636"/>
                    <a:pt x="6087" y="15709"/>
                  </a:cubicBezTo>
                  <a:cubicBezTo>
                    <a:pt x="9968" y="11782"/>
                    <a:pt x="15706" y="5891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399023" y="1835379"/>
              <a:ext cx="211328" cy="40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8" fill="norm" stroke="1" extrusionOk="0">
                  <a:moveTo>
                    <a:pt x="4671" y="7282"/>
                  </a:moveTo>
                  <a:cubicBezTo>
                    <a:pt x="5954" y="10698"/>
                    <a:pt x="7237" y="14115"/>
                    <a:pt x="7879" y="16098"/>
                  </a:cubicBezTo>
                  <a:cubicBezTo>
                    <a:pt x="8520" y="18082"/>
                    <a:pt x="8520" y="18633"/>
                    <a:pt x="8520" y="19294"/>
                  </a:cubicBezTo>
                  <a:cubicBezTo>
                    <a:pt x="8520" y="19955"/>
                    <a:pt x="8520" y="20727"/>
                    <a:pt x="7986" y="21057"/>
                  </a:cubicBezTo>
                  <a:cubicBezTo>
                    <a:pt x="7451" y="21388"/>
                    <a:pt x="6382" y="21278"/>
                    <a:pt x="4992" y="19625"/>
                  </a:cubicBezTo>
                  <a:cubicBezTo>
                    <a:pt x="3602" y="17972"/>
                    <a:pt x="1891" y="14776"/>
                    <a:pt x="928" y="11800"/>
                  </a:cubicBezTo>
                  <a:cubicBezTo>
                    <a:pt x="-34" y="8825"/>
                    <a:pt x="-248" y="6070"/>
                    <a:pt x="287" y="4141"/>
                  </a:cubicBezTo>
                  <a:cubicBezTo>
                    <a:pt x="821" y="2212"/>
                    <a:pt x="2104" y="1110"/>
                    <a:pt x="3495" y="504"/>
                  </a:cubicBezTo>
                  <a:cubicBezTo>
                    <a:pt x="4885" y="-102"/>
                    <a:pt x="6382" y="-212"/>
                    <a:pt x="8093" y="449"/>
                  </a:cubicBezTo>
                  <a:cubicBezTo>
                    <a:pt x="9803" y="1110"/>
                    <a:pt x="11728" y="2543"/>
                    <a:pt x="12584" y="4251"/>
                  </a:cubicBezTo>
                  <a:cubicBezTo>
                    <a:pt x="13439" y="5959"/>
                    <a:pt x="13225" y="7943"/>
                    <a:pt x="12370" y="9431"/>
                  </a:cubicBezTo>
                  <a:cubicBezTo>
                    <a:pt x="11514" y="10919"/>
                    <a:pt x="10017" y="11910"/>
                    <a:pt x="8520" y="12406"/>
                  </a:cubicBezTo>
                  <a:cubicBezTo>
                    <a:pt x="7023" y="12902"/>
                    <a:pt x="5526" y="12902"/>
                    <a:pt x="5419" y="12792"/>
                  </a:cubicBezTo>
                  <a:cubicBezTo>
                    <a:pt x="5312" y="12682"/>
                    <a:pt x="6596" y="12461"/>
                    <a:pt x="8627" y="13012"/>
                  </a:cubicBezTo>
                  <a:cubicBezTo>
                    <a:pt x="10659" y="13564"/>
                    <a:pt x="13439" y="14886"/>
                    <a:pt x="15685" y="15878"/>
                  </a:cubicBezTo>
                  <a:cubicBezTo>
                    <a:pt x="17930" y="16870"/>
                    <a:pt x="19641" y="17531"/>
                    <a:pt x="21352" y="18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604000" y="1848250"/>
              <a:ext cx="151871" cy="33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9" fill="norm" stroke="1" extrusionOk="0">
                  <a:moveTo>
                    <a:pt x="0" y="1238"/>
                  </a:moveTo>
                  <a:cubicBezTo>
                    <a:pt x="2700" y="4540"/>
                    <a:pt x="5400" y="7842"/>
                    <a:pt x="8100" y="11006"/>
                  </a:cubicBezTo>
                  <a:cubicBezTo>
                    <a:pt x="10800" y="14171"/>
                    <a:pt x="13500" y="17197"/>
                    <a:pt x="15450" y="19055"/>
                  </a:cubicBezTo>
                  <a:cubicBezTo>
                    <a:pt x="17400" y="20912"/>
                    <a:pt x="18600" y="21600"/>
                    <a:pt x="19500" y="21462"/>
                  </a:cubicBezTo>
                  <a:cubicBezTo>
                    <a:pt x="20400" y="21325"/>
                    <a:pt x="21000" y="20362"/>
                    <a:pt x="21300" y="17473"/>
                  </a:cubicBezTo>
                  <a:cubicBezTo>
                    <a:pt x="21600" y="14583"/>
                    <a:pt x="21600" y="9768"/>
                    <a:pt x="21300" y="6535"/>
                  </a:cubicBezTo>
                  <a:cubicBezTo>
                    <a:pt x="21000" y="3302"/>
                    <a:pt x="20400" y="1651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45016" y="3167918"/>
              <a:ext cx="61385" cy="52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1490" y="824"/>
                  </a:moveTo>
                  <a:cubicBezTo>
                    <a:pt x="745" y="392"/>
                    <a:pt x="0" y="-40"/>
                    <a:pt x="0" y="3"/>
                  </a:cubicBezTo>
                  <a:cubicBezTo>
                    <a:pt x="0" y="46"/>
                    <a:pt x="745" y="565"/>
                    <a:pt x="2607" y="2250"/>
                  </a:cubicBezTo>
                  <a:cubicBezTo>
                    <a:pt x="4469" y="3934"/>
                    <a:pt x="7448" y="6786"/>
                    <a:pt x="9310" y="9550"/>
                  </a:cubicBezTo>
                  <a:cubicBezTo>
                    <a:pt x="11172" y="12315"/>
                    <a:pt x="11917" y="14994"/>
                    <a:pt x="13779" y="16981"/>
                  </a:cubicBezTo>
                  <a:cubicBezTo>
                    <a:pt x="15641" y="18968"/>
                    <a:pt x="18621" y="20264"/>
                    <a:pt x="2160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69900" y="3388573"/>
              <a:ext cx="127000" cy="23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8694"/>
                  </a:moveTo>
                  <a:cubicBezTo>
                    <a:pt x="1080" y="13389"/>
                    <a:pt x="2160" y="18085"/>
                    <a:pt x="2880" y="17240"/>
                  </a:cubicBezTo>
                  <a:cubicBezTo>
                    <a:pt x="3600" y="16395"/>
                    <a:pt x="3960" y="10008"/>
                    <a:pt x="4860" y="6064"/>
                  </a:cubicBezTo>
                  <a:cubicBezTo>
                    <a:pt x="5760" y="2120"/>
                    <a:pt x="7200" y="617"/>
                    <a:pt x="8820" y="148"/>
                  </a:cubicBezTo>
                  <a:cubicBezTo>
                    <a:pt x="10440" y="-322"/>
                    <a:pt x="12240" y="241"/>
                    <a:pt x="14040" y="3059"/>
                  </a:cubicBezTo>
                  <a:cubicBezTo>
                    <a:pt x="15840" y="5876"/>
                    <a:pt x="17640" y="10948"/>
                    <a:pt x="18720" y="14047"/>
                  </a:cubicBezTo>
                  <a:cubicBezTo>
                    <a:pt x="19800" y="17146"/>
                    <a:pt x="20160" y="18273"/>
                    <a:pt x="20340" y="19306"/>
                  </a:cubicBezTo>
                  <a:cubicBezTo>
                    <a:pt x="20520" y="20339"/>
                    <a:pt x="20520" y="21278"/>
                    <a:pt x="20700" y="21278"/>
                  </a:cubicBezTo>
                  <a:cubicBezTo>
                    <a:pt x="20880" y="21278"/>
                    <a:pt x="21240" y="20339"/>
                    <a:pt x="21600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82777" y="3219591"/>
              <a:ext cx="62851" cy="3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348" fill="norm" stroke="1" extrusionOk="0">
                  <a:moveTo>
                    <a:pt x="995" y="1846"/>
                  </a:moveTo>
                  <a:cubicBezTo>
                    <a:pt x="995" y="991"/>
                    <a:pt x="995" y="137"/>
                    <a:pt x="646" y="15"/>
                  </a:cubicBezTo>
                  <a:cubicBezTo>
                    <a:pt x="298" y="-107"/>
                    <a:pt x="-399" y="503"/>
                    <a:pt x="298" y="2517"/>
                  </a:cubicBezTo>
                  <a:cubicBezTo>
                    <a:pt x="995" y="4530"/>
                    <a:pt x="3085" y="7947"/>
                    <a:pt x="4827" y="10998"/>
                  </a:cubicBezTo>
                  <a:cubicBezTo>
                    <a:pt x="6569" y="14049"/>
                    <a:pt x="7962" y="16734"/>
                    <a:pt x="9356" y="18503"/>
                  </a:cubicBezTo>
                  <a:cubicBezTo>
                    <a:pt x="10749" y="20273"/>
                    <a:pt x="12143" y="21127"/>
                    <a:pt x="14233" y="21310"/>
                  </a:cubicBezTo>
                  <a:cubicBezTo>
                    <a:pt x="16324" y="21493"/>
                    <a:pt x="19111" y="21005"/>
                    <a:pt x="20156" y="20029"/>
                  </a:cubicBezTo>
                  <a:cubicBezTo>
                    <a:pt x="21201" y="19052"/>
                    <a:pt x="20504" y="17588"/>
                    <a:pt x="19807" y="16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51620" y="3397650"/>
              <a:ext cx="1357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4369" y="21600"/>
                  </a:moveTo>
                  <a:cubicBezTo>
                    <a:pt x="2375" y="18514"/>
                    <a:pt x="382" y="15429"/>
                    <a:pt x="49" y="12343"/>
                  </a:cubicBezTo>
                  <a:cubicBezTo>
                    <a:pt x="-283" y="9257"/>
                    <a:pt x="1046" y="6171"/>
                    <a:pt x="4868" y="4114"/>
                  </a:cubicBezTo>
                  <a:cubicBezTo>
                    <a:pt x="8689" y="2057"/>
                    <a:pt x="15003" y="1029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62469" y="3378149"/>
              <a:ext cx="140831" cy="16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61" fill="norm" stroke="1" extrusionOk="0">
                  <a:moveTo>
                    <a:pt x="172" y="13182"/>
                  </a:moveTo>
                  <a:cubicBezTo>
                    <a:pt x="3396" y="12362"/>
                    <a:pt x="6620" y="11541"/>
                    <a:pt x="8716" y="10448"/>
                  </a:cubicBezTo>
                  <a:cubicBezTo>
                    <a:pt x="10811" y="9354"/>
                    <a:pt x="11778" y="7987"/>
                    <a:pt x="11617" y="6073"/>
                  </a:cubicBezTo>
                  <a:cubicBezTo>
                    <a:pt x="11456" y="4159"/>
                    <a:pt x="10166" y="1698"/>
                    <a:pt x="8716" y="605"/>
                  </a:cubicBezTo>
                  <a:cubicBezTo>
                    <a:pt x="7265" y="-489"/>
                    <a:pt x="5653" y="-216"/>
                    <a:pt x="3880" y="2382"/>
                  </a:cubicBezTo>
                  <a:cubicBezTo>
                    <a:pt x="2107" y="4979"/>
                    <a:pt x="172" y="9901"/>
                    <a:pt x="11" y="13455"/>
                  </a:cubicBezTo>
                  <a:cubicBezTo>
                    <a:pt x="-150" y="17010"/>
                    <a:pt x="1462" y="19197"/>
                    <a:pt x="4686" y="20154"/>
                  </a:cubicBezTo>
                  <a:cubicBezTo>
                    <a:pt x="7910" y="21111"/>
                    <a:pt x="12746" y="20838"/>
                    <a:pt x="15808" y="20017"/>
                  </a:cubicBezTo>
                  <a:cubicBezTo>
                    <a:pt x="18871" y="19197"/>
                    <a:pt x="20160" y="17830"/>
                    <a:pt x="21450" y="16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82133" y="3340500"/>
              <a:ext cx="122768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4226"/>
                  </a:moveTo>
                  <a:cubicBezTo>
                    <a:pt x="1862" y="3757"/>
                    <a:pt x="0" y="3287"/>
                    <a:pt x="0" y="3052"/>
                  </a:cubicBezTo>
                  <a:cubicBezTo>
                    <a:pt x="0" y="2817"/>
                    <a:pt x="1862" y="2817"/>
                    <a:pt x="4841" y="4343"/>
                  </a:cubicBezTo>
                  <a:cubicBezTo>
                    <a:pt x="7821" y="5870"/>
                    <a:pt x="11917" y="8922"/>
                    <a:pt x="14152" y="11739"/>
                  </a:cubicBezTo>
                  <a:cubicBezTo>
                    <a:pt x="16386" y="14557"/>
                    <a:pt x="16759" y="17139"/>
                    <a:pt x="16200" y="18900"/>
                  </a:cubicBezTo>
                  <a:cubicBezTo>
                    <a:pt x="15641" y="20661"/>
                    <a:pt x="14152" y="21600"/>
                    <a:pt x="12848" y="21600"/>
                  </a:cubicBezTo>
                  <a:cubicBezTo>
                    <a:pt x="11545" y="21600"/>
                    <a:pt x="10428" y="20661"/>
                    <a:pt x="9869" y="17961"/>
                  </a:cubicBezTo>
                  <a:cubicBezTo>
                    <a:pt x="9310" y="15261"/>
                    <a:pt x="9310" y="10800"/>
                    <a:pt x="11359" y="7513"/>
                  </a:cubicBezTo>
                  <a:cubicBezTo>
                    <a:pt x="13407" y="4226"/>
                    <a:pt x="17503" y="2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45899" y="3290840"/>
              <a:ext cx="90645" cy="4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89" fill="norm" stroke="1" extrusionOk="0">
                  <a:moveTo>
                    <a:pt x="5218" y="4283"/>
                  </a:moveTo>
                  <a:cubicBezTo>
                    <a:pt x="4727" y="8068"/>
                    <a:pt x="4236" y="11854"/>
                    <a:pt x="3991" y="14359"/>
                  </a:cubicBezTo>
                  <a:cubicBezTo>
                    <a:pt x="3745" y="16864"/>
                    <a:pt x="3745" y="18089"/>
                    <a:pt x="3745" y="19147"/>
                  </a:cubicBezTo>
                  <a:cubicBezTo>
                    <a:pt x="3745" y="20204"/>
                    <a:pt x="3745" y="21095"/>
                    <a:pt x="3254" y="21262"/>
                  </a:cubicBezTo>
                  <a:cubicBezTo>
                    <a:pt x="2763" y="21429"/>
                    <a:pt x="1782" y="20872"/>
                    <a:pt x="1045" y="18534"/>
                  </a:cubicBezTo>
                  <a:cubicBezTo>
                    <a:pt x="309" y="16196"/>
                    <a:pt x="-182" y="12076"/>
                    <a:pt x="63" y="9015"/>
                  </a:cubicBezTo>
                  <a:cubicBezTo>
                    <a:pt x="309" y="5953"/>
                    <a:pt x="1291" y="3949"/>
                    <a:pt x="2763" y="2557"/>
                  </a:cubicBezTo>
                  <a:cubicBezTo>
                    <a:pt x="4236" y="1165"/>
                    <a:pt x="6200" y="386"/>
                    <a:pt x="8409" y="107"/>
                  </a:cubicBezTo>
                  <a:cubicBezTo>
                    <a:pt x="10618" y="-171"/>
                    <a:pt x="13073" y="52"/>
                    <a:pt x="15527" y="1276"/>
                  </a:cubicBezTo>
                  <a:cubicBezTo>
                    <a:pt x="17982" y="2501"/>
                    <a:pt x="20436" y="4728"/>
                    <a:pt x="20927" y="6843"/>
                  </a:cubicBezTo>
                  <a:cubicBezTo>
                    <a:pt x="21418" y="8959"/>
                    <a:pt x="19945" y="10963"/>
                    <a:pt x="17982" y="12132"/>
                  </a:cubicBezTo>
                  <a:cubicBezTo>
                    <a:pt x="16018" y="13301"/>
                    <a:pt x="13563" y="13635"/>
                    <a:pt x="12091" y="13301"/>
                  </a:cubicBezTo>
                  <a:cubicBezTo>
                    <a:pt x="10618" y="12967"/>
                    <a:pt x="10127" y="11965"/>
                    <a:pt x="9636" y="1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250950" y="3300753"/>
              <a:ext cx="228600" cy="18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916"/>
                  </a:moveTo>
                  <a:cubicBezTo>
                    <a:pt x="1000" y="916"/>
                    <a:pt x="2000" y="916"/>
                    <a:pt x="3000" y="3829"/>
                  </a:cubicBezTo>
                  <a:cubicBezTo>
                    <a:pt x="4000" y="6741"/>
                    <a:pt x="5000" y="12566"/>
                    <a:pt x="5500" y="16085"/>
                  </a:cubicBezTo>
                  <a:cubicBezTo>
                    <a:pt x="6000" y="19604"/>
                    <a:pt x="6000" y="20818"/>
                    <a:pt x="5700" y="20818"/>
                  </a:cubicBezTo>
                  <a:cubicBezTo>
                    <a:pt x="5400" y="20818"/>
                    <a:pt x="4800" y="19604"/>
                    <a:pt x="4800" y="16934"/>
                  </a:cubicBezTo>
                  <a:cubicBezTo>
                    <a:pt x="4800" y="14265"/>
                    <a:pt x="5400" y="10139"/>
                    <a:pt x="6200" y="7227"/>
                  </a:cubicBezTo>
                  <a:cubicBezTo>
                    <a:pt x="7000" y="4314"/>
                    <a:pt x="8000" y="2615"/>
                    <a:pt x="9000" y="1766"/>
                  </a:cubicBezTo>
                  <a:cubicBezTo>
                    <a:pt x="10000" y="916"/>
                    <a:pt x="11000" y="916"/>
                    <a:pt x="11600" y="1523"/>
                  </a:cubicBezTo>
                  <a:cubicBezTo>
                    <a:pt x="12200" y="2130"/>
                    <a:pt x="12400" y="3343"/>
                    <a:pt x="12800" y="4436"/>
                  </a:cubicBezTo>
                  <a:cubicBezTo>
                    <a:pt x="13200" y="5528"/>
                    <a:pt x="13800" y="6499"/>
                    <a:pt x="14600" y="6984"/>
                  </a:cubicBezTo>
                  <a:cubicBezTo>
                    <a:pt x="15400" y="7469"/>
                    <a:pt x="16400" y="7469"/>
                    <a:pt x="17300" y="6863"/>
                  </a:cubicBezTo>
                  <a:cubicBezTo>
                    <a:pt x="18200" y="6256"/>
                    <a:pt x="19000" y="5042"/>
                    <a:pt x="19500" y="3707"/>
                  </a:cubicBezTo>
                  <a:cubicBezTo>
                    <a:pt x="20000" y="2373"/>
                    <a:pt x="20200" y="916"/>
                    <a:pt x="19700" y="310"/>
                  </a:cubicBezTo>
                  <a:cubicBezTo>
                    <a:pt x="19200" y="-297"/>
                    <a:pt x="18000" y="-54"/>
                    <a:pt x="16700" y="1402"/>
                  </a:cubicBezTo>
                  <a:cubicBezTo>
                    <a:pt x="15400" y="2858"/>
                    <a:pt x="14000" y="5528"/>
                    <a:pt x="13100" y="8804"/>
                  </a:cubicBezTo>
                  <a:cubicBezTo>
                    <a:pt x="12200" y="12081"/>
                    <a:pt x="11800" y="15964"/>
                    <a:pt x="12000" y="18269"/>
                  </a:cubicBezTo>
                  <a:cubicBezTo>
                    <a:pt x="12200" y="20575"/>
                    <a:pt x="13000" y="21303"/>
                    <a:pt x="14700" y="21182"/>
                  </a:cubicBezTo>
                  <a:cubicBezTo>
                    <a:pt x="16400" y="21060"/>
                    <a:pt x="19000" y="20090"/>
                    <a:pt x="21600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513416" y="3064189"/>
              <a:ext cx="499534" cy="41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929" y="1805"/>
                  </a:moveTo>
                  <a:cubicBezTo>
                    <a:pt x="2288" y="5732"/>
                    <a:pt x="1647" y="9659"/>
                    <a:pt x="1281" y="12550"/>
                  </a:cubicBezTo>
                  <a:cubicBezTo>
                    <a:pt x="915" y="15441"/>
                    <a:pt x="824" y="17295"/>
                    <a:pt x="824" y="18550"/>
                  </a:cubicBezTo>
                  <a:cubicBezTo>
                    <a:pt x="824" y="19805"/>
                    <a:pt x="915" y="20459"/>
                    <a:pt x="1190" y="20895"/>
                  </a:cubicBezTo>
                  <a:cubicBezTo>
                    <a:pt x="1464" y="21332"/>
                    <a:pt x="1922" y="21550"/>
                    <a:pt x="2288" y="21386"/>
                  </a:cubicBezTo>
                  <a:cubicBezTo>
                    <a:pt x="2654" y="21223"/>
                    <a:pt x="2929" y="20677"/>
                    <a:pt x="3066" y="19859"/>
                  </a:cubicBezTo>
                  <a:cubicBezTo>
                    <a:pt x="3203" y="19041"/>
                    <a:pt x="3203" y="17950"/>
                    <a:pt x="3020" y="16805"/>
                  </a:cubicBezTo>
                  <a:cubicBezTo>
                    <a:pt x="2837" y="15659"/>
                    <a:pt x="2471" y="14459"/>
                    <a:pt x="2059" y="13750"/>
                  </a:cubicBezTo>
                  <a:cubicBezTo>
                    <a:pt x="1647" y="13041"/>
                    <a:pt x="1190" y="12823"/>
                    <a:pt x="778" y="12932"/>
                  </a:cubicBezTo>
                  <a:cubicBezTo>
                    <a:pt x="366" y="13041"/>
                    <a:pt x="0" y="13477"/>
                    <a:pt x="0" y="13859"/>
                  </a:cubicBezTo>
                  <a:cubicBezTo>
                    <a:pt x="0" y="14241"/>
                    <a:pt x="366" y="14568"/>
                    <a:pt x="1464" y="14786"/>
                  </a:cubicBezTo>
                  <a:cubicBezTo>
                    <a:pt x="2563" y="15005"/>
                    <a:pt x="4393" y="15114"/>
                    <a:pt x="5766" y="14841"/>
                  </a:cubicBezTo>
                  <a:cubicBezTo>
                    <a:pt x="7139" y="14568"/>
                    <a:pt x="8054" y="13914"/>
                    <a:pt x="8603" y="13314"/>
                  </a:cubicBezTo>
                  <a:cubicBezTo>
                    <a:pt x="9153" y="12714"/>
                    <a:pt x="9336" y="12168"/>
                    <a:pt x="9198" y="11841"/>
                  </a:cubicBezTo>
                  <a:cubicBezTo>
                    <a:pt x="9061" y="11514"/>
                    <a:pt x="8603" y="11405"/>
                    <a:pt x="8192" y="11514"/>
                  </a:cubicBezTo>
                  <a:cubicBezTo>
                    <a:pt x="7780" y="11623"/>
                    <a:pt x="7414" y="11950"/>
                    <a:pt x="7047" y="12550"/>
                  </a:cubicBezTo>
                  <a:cubicBezTo>
                    <a:pt x="6681" y="13150"/>
                    <a:pt x="6315" y="14023"/>
                    <a:pt x="6132" y="14786"/>
                  </a:cubicBezTo>
                  <a:cubicBezTo>
                    <a:pt x="5949" y="15550"/>
                    <a:pt x="5949" y="16205"/>
                    <a:pt x="6178" y="16532"/>
                  </a:cubicBezTo>
                  <a:cubicBezTo>
                    <a:pt x="6407" y="16859"/>
                    <a:pt x="6864" y="16859"/>
                    <a:pt x="7551" y="16750"/>
                  </a:cubicBezTo>
                  <a:cubicBezTo>
                    <a:pt x="8237" y="16641"/>
                    <a:pt x="9153" y="16423"/>
                    <a:pt x="10388" y="15386"/>
                  </a:cubicBezTo>
                  <a:cubicBezTo>
                    <a:pt x="11624" y="14350"/>
                    <a:pt x="13180" y="12495"/>
                    <a:pt x="14369" y="9986"/>
                  </a:cubicBezTo>
                  <a:cubicBezTo>
                    <a:pt x="15559" y="7477"/>
                    <a:pt x="16383" y="4314"/>
                    <a:pt x="16795" y="2459"/>
                  </a:cubicBezTo>
                  <a:cubicBezTo>
                    <a:pt x="17207" y="605"/>
                    <a:pt x="17207" y="59"/>
                    <a:pt x="17069" y="5"/>
                  </a:cubicBezTo>
                  <a:cubicBezTo>
                    <a:pt x="16932" y="-50"/>
                    <a:pt x="16658" y="386"/>
                    <a:pt x="16200" y="2241"/>
                  </a:cubicBezTo>
                  <a:cubicBezTo>
                    <a:pt x="15742" y="4095"/>
                    <a:pt x="15102" y="7368"/>
                    <a:pt x="14736" y="9877"/>
                  </a:cubicBezTo>
                  <a:cubicBezTo>
                    <a:pt x="14369" y="12386"/>
                    <a:pt x="14278" y="14132"/>
                    <a:pt x="14232" y="15277"/>
                  </a:cubicBezTo>
                  <a:cubicBezTo>
                    <a:pt x="14186" y="16423"/>
                    <a:pt x="14186" y="16968"/>
                    <a:pt x="14369" y="17405"/>
                  </a:cubicBezTo>
                  <a:cubicBezTo>
                    <a:pt x="14553" y="17841"/>
                    <a:pt x="14919" y="18168"/>
                    <a:pt x="15331" y="18168"/>
                  </a:cubicBezTo>
                  <a:cubicBezTo>
                    <a:pt x="15742" y="18168"/>
                    <a:pt x="16200" y="17841"/>
                    <a:pt x="16520" y="17077"/>
                  </a:cubicBezTo>
                  <a:cubicBezTo>
                    <a:pt x="16841" y="16314"/>
                    <a:pt x="17024" y="15114"/>
                    <a:pt x="17024" y="13968"/>
                  </a:cubicBezTo>
                  <a:cubicBezTo>
                    <a:pt x="17024" y="12823"/>
                    <a:pt x="16841" y="11732"/>
                    <a:pt x="16566" y="11023"/>
                  </a:cubicBezTo>
                  <a:cubicBezTo>
                    <a:pt x="16292" y="10314"/>
                    <a:pt x="15925" y="9986"/>
                    <a:pt x="15285" y="9823"/>
                  </a:cubicBezTo>
                  <a:cubicBezTo>
                    <a:pt x="14644" y="9659"/>
                    <a:pt x="13729" y="9659"/>
                    <a:pt x="13500" y="9714"/>
                  </a:cubicBezTo>
                  <a:cubicBezTo>
                    <a:pt x="13271" y="9768"/>
                    <a:pt x="13729" y="9877"/>
                    <a:pt x="14598" y="10041"/>
                  </a:cubicBezTo>
                  <a:cubicBezTo>
                    <a:pt x="15468" y="10205"/>
                    <a:pt x="16749" y="10423"/>
                    <a:pt x="17619" y="11186"/>
                  </a:cubicBezTo>
                  <a:cubicBezTo>
                    <a:pt x="18488" y="11950"/>
                    <a:pt x="18946" y="13259"/>
                    <a:pt x="19266" y="13805"/>
                  </a:cubicBezTo>
                  <a:cubicBezTo>
                    <a:pt x="19586" y="14350"/>
                    <a:pt x="19769" y="14132"/>
                    <a:pt x="19907" y="12932"/>
                  </a:cubicBezTo>
                  <a:cubicBezTo>
                    <a:pt x="20044" y="11732"/>
                    <a:pt x="20136" y="9550"/>
                    <a:pt x="20410" y="8241"/>
                  </a:cubicBezTo>
                  <a:cubicBezTo>
                    <a:pt x="20685" y="6932"/>
                    <a:pt x="21142" y="6495"/>
                    <a:pt x="21600" y="6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015884" y="3238900"/>
              <a:ext cx="111366" cy="15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51" fill="norm" stroke="1" extrusionOk="0">
                  <a:moveTo>
                    <a:pt x="12885" y="876"/>
                  </a:moveTo>
                  <a:cubicBezTo>
                    <a:pt x="8809" y="4086"/>
                    <a:pt x="4734" y="7297"/>
                    <a:pt x="2492" y="10070"/>
                  </a:cubicBezTo>
                  <a:cubicBezTo>
                    <a:pt x="251" y="12843"/>
                    <a:pt x="-157" y="15178"/>
                    <a:pt x="47" y="17076"/>
                  </a:cubicBezTo>
                  <a:cubicBezTo>
                    <a:pt x="251" y="18973"/>
                    <a:pt x="1066" y="20432"/>
                    <a:pt x="3511" y="21016"/>
                  </a:cubicBezTo>
                  <a:cubicBezTo>
                    <a:pt x="5956" y="21600"/>
                    <a:pt x="10032" y="21308"/>
                    <a:pt x="13292" y="17659"/>
                  </a:cubicBezTo>
                  <a:cubicBezTo>
                    <a:pt x="16552" y="14011"/>
                    <a:pt x="18998" y="7005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159000" y="3200800"/>
              <a:ext cx="12653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4469"/>
                  </a:moveTo>
                  <a:cubicBezTo>
                    <a:pt x="0" y="7200"/>
                    <a:pt x="0" y="9931"/>
                    <a:pt x="180" y="12166"/>
                  </a:cubicBezTo>
                  <a:cubicBezTo>
                    <a:pt x="360" y="14400"/>
                    <a:pt x="720" y="16138"/>
                    <a:pt x="1440" y="15890"/>
                  </a:cubicBezTo>
                  <a:cubicBezTo>
                    <a:pt x="2160" y="15641"/>
                    <a:pt x="3240" y="13407"/>
                    <a:pt x="5220" y="10676"/>
                  </a:cubicBezTo>
                  <a:cubicBezTo>
                    <a:pt x="7200" y="7945"/>
                    <a:pt x="10080" y="4717"/>
                    <a:pt x="12240" y="2731"/>
                  </a:cubicBezTo>
                  <a:cubicBezTo>
                    <a:pt x="14400" y="745"/>
                    <a:pt x="15840" y="0"/>
                    <a:pt x="17280" y="0"/>
                  </a:cubicBezTo>
                  <a:cubicBezTo>
                    <a:pt x="18720" y="0"/>
                    <a:pt x="20160" y="745"/>
                    <a:pt x="20880" y="3972"/>
                  </a:cubicBezTo>
                  <a:cubicBezTo>
                    <a:pt x="21600" y="7200"/>
                    <a:pt x="21600" y="12910"/>
                    <a:pt x="21420" y="16262"/>
                  </a:cubicBezTo>
                  <a:cubicBezTo>
                    <a:pt x="21240" y="19614"/>
                    <a:pt x="20880" y="20607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57200" y="3638950"/>
              <a:ext cx="13462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1" y="20571"/>
                    <a:pt x="1562" y="19543"/>
                    <a:pt x="2547" y="18514"/>
                  </a:cubicBezTo>
                  <a:cubicBezTo>
                    <a:pt x="3532" y="17486"/>
                    <a:pt x="4721" y="16457"/>
                    <a:pt x="5858" y="15300"/>
                  </a:cubicBezTo>
                  <a:cubicBezTo>
                    <a:pt x="6996" y="14143"/>
                    <a:pt x="8083" y="12857"/>
                    <a:pt x="9255" y="11571"/>
                  </a:cubicBezTo>
                  <a:cubicBezTo>
                    <a:pt x="10426" y="10286"/>
                    <a:pt x="11683" y="9000"/>
                    <a:pt x="13092" y="7714"/>
                  </a:cubicBezTo>
                  <a:cubicBezTo>
                    <a:pt x="14502" y="6429"/>
                    <a:pt x="16064" y="5143"/>
                    <a:pt x="17508" y="3857"/>
                  </a:cubicBezTo>
                  <a:cubicBezTo>
                    <a:pt x="18951" y="2571"/>
                    <a:pt x="20275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59883" y="3689750"/>
              <a:ext cx="1278467" cy="14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3576" y="13690"/>
                  </a:moveTo>
                  <a:cubicBezTo>
                    <a:pt x="2503" y="15211"/>
                    <a:pt x="1430" y="16732"/>
                    <a:pt x="805" y="17797"/>
                  </a:cubicBezTo>
                  <a:cubicBezTo>
                    <a:pt x="179" y="18862"/>
                    <a:pt x="0" y="19470"/>
                    <a:pt x="0" y="20079"/>
                  </a:cubicBezTo>
                  <a:cubicBezTo>
                    <a:pt x="0" y="20687"/>
                    <a:pt x="179" y="21296"/>
                    <a:pt x="948" y="21448"/>
                  </a:cubicBezTo>
                  <a:cubicBezTo>
                    <a:pt x="1717" y="21600"/>
                    <a:pt x="3075" y="21296"/>
                    <a:pt x="4399" y="20383"/>
                  </a:cubicBezTo>
                  <a:cubicBezTo>
                    <a:pt x="5722" y="19470"/>
                    <a:pt x="7009" y="17949"/>
                    <a:pt x="8332" y="16276"/>
                  </a:cubicBezTo>
                  <a:cubicBezTo>
                    <a:pt x="9656" y="14603"/>
                    <a:pt x="11015" y="12777"/>
                    <a:pt x="12570" y="10952"/>
                  </a:cubicBezTo>
                  <a:cubicBezTo>
                    <a:pt x="14126" y="9127"/>
                    <a:pt x="15878" y="7301"/>
                    <a:pt x="17416" y="5476"/>
                  </a:cubicBezTo>
                  <a:cubicBezTo>
                    <a:pt x="18954" y="3651"/>
                    <a:pt x="20277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451100" y="325795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444750" y="34484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131498" y="3212368"/>
              <a:ext cx="411802" cy="64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67" fill="norm" stroke="1" extrusionOk="0">
                  <a:moveTo>
                    <a:pt x="6264" y="3032"/>
                  </a:moveTo>
                  <a:cubicBezTo>
                    <a:pt x="5267" y="3317"/>
                    <a:pt x="4270" y="3603"/>
                    <a:pt x="3384" y="3817"/>
                  </a:cubicBezTo>
                  <a:cubicBezTo>
                    <a:pt x="2498" y="4030"/>
                    <a:pt x="1722" y="4173"/>
                    <a:pt x="1279" y="3959"/>
                  </a:cubicBezTo>
                  <a:cubicBezTo>
                    <a:pt x="836" y="3745"/>
                    <a:pt x="725" y="3175"/>
                    <a:pt x="1168" y="2569"/>
                  </a:cubicBezTo>
                  <a:cubicBezTo>
                    <a:pt x="1612" y="1963"/>
                    <a:pt x="2608" y="1321"/>
                    <a:pt x="3550" y="822"/>
                  </a:cubicBezTo>
                  <a:cubicBezTo>
                    <a:pt x="4492" y="323"/>
                    <a:pt x="5378" y="-33"/>
                    <a:pt x="5821" y="3"/>
                  </a:cubicBezTo>
                  <a:cubicBezTo>
                    <a:pt x="6264" y="38"/>
                    <a:pt x="6264" y="466"/>
                    <a:pt x="6319" y="1820"/>
                  </a:cubicBezTo>
                  <a:cubicBezTo>
                    <a:pt x="6375" y="3175"/>
                    <a:pt x="6485" y="5456"/>
                    <a:pt x="6375" y="7488"/>
                  </a:cubicBezTo>
                  <a:cubicBezTo>
                    <a:pt x="6264" y="9519"/>
                    <a:pt x="5932" y="11302"/>
                    <a:pt x="5322" y="12620"/>
                  </a:cubicBezTo>
                  <a:cubicBezTo>
                    <a:pt x="4713" y="13939"/>
                    <a:pt x="3827" y="14795"/>
                    <a:pt x="3052" y="15222"/>
                  </a:cubicBezTo>
                  <a:cubicBezTo>
                    <a:pt x="2276" y="15650"/>
                    <a:pt x="1612" y="15650"/>
                    <a:pt x="1058" y="15508"/>
                  </a:cubicBezTo>
                  <a:cubicBezTo>
                    <a:pt x="504" y="15365"/>
                    <a:pt x="61" y="15080"/>
                    <a:pt x="5" y="14510"/>
                  </a:cubicBezTo>
                  <a:cubicBezTo>
                    <a:pt x="-50" y="13939"/>
                    <a:pt x="282" y="13084"/>
                    <a:pt x="1612" y="11729"/>
                  </a:cubicBezTo>
                  <a:cubicBezTo>
                    <a:pt x="2941" y="10375"/>
                    <a:pt x="5267" y="8521"/>
                    <a:pt x="7427" y="6704"/>
                  </a:cubicBezTo>
                  <a:cubicBezTo>
                    <a:pt x="9587" y="4886"/>
                    <a:pt x="11581" y="3104"/>
                    <a:pt x="12688" y="1999"/>
                  </a:cubicBezTo>
                  <a:cubicBezTo>
                    <a:pt x="13796" y="894"/>
                    <a:pt x="14018" y="466"/>
                    <a:pt x="14018" y="537"/>
                  </a:cubicBezTo>
                  <a:cubicBezTo>
                    <a:pt x="14018" y="609"/>
                    <a:pt x="13796" y="1179"/>
                    <a:pt x="13242" y="2712"/>
                  </a:cubicBezTo>
                  <a:cubicBezTo>
                    <a:pt x="12688" y="4244"/>
                    <a:pt x="11802" y="6739"/>
                    <a:pt x="11138" y="9270"/>
                  </a:cubicBezTo>
                  <a:cubicBezTo>
                    <a:pt x="10473" y="11801"/>
                    <a:pt x="10030" y="14367"/>
                    <a:pt x="9919" y="16327"/>
                  </a:cubicBezTo>
                  <a:cubicBezTo>
                    <a:pt x="9808" y="18288"/>
                    <a:pt x="10030" y="19642"/>
                    <a:pt x="10307" y="20462"/>
                  </a:cubicBezTo>
                  <a:cubicBezTo>
                    <a:pt x="10584" y="21282"/>
                    <a:pt x="10916" y="21567"/>
                    <a:pt x="11304" y="21567"/>
                  </a:cubicBezTo>
                  <a:cubicBezTo>
                    <a:pt x="11692" y="21567"/>
                    <a:pt x="12135" y="21282"/>
                    <a:pt x="12799" y="20177"/>
                  </a:cubicBezTo>
                  <a:cubicBezTo>
                    <a:pt x="13464" y="19072"/>
                    <a:pt x="14350" y="17147"/>
                    <a:pt x="14793" y="15900"/>
                  </a:cubicBezTo>
                  <a:cubicBezTo>
                    <a:pt x="15236" y="14652"/>
                    <a:pt x="15236" y="14082"/>
                    <a:pt x="15070" y="13654"/>
                  </a:cubicBezTo>
                  <a:cubicBezTo>
                    <a:pt x="14904" y="13226"/>
                    <a:pt x="14572" y="12941"/>
                    <a:pt x="14682" y="12692"/>
                  </a:cubicBezTo>
                  <a:cubicBezTo>
                    <a:pt x="14793" y="12442"/>
                    <a:pt x="15347" y="12228"/>
                    <a:pt x="16565" y="11801"/>
                  </a:cubicBezTo>
                  <a:cubicBezTo>
                    <a:pt x="17784" y="11373"/>
                    <a:pt x="19667" y="10731"/>
                    <a:pt x="21550" y="1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152349" y="3305334"/>
              <a:ext cx="248201" cy="35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6" fill="norm" stroke="1" extrusionOk="0">
                  <a:moveTo>
                    <a:pt x="11031" y="2111"/>
                  </a:moveTo>
                  <a:cubicBezTo>
                    <a:pt x="10848" y="1349"/>
                    <a:pt x="10665" y="586"/>
                    <a:pt x="10116" y="269"/>
                  </a:cubicBezTo>
                  <a:cubicBezTo>
                    <a:pt x="9567" y="-49"/>
                    <a:pt x="8651" y="78"/>
                    <a:pt x="7187" y="1285"/>
                  </a:cubicBezTo>
                  <a:cubicBezTo>
                    <a:pt x="5723" y="2492"/>
                    <a:pt x="3709" y="4779"/>
                    <a:pt x="2336" y="7638"/>
                  </a:cubicBezTo>
                  <a:cubicBezTo>
                    <a:pt x="963" y="10497"/>
                    <a:pt x="231" y="13927"/>
                    <a:pt x="48" y="16151"/>
                  </a:cubicBezTo>
                  <a:cubicBezTo>
                    <a:pt x="-135" y="18375"/>
                    <a:pt x="231" y="19391"/>
                    <a:pt x="780" y="20090"/>
                  </a:cubicBezTo>
                  <a:cubicBezTo>
                    <a:pt x="1329" y="20789"/>
                    <a:pt x="2062" y="21170"/>
                    <a:pt x="3068" y="21360"/>
                  </a:cubicBezTo>
                  <a:cubicBezTo>
                    <a:pt x="4075" y="21551"/>
                    <a:pt x="5357" y="21551"/>
                    <a:pt x="7187" y="20471"/>
                  </a:cubicBezTo>
                  <a:cubicBezTo>
                    <a:pt x="9018" y="19391"/>
                    <a:pt x="11397" y="17231"/>
                    <a:pt x="12862" y="14372"/>
                  </a:cubicBezTo>
                  <a:cubicBezTo>
                    <a:pt x="14326" y="11513"/>
                    <a:pt x="14875" y="7956"/>
                    <a:pt x="14601" y="5542"/>
                  </a:cubicBezTo>
                  <a:cubicBezTo>
                    <a:pt x="14326" y="3127"/>
                    <a:pt x="13228" y="1857"/>
                    <a:pt x="12221" y="1095"/>
                  </a:cubicBezTo>
                  <a:cubicBezTo>
                    <a:pt x="11214" y="332"/>
                    <a:pt x="10299" y="78"/>
                    <a:pt x="9384" y="15"/>
                  </a:cubicBezTo>
                  <a:cubicBezTo>
                    <a:pt x="8468" y="-49"/>
                    <a:pt x="7553" y="78"/>
                    <a:pt x="6638" y="777"/>
                  </a:cubicBezTo>
                  <a:cubicBezTo>
                    <a:pt x="5723" y="1476"/>
                    <a:pt x="4807" y="2746"/>
                    <a:pt x="4624" y="4271"/>
                  </a:cubicBezTo>
                  <a:cubicBezTo>
                    <a:pt x="4441" y="5796"/>
                    <a:pt x="4990" y="7575"/>
                    <a:pt x="6180" y="8655"/>
                  </a:cubicBezTo>
                  <a:cubicBezTo>
                    <a:pt x="7370" y="9735"/>
                    <a:pt x="9201" y="10116"/>
                    <a:pt x="11855" y="9735"/>
                  </a:cubicBezTo>
                  <a:cubicBezTo>
                    <a:pt x="14509" y="9353"/>
                    <a:pt x="17987" y="8210"/>
                    <a:pt x="21465" y="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244705" y="3110769"/>
              <a:ext cx="130446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7" fill="norm" stroke="1" extrusionOk="0">
                  <a:moveTo>
                    <a:pt x="3702" y="3551"/>
                  </a:moveTo>
                  <a:cubicBezTo>
                    <a:pt x="2657" y="7648"/>
                    <a:pt x="1612" y="11744"/>
                    <a:pt x="915" y="14910"/>
                  </a:cubicBezTo>
                  <a:cubicBezTo>
                    <a:pt x="218" y="18075"/>
                    <a:pt x="-130" y="20310"/>
                    <a:pt x="44" y="20496"/>
                  </a:cubicBezTo>
                  <a:cubicBezTo>
                    <a:pt x="218" y="20682"/>
                    <a:pt x="915" y="18820"/>
                    <a:pt x="1786" y="15655"/>
                  </a:cubicBezTo>
                  <a:cubicBezTo>
                    <a:pt x="2657" y="12489"/>
                    <a:pt x="3702" y="8020"/>
                    <a:pt x="4747" y="4855"/>
                  </a:cubicBezTo>
                  <a:cubicBezTo>
                    <a:pt x="5793" y="1689"/>
                    <a:pt x="6838" y="-173"/>
                    <a:pt x="8231" y="13"/>
                  </a:cubicBezTo>
                  <a:cubicBezTo>
                    <a:pt x="9625" y="199"/>
                    <a:pt x="11367" y="2434"/>
                    <a:pt x="13631" y="6344"/>
                  </a:cubicBezTo>
                  <a:cubicBezTo>
                    <a:pt x="15896" y="10255"/>
                    <a:pt x="18683" y="15841"/>
                    <a:pt x="2147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965700" y="3550050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965699" y="3449611"/>
              <a:ext cx="254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1800" y="11244"/>
                    <a:pt x="3600" y="2407"/>
                    <a:pt x="7200" y="444"/>
                  </a:cubicBezTo>
                  <a:cubicBezTo>
                    <a:pt x="10800" y="-1520"/>
                    <a:pt x="162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034769" y="3509039"/>
              <a:ext cx="103096" cy="1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453" fill="norm" stroke="1" extrusionOk="0">
                  <a:moveTo>
                    <a:pt x="15107" y="1731"/>
                  </a:moveTo>
                  <a:cubicBezTo>
                    <a:pt x="13445" y="1027"/>
                    <a:pt x="11784" y="323"/>
                    <a:pt x="9084" y="88"/>
                  </a:cubicBezTo>
                  <a:cubicBezTo>
                    <a:pt x="6384" y="-147"/>
                    <a:pt x="2645" y="88"/>
                    <a:pt x="984" y="792"/>
                  </a:cubicBezTo>
                  <a:cubicBezTo>
                    <a:pt x="-678" y="1496"/>
                    <a:pt x="-263" y="2670"/>
                    <a:pt x="2437" y="4666"/>
                  </a:cubicBezTo>
                  <a:cubicBezTo>
                    <a:pt x="5137" y="6662"/>
                    <a:pt x="10122" y="9479"/>
                    <a:pt x="13445" y="11592"/>
                  </a:cubicBezTo>
                  <a:cubicBezTo>
                    <a:pt x="16768" y="13705"/>
                    <a:pt x="18430" y="15114"/>
                    <a:pt x="19468" y="16640"/>
                  </a:cubicBezTo>
                  <a:cubicBezTo>
                    <a:pt x="20507" y="18166"/>
                    <a:pt x="20922" y="19810"/>
                    <a:pt x="17807" y="20631"/>
                  </a:cubicBezTo>
                  <a:cubicBezTo>
                    <a:pt x="14691" y="21453"/>
                    <a:pt x="8045" y="21453"/>
                    <a:pt x="1399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691154" y="3533116"/>
              <a:ext cx="195296" cy="17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97" fill="norm" stroke="1" extrusionOk="0">
                  <a:moveTo>
                    <a:pt x="14461" y="9544"/>
                  </a:moveTo>
                  <a:cubicBezTo>
                    <a:pt x="13997" y="7033"/>
                    <a:pt x="13532" y="4521"/>
                    <a:pt x="12835" y="2763"/>
                  </a:cubicBezTo>
                  <a:cubicBezTo>
                    <a:pt x="12139" y="1005"/>
                    <a:pt x="11210" y="0"/>
                    <a:pt x="9816" y="0"/>
                  </a:cubicBezTo>
                  <a:cubicBezTo>
                    <a:pt x="8423" y="0"/>
                    <a:pt x="6564" y="1005"/>
                    <a:pt x="4823" y="4019"/>
                  </a:cubicBezTo>
                  <a:cubicBezTo>
                    <a:pt x="3081" y="7033"/>
                    <a:pt x="1455" y="12056"/>
                    <a:pt x="642" y="15321"/>
                  </a:cubicBezTo>
                  <a:cubicBezTo>
                    <a:pt x="-171" y="18586"/>
                    <a:pt x="-171" y="20093"/>
                    <a:pt x="410" y="20847"/>
                  </a:cubicBezTo>
                  <a:cubicBezTo>
                    <a:pt x="990" y="21600"/>
                    <a:pt x="2152" y="21600"/>
                    <a:pt x="4358" y="19340"/>
                  </a:cubicBezTo>
                  <a:cubicBezTo>
                    <a:pt x="6564" y="17079"/>
                    <a:pt x="9816" y="12558"/>
                    <a:pt x="11790" y="9544"/>
                  </a:cubicBezTo>
                  <a:cubicBezTo>
                    <a:pt x="13764" y="6530"/>
                    <a:pt x="14461" y="5023"/>
                    <a:pt x="14810" y="5149"/>
                  </a:cubicBezTo>
                  <a:cubicBezTo>
                    <a:pt x="15158" y="5274"/>
                    <a:pt x="15158" y="7033"/>
                    <a:pt x="16203" y="9670"/>
                  </a:cubicBezTo>
                  <a:cubicBezTo>
                    <a:pt x="17248" y="12307"/>
                    <a:pt x="19339" y="15823"/>
                    <a:pt x="21429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321724" y="3519242"/>
              <a:ext cx="117177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11" fill="norm" stroke="1" extrusionOk="0">
                  <a:moveTo>
                    <a:pt x="20978" y="1111"/>
                  </a:moveTo>
                  <a:cubicBezTo>
                    <a:pt x="19462" y="511"/>
                    <a:pt x="17946" y="-89"/>
                    <a:pt x="16241" y="11"/>
                  </a:cubicBezTo>
                  <a:cubicBezTo>
                    <a:pt x="14536" y="111"/>
                    <a:pt x="12641" y="911"/>
                    <a:pt x="9799" y="3011"/>
                  </a:cubicBezTo>
                  <a:cubicBezTo>
                    <a:pt x="6957" y="5111"/>
                    <a:pt x="3167" y="8511"/>
                    <a:pt x="1273" y="11511"/>
                  </a:cubicBezTo>
                  <a:cubicBezTo>
                    <a:pt x="-622" y="14511"/>
                    <a:pt x="-622" y="17111"/>
                    <a:pt x="2789" y="18711"/>
                  </a:cubicBezTo>
                  <a:cubicBezTo>
                    <a:pt x="6199" y="20311"/>
                    <a:pt x="13020" y="20911"/>
                    <a:pt x="1984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515100" y="3594500"/>
              <a:ext cx="95250" cy="1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12960" y="0"/>
                  </a:moveTo>
                  <a:cubicBezTo>
                    <a:pt x="10560" y="0"/>
                    <a:pt x="8160" y="0"/>
                    <a:pt x="6000" y="1751"/>
                  </a:cubicBezTo>
                  <a:cubicBezTo>
                    <a:pt x="3840" y="3503"/>
                    <a:pt x="1920" y="7005"/>
                    <a:pt x="960" y="9778"/>
                  </a:cubicBezTo>
                  <a:cubicBezTo>
                    <a:pt x="0" y="12551"/>
                    <a:pt x="0" y="14595"/>
                    <a:pt x="0" y="16346"/>
                  </a:cubicBezTo>
                  <a:cubicBezTo>
                    <a:pt x="0" y="18097"/>
                    <a:pt x="0" y="19557"/>
                    <a:pt x="1440" y="20432"/>
                  </a:cubicBezTo>
                  <a:cubicBezTo>
                    <a:pt x="2880" y="21308"/>
                    <a:pt x="5760" y="21600"/>
                    <a:pt x="9360" y="19995"/>
                  </a:cubicBezTo>
                  <a:cubicBezTo>
                    <a:pt x="12960" y="18389"/>
                    <a:pt x="17280" y="14886"/>
                    <a:pt x="19440" y="12405"/>
                  </a:cubicBezTo>
                  <a:cubicBezTo>
                    <a:pt x="21600" y="9924"/>
                    <a:pt x="21600" y="8465"/>
                    <a:pt x="21600" y="7005"/>
                  </a:cubicBezTo>
                  <a:cubicBezTo>
                    <a:pt x="21600" y="5546"/>
                    <a:pt x="21600" y="4086"/>
                    <a:pt x="18960" y="3357"/>
                  </a:cubicBezTo>
                  <a:cubicBezTo>
                    <a:pt x="16320" y="2627"/>
                    <a:pt x="11040" y="2627"/>
                    <a:pt x="5760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654800" y="3545929"/>
              <a:ext cx="114300" cy="18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200" y="6441"/>
                  </a:moveTo>
                  <a:cubicBezTo>
                    <a:pt x="800" y="10414"/>
                    <a:pt x="400" y="14386"/>
                    <a:pt x="200" y="17117"/>
                  </a:cubicBezTo>
                  <a:cubicBezTo>
                    <a:pt x="0" y="19848"/>
                    <a:pt x="0" y="21338"/>
                    <a:pt x="0" y="21338"/>
                  </a:cubicBezTo>
                  <a:cubicBezTo>
                    <a:pt x="0" y="21338"/>
                    <a:pt x="0" y="19848"/>
                    <a:pt x="1000" y="16497"/>
                  </a:cubicBezTo>
                  <a:cubicBezTo>
                    <a:pt x="2000" y="13145"/>
                    <a:pt x="4000" y="7931"/>
                    <a:pt x="5600" y="4828"/>
                  </a:cubicBezTo>
                  <a:cubicBezTo>
                    <a:pt x="7200" y="1724"/>
                    <a:pt x="8400" y="731"/>
                    <a:pt x="10000" y="235"/>
                  </a:cubicBezTo>
                  <a:cubicBezTo>
                    <a:pt x="11600" y="-262"/>
                    <a:pt x="13600" y="-262"/>
                    <a:pt x="15600" y="3214"/>
                  </a:cubicBezTo>
                  <a:cubicBezTo>
                    <a:pt x="17600" y="6690"/>
                    <a:pt x="19600" y="13641"/>
                    <a:pt x="21600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845300" y="3544879"/>
              <a:ext cx="65076" cy="21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13" fill="norm" stroke="1" extrusionOk="0">
                  <a:moveTo>
                    <a:pt x="16200" y="6115"/>
                  </a:moveTo>
                  <a:cubicBezTo>
                    <a:pt x="17550" y="5076"/>
                    <a:pt x="18900" y="4038"/>
                    <a:pt x="19575" y="2999"/>
                  </a:cubicBezTo>
                  <a:cubicBezTo>
                    <a:pt x="20250" y="1961"/>
                    <a:pt x="20250" y="922"/>
                    <a:pt x="18225" y="403"/>
                  </a:cubicBezTo>
                  <a:cubicBezTo>
                    <a:pt x="16200" y="-116"/>
                    <a:pt x="12150" y="-116"/>
                    <a:pt x="8437" y="299"/>
                  </a:cubicBezTo>
                  <a:cubicBezTo>
                    <a:pt x="4725" y="715"/>
                    <a:pt x="1350" y="1546"/>
                    <a:pt x="1350" y="3519"/>
                  </a:cubicBezTo>
                  <a:cubicBezTo>
                    <a:pt x="1350" y="5492"/>
                    <a:pt x="4725" y="8607"/>
                    <a:pt x="8775" y="11099"/>
                  </a:cubicBezTo>
                  <a:cubicBezTo>
                    <a:pt x="12825" y="13592"/>
                    <a:pt x="17550" y="15461"/>
                    <a:pt x="19575" y="17019"/>
                  </a:cubicBezTo>
                  <a:cubicBezTo>
                    <a:pt x="21600" y="18576"/>
                    <a:pt x="20925" y="19822"/>
                    <a:pt x="18225" y="20549"/>
                  </a:cubicBezTo>
                  <a:cubicBezTo>
                    <a:pt x="15525" y="21276"/>
                    <a:pt x="10800" y="21484"/>
                    <a:pt x="7425" y="21172"/>
                  </a:cubicBezTo>
                  <a:cubicBezTo>
                    <a:pt x="4050" y="20861"/>
                    <a:pt x="2025" y="20030"/>
                    <a:pt x="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991350" y="3619900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09"/>
                    <a:pt x="14400" y="9818"/>
                    <a:pt x="10800" y="13418"/>
                  </a:cubicBezTo>
                  <a:cubicBezTo>
                    <a:pt x="7200" y="17018"/>
                    <a:pt x="36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991350" y="3514066"/>
              <a:ext cx="38100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073627" y="3547700"/>
              <a:ext cx="76473" cy="23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92" fill="norm" stroke="1" extrusionOk="0">
                  <a:moveTo>
                    <a:pt x="21091" y="4800"/>
                  </a:moveTo>
                  <a:cubicBezTo>
                    <a:pt x="20507" y="3844"/>
                    <a:pt x="19923" y="2888"/>
                    <a:pt x="18756" y="2028"/>
                  </a:cubicBezTo>
                  <a:cubicBezTo>
                    <a:pt x="17588" y="1168"/>
                    <a:pt x="15837" y="403"/>
                    <a:pt x="13502" y="117"/>
                  </a:cubicBezTo>
                  <a:cubicBezTo>
                    <a:pt x="11167" y="-170"/>
                    <a:pt x="8248" y="21"/>
                    <a:pt x="5329" y="1264"/>
                  </a:cubicBezTo>
                  <a:cubicBezTo>
                    <a:pt x="2410" y="2506"/>
                    <a:pt x="-509" y="4800"/>
                    <a:pt x="75" y="6807"/>
                  </a:cubicBezTo>
                  <a:cubicBezTo>
                    <a:pt x="659" y="8814"/>
                    <a:pt x="4745" y="10534"/>
                    <a:pt x="8540" y="12542"/>
                  </a:cubicBezTo>
                  <a:cubicBezTo>
                    <a:pt x="12334" y="14549"/>
                    <a:pt x="15837" y="16842"/>
                    <a:pt x="16713" y="18372"/>
                  </a:cubicBezTo>
                  <a:cubicBezTo>
                    <a:pt x="17588" y="19901"/>
                    <a:pt x="15837" y="20665"/>
                    <a:pt x="13502" y="21048"/>
                  </a:cubicBezTo>
                  <a:cubicBezTo>
                    <a:pt x="11167" y="21430"/>
                    <a:pt x="8248" y="21430"/>
                    <a:pt x="6788" y="20570"/>
                  </a:cubicBezTo>
                  <a:cubicBezTo>
                    <a:pt x="5329" y="19710"/>
                    <a:pt x="5329" y="17989"/>
                    <a:pt x="5329" y="16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222865" y="3384950"/>
              <a:ext cx="79636" cy="38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9" fill="norm" stroke="1" extrusionOk="0">
                  <a:moveTo>
                    <a:pt x="21386" y="0"/>
                  </a:moveTo>
                  <a:cubicBezTo>
                    <a:pt x="17975" y="2243"/>
                    <a:pt x="14565" y="4485"/>
                    <a:pt x="11439" y="7200"/>
                  </a:cubicBezTo>
                  <a:cubicBezTo>
                    <a:pt x="8312" y="9915"/>
                    <a:pt x="5470" y="13102"/>
                    <a:pt x="3481" y="15226"/>
                  </a:cubicBezTo>
                  <a:cubicBezTo>
                    <a:pt x="1491" y="17351"/>
                    <a:pt x="354" y="18413"/>
                    <a:pt x="70" y="19298"/>
                  </a:cubicBezTo>
                  <a:cubicBezTo>
                    <a:pt x="-214" y="20184"/>
                    <a:pt x="354" y="20892"/>
                    <a:pt x="2060" y="21246"/>
                  </a:cubicBezTo>
                  <a:cubicBezTo>
                    <a:pt x="3765" y="21600"/>
                    <a:pt x="6607" y="21600"/>
                    <a:pt x="9449" y="21305"/>
                  </a:cubicBezTo>
                  <a:cubicBezTo>
                    <a:pt x="12291" y="21010"/>
                    <a:pt x="15133" y="20420"/>
                    <a:pt x="17975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226300" y="3607200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310966" y="3576483"/>
              <a:ext cx="93135" cy="17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8345" y="5338"/>
                  </a:moveTo>
                  <a:cubicBezTo>
                    <a:pt x="10800" y="5078"/>
                    <a:pt x="13255" y="4818"/>
                    <a:pt x="14973" y="3777"/>
                  </a:cubicBezTo>
                  <a:cubicBezTo>
                    <a:pt x="16691" y="2736"/>
                    <a:pt x="17673" y="914"/>
                    <a:pt x="16936" y="264"/>
                  </a:cubicBezTo>
                  <a:cubicBezTo>
                    <a:pt x="16200" y="-387"/>
                    <a:pt x="13745" y="133"/>
                    <a:pt x="10800" y="2215"/>
                  </a:cubicBezTo>
                  <a:cubicBezTo>
                    <a:pt x="7855" y="4297"/>
                    <a:pt x="4418" y="7941"/>
                    <a:pt x="2455" y="10803"/>
                  </a:cubicBezTo>
                  <a:cubicBezTo>
                    <a:pt x="491" y="13666"/>
                    <a:pt x="0" y="15748"/>
                    <a:pt x="0" y="17440"/>
                  </a:cubicBezTo>
                  <a:cubicBezTo>
                    <a:pt x="0" y="19131"/>
                    <a:pt x="491" y="20432"/>
                    <a:pt x="2945" y="20823"/>
                  </a:cubicBezTo>
                  <a:cubicBezTo>
                    <a:pt x="5400" y="21213"/>
                    <a:pt x="9818" y="20693"/>
                    <a:pt x="13255" y="19391"/>
                  </a:cubicBezTo>
                  <a:cubicBezTo>
                    <a:pt x="16691" y="18090"/>
                    <a:pt x="19145" y="16008"/>
                    <a:pt x="21600" y="13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404605" y="3556400"/>
              <a:ext cx="10325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6377" y="6271"/>
                  </a:moveTo>
                  <a:cubicBezTo>
                    <a:pt x="4217" y="9755"/>
                    <a:pt x="2057" y="13239"/>
                    <a:pt x="977" y="15677"/>
                  </a:cubicBezTo>
                  <a:cubicBezTo>
                    <a:pt x="-103" y="18116"/>
                    <a:pt x="-103" y="19510"/>
                    <a:pt x="113" y="19510"/>
                  </a:cubicBezTo>
                  <a:cubicBezTo>
                    <a:pt x="329" y="19510"/>
                    <a:pt x="761" y="18116"/>
                    <a:pt x="2921" y="15097"/>
                  </a:cubicBezTo>
                  <a:cubicBezTo>
                    <a:pt x="5081" y="12077"/>
                    <a:pt x="8969" y="7432"/>
                    <a:pt x="12209" y="4413"/>
                  </a:cubicBezTo>
                  <a:cubicBezTo>
                    <a:pt x="15449" y="1394"/>
                    <a:pt x="18041" y="0"/>
                    <a:pt x="19553" y="0"/>
                  </a:cubicBezTo>
                  <a:cubicBezTo>
                    <a:pt x="21065" y="0"/>
                    <a:pt x="21497" y="1394"/>
                    <a:pt x="20633" y="5226"/>
                  </a:cubicBezTo>
                  <a:cubicBezTo>
                    <a:pt x="19769" y="9058"/>
                    <a:pt x="17609" y="15329"/>
                    <a:pt x="15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560692" y="3365900"/>
              <a:ext cx="97409" cy="36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93" fill="norm" stroke="1" extrusionOk="0">
                  <a:moveTo>
                    <a:pt x="21149" y="0"/>
                  </a:moveTo>
                  <a:cubicBezTo>
                    <a:pt x="16094" y="3724"/>
                    <a:pt x="11038" y="7448"/>
                    <a:pt x="7362" y="10676"/>
                  </a:cubicBezTo>
                  <a:cubicBezTo>
                    <a:pt x="3685" y="13903"/>
                    <a:pt x="1387" y="16634"/>
                    <a:pt x="468" y="18372"/>
                  </a:cubicBezTo>
                  <a:cubicBezTo>
                    <a:pt x="-451" y="20110"/>
                    <a:pt x="9" y="20855"/>
                    <a:pt x="1617" y="21228"/>
                  </a:cubicBezTo>
                  <a:cubicBezTo>
                    <a:pt x="3226" y="21600"/>
                    <a:pt x="5983" y="21600"/>
                    <a:pt x="8970" y="21103"/>
                  </a:cubicBezTo>
                  <a:cubicBezTo>
                    <a:pt x="11958" y="20607"/>
                    <a:pt x="15175" y="19614"/>
                    <a:pt x="18392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531100" y="3543700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600"/>
                    <a:pt x="6261" y="9600"/>
                    <a:pt x="9861" y="6000"/>
                  </a:cubicBezTo>
                  <a:cubicBezTo>
                    <a:pt x="13461" y="2400"/>
                    <a:pt x="1753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124265" y="3574237"/>
              <a:ext cx="162486" cy="16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71" fill="norm" stroke="1" extrusionOk="0">
                  <a:moveTo>
                    <a:pt x="4643" y="6635"/>
                  </a:moveTo>
                  <a:cubicBezTo>
                    <a:pt x="4920" y="7985"/>
                    <a:pt x="5196" y="9335"/>
                    <a:pt x="6027" y="10145"/>
                  </a:cubicBezTo>
                  <a:cubicBezTo>
                    <a:pt x="6858" y="10955"/>
                    <a:pt x="8243" y="11225"/>
                    <a:pt x="9627" y="11225"/>
                  </a:cubicBezTo>
                  <a:cubicBezTo>
                    <a:pt x="11012" y="11225"/>
                    <a:pt x="12396" y="10955"/>
                    <a:pt x="13781" y="9200"/>
                  </a:cubicBezTo>
                  <a:cubicBezTo>
                    <a:pt x="15166" y="7445"/>
                    <a:pt x="16550" y="4205"/>
                    <a:pt x="16550" y="2315"/>
                  </a:cubicBezTo>
                  <a:cubicBezTo>
                    <a:pt x="16550" y="425"/>
                    <a:pt x="15166" y="-115"/>
                    <a:pt x="13089" y="20"/>
                  </a:cubicBezTo>
                  <a:cubicBezTo>
                    <a:pt x="11012" y="155"/>
                    <a:pt x="8243" y="965"/>
                    <a:pt x="5889" y="3665"/>
                  </a:cubicBezTo>
                  <a:cubicBezTo>
                    <a:pt x="3535" y="6365"/>
                    <a:pt x="1596" y="10955"/>
                    <a:pt x="627" y="13925"/>
                  </a:cubicBezTo>
                  <a:cubicBezTo>
                    <a:pt x="-342" y="16895"/>
                    <a:pt x="-342" y="18245"/>
                    <a:pt x="1735" y="19325"/>
                  </a:cubicBezTo>
                  <a:cubicBezTo>
                    <a:pt x="3812" y="20405"/>
                    <a:pt x="7966" y="21215"/>
                    <a:pt x="11566" y="21350"/>
                  </a:cubicBezTo>
                  <a:cubicBezTo>
                    <a:pt x="15166" y="21485"/>
                    <a:pt x="18212" y="20945"/>
                    <a:pt x="21258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318500" y="3573987"/>
              <a:ext cx="76200" cy="16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21600" y="3427"/>
                  </a:moveTo>
                  <a:cubicBezTo>
                    <a:pt x="19800" y="2347"/>
                    <a:pt x="18000" y="1267"/>
                    <a:pt x="15600" y="592"/>
                  </a:cubicBezTo>
                  <a:cubicBezTo>
                    <a:pt x="13200" y="-83"/>
                    <a:pt x="10200" y="-353"/>
                    <a:pt x="7200" y="727"/>
                  </a:cubicBezTo>
                  <a:cubicBezTo>
                    <a:pt x="4200" y="1807"/>
                    <a:pt x="1200" y="4237"/>
                    <a:pt x="2400" y="6802"/>
                  </a:cubicBezTo>
                  <a:cubicBezTo>
                    <a:pt x="3600" y="9367"/>
                    <a:pt x="9000" y="12067"/>
                    <a:pt x="12300" y="14497"/>
                  </a:cubicBezTo>
                  <a:cubicBezTo>
                    <a:pt x="15600" y="16927"/>
                    <a:pt x="16800" y="19087"/>
                    <a:pt x="15900" y="20167"/>
                  </a:cubicBezTo>
                  <a:cubicBezTo>
                    <a:pt x="15000" y="21247"/>
                    <a:pt x="12000" y="21247"/>
                    <a:pt x="9300" y="20572"/>
                  </a:cubicBezTo>
                  <a:cubicBezTo>
                    <a:pt x="6600" y="19897"/>
                    <a:pt x="4200" y="18547"/>
                    <a:pt x="2700" y="17197"/>
                  </a:cubicBezTo>
                  <a:cubicBezTo>
                    <a:pt x="1200" y="15847"/>
                    <a:pt x="600" y="14497"/>
                    <a:pt x="0" y="13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473016" y="3426171"/>
              <a:ext cx="42334" cy="29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2058"/>
                  </a:moveTo>
                  <a:cubicBezTo>
                    <a:pt x="20520" y="993"/>
                    <a:pt x="19440" y="-72"/>
                    <a:pt x="18360" y="4"/>
                  </a:cubicBezTo>
                  <a:cubicBezTo>
                    <a:pt x="17280" y="80"/>
                    <a:pt x="16200" y="1297"/>
                    <a:pt x="13500" y="3883"/>
                  </a:cubicBezTo>
                  <a:cubicBezTo>
                    <a:pt x="10800" y="6469"/>
                    <a:pt x="6480" y="10424"/>
                    <a:pt x="3780" y="13314"/>
                  </a:cubicBezTo>
                  <a:cubicBezTo>
                    <a:pt x="1080" y="16204"/>
                    <a:pt x="0" y="18029"/>
                    <a:pt x="0" y="19322"/>
                  </a:cubicBezTo>
                  <a:cubicBezTo>
                    <a:pt x="0" y="20615"/>
                    <a:pt x="1080" y="21376"/>
                    <a:pt x="3780" y="21452"/>
                  </a:cubicBezTo>
                  <a:cubicBezTo>
                    <a:pt x="6480" y="21528"/>
                    <a:pt x="10800" y="20920"/>
                    <a:pt x="13500" y="20007"/>
                  </a:cubicBezTo>
                  <a:cubicBezTo>
                    <a:pt x="16200" y="19094"/>
                    <a:pt x="17280" y="17877"/>
                    <a:pt x="18360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458200" y="3569100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280"/>
                    <a:pt x="8471" y="12960"/>
                    <a:pt x="12071" y="9360"/>
                  </a:cubicBezTo>
                  <a:cubicBezTo>
                    <a:pt x="15671" y="5760"/>
                    <a:pt x="1863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560064" y="3524650"/>
              <a:ext cx="12437" cy="17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9" fill="norm" stroke="1" extrusionOk="0">
                  <a:moveTo>
                    <a:pt x="10350" y="7902"/>
                  </a:moveTo>
                  <a:cubicBezTo>
                    <a:pt x="6750" y="11063"/>
                    <a:pt x="3150" y="14224"/>
                    <a:pt x="1350" y="16727"/>
                  </a:cubicBezTo>
                  <a:cubicBezTo>
                    <a:pt x="-450" y="19229"/>
                    <a:pt x="-450" y="21073"/>
                    <a:pt x="1350" y="21337"/>
                  </a:cubicBezTo>
                  <a:cubicBezTo>
                    <a:pt x="3150" y="21600"/>
                    <a:pt x="6750" y="20283"/>
                    <a:pt x="10350" y="16463"/>
                  </a:cubicBezTo>
                  <a:cubicBezTo>
                    <a:pt x="13950" y="12644"/>
                    <a:pt x="17550" y="6322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598626" y="3530978"/>
              <a:ext cx="143208" cy="1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9" fill="norm" stroke="1" extrusionOk="0">
                  <a:moveTo>
                    <a:pt x="1797" y="1708"/>
                  </a:moveTo>
                  <a:cubicBezTo>
                    <a:pt x="1797" y="7108"/>
                    <a:pt x="1797" y="12508"/>
                    <a:pt x="1479" y="16061"/>
                  </a:cubicBezTo>
                  <a:cubicBezTo>
                    <a:pt x="1162" y="19614"/>
                    <a:pt x="526" y="21319"/>
                    <a:pt x="209" y="21319"/>
                  </a:cubicBezTo>
                  <a:cubicBezTo>
                    <a:pt x="-109" y="21319"/>
                    <a:pt x="-109" y="19614"/>
                    <a:pt x="526" y="17056"/>
                  </a:cubicBezTo>
                  <a:cubicBezTo>
                    <a:pt x="1162" y="14498"/>
                    <a:pt x="2432" y="11087"/>
                    <a:pt x="3544" y="8814"/>
                  </a:cubicBezTo>
                  <a:cubicBezTo>
                    <a:pt x="4656" y="6540"/>
                    <a:pt x="5609" y="5403"/>
                    <a:pt x="6720" y="5261"/>
                  </a:cubicBezTo>
                  <a:cubicBezTo>
                    <a:pt x="7832" y="5119"/>
                    <a:pt x="9103" y="5972"/>
                    <a:pt x="9897" y="7535"/>
                  </a:cubicBezTo>
                  <a:cubicBezTo>
                    <a:pt x="10691" y="9098"/>
                    <a:pt x="11009" y="11372"/>
                    <a:pt x="11009" y="13219"/>
                  </a:cubicBezTo>
                  <a:cubicBezTo>
                    <a:pt x="11009" y="15066"/>
                    <a:pt x="10691" y="16487"/>
                    <a:pt x="10373" y="16487"/>
                  </a:cubicBezTo>
                  <a:cubicBezTo>
                    <a:pt x="10056" y="16487"/>
                    <a:pt x="9738" y="15066"/>
                    <a:pt x="10215" y="12793"/>
                  </a:cubicBezTo>
                  <a:cubicBezTo>
                    <a:pt x="10691" y="10519"/>
                    <a:pt x="11962" y="7393"/>
                    <a:pt x="13073" y="5261"/>
                  </a:cubicBezTo>
                  <a:cubicBezTo>
                    <a:pt x="14185" y="3130"/>
                    <a:pt x="15138" y="1993"/>
                    <a:pt x="16409" y="1140"/>
                  </a:cubicBezTo>
                  <a:cubicBezTo>
                    <a:pt x="17679" y="287"/>
                    <a:pt x="19267" y="-281"/>
                    <a:pt x="20220" y="145"/>
                  </a:cubicBezTo>
                  <a:cubicBezTo>
                    <a:pt x="21173" y="572"/>
                    <a:pt x="21491" y="1993"/>
                    <a:pt x="21491" y="5687"/>
                  </a:cubicBezTo>
                  <a:cubicBezTo>
                    <a:pt x="21491" y="9382"/>
                    <a:pt x="21173" y="15351"/>
                    <a:pt x="2085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755430" y="3363480"/>
              <a:ext cx="258075" cy="33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17" fill="norm" stroke="1" extrusionOk="0">
                  <a:moveTo>
                    <a:pt x="7477" y="13753"/>
                  </a:moveTo>
                  <a:cubicBezTo>
                    <a:pt x="7653" y="13086"/>
                    <a:pt x="7828" y="12419"/>
                    <a:pt x="7477" y="11953"/>
                  </a:cubicBezTo>
                  <a:cubicBezTo>
                    <a:pt x="7126" y="11486"/>
                    <a:pt x="6248" y="11219"/>
                    <a:pt x="5106" y="11753"/>
                  </a:cubicBezTo>
                  <a:cubicBezTo>
                    <a:pt x="3965" y="12286"/>
                    <a:pt x="2560" y="13619"/>
                    <a:pt x="1594" y="14819"/>
                  </a:cubicBezTo>
                  <a:cubicBezTo>
                    <a:pt x="628" y="16019"/>
                    <a:pt x="102" y="17086"/>
                    <a:pt x="14" y="17953"/>
                  </a:cubicBezTo>
                  <a:cubicBezTo>
                    <a:pt x="-74" y="18819"/>
                    <a:pt x="277" y="19486"/>
                    <a:pt x="892" y="19753"/>
                  </a:cubicBezTo>
                  <a:cubicBezTo>
                    <a:pt x="1506" y="20019"/>
                    <a:pt x="2385" y="19886"/>
                    <a:pt x="3438" y="19219"/>
                  </a:cubicBezTo>
                  <a:cubicBezTo>
                    <a:pt x="4492" y="18553"/>
                    <a:pt x="5721" y="17353"/>
                    <a:pt x="6687" y="16286"/>
                  </a:cubicBezTo>
                  <a:cubicBezTo>
                    <a:pt x="7653" y="15219"/>
                    <a:pt x="8355" y="14286"/>
                    <a:pt x="8531" y="14153"/>
                  </a:cubicBezTo>
                  <a:cubicBezTo>
                    <a:pt x="8706" y="14019"/>
                    <a:pt x="8355" y="14686"/>
                    <a:pt x="7916" y="15553"/>
                  </a:cubicBezTo>
                  <a:cubicBezTo>
                    <a:pt x="7477" y="16419"/>
                    <a:pt x="6950" y="17486"/>
                    <a:pt x="6687" y="18419"/>
                  </a:cubicBezTo>
                  <a:cubicBezTo>
                    <a:pt x="6424" y="19353"/>
                    <a:pt x="6424" y="20153"/>
                    <a:pt x="6863" y="20353"/>
                  </a:cubicBezTo>
                  <a:cubicBezTo>
                    <a:pt x="7302" y="20553"/>
                    <a:pt x="8180" y="20153"/>
                    <a:pt x="9848" y="18019"/>
                  </a:cubicBezTo>
                  <a:cubicBezTo>
                    <a:pt x="11516" y="15886"/>
                    <a:pt x="13975" y="12019"/>
                    <a:pt x="15994" y="9019"/>
                  </a:cubicBezTo>
                  <a:cubicBezTo>
                    <a:pt x="18014" y="6019"/>
                    <a:pt x="19594" y="3886"/>
                    <a:pt x="20472" y="2419"/>
                  </a:cubicBezTo>
                  <a:cubicBezTo>
                    <a:pt x="21350" y="953"/>
                    <a:pt x="21526" y="153"/>
                    <a:pt x="21350" y="19"/>
                  </a:cubicBezTo>
                  <a:cubicBezTo>
                    <a:pt x="21175" y="-114"/>
                    <a:pt x="20648" y="419"/>
                    <a:pt x="19506" y="2619"/>
                  </a:cubicBezTo>
                  <a:cubicBezTo>
                    <a:pt x="18365" y="4819"/>
                    <a:pt x="16609" y="8686"/>
                    <a:pt x="15555" y="11753"/>
                  </a:cubicBezTo>
                  <a:cubicBezTo>
                    <a:pt x="14502" y="14819"/>
                    <a:pt x="14150" y="17086"/>
                    <a:pt x="14063" y="18619"/>
                  </a:cubicBezTo>
                  <a:cubicBezTo>
                    <a:pt x="13975" y="20153"/>
                    <a:pt x="14150" y="20953"/>
                    <a:pt x="14677" y="21219"/>
                  </a:cubicBezTo>
                  <a:cubicBezTo>
                    <a:pt x="15204" y="21486"/>
                    <a:pt x="16082" y="21219"/>
                    <a:pt x="16960" y="20286"/>
                  </a:cubicBezTo>
                  <a:cubicBezTo>
                    <a:pt x="17838" y="19353"/>
                    <a:pt x="18716" y="17753"/>
                    <a:pt x="19594" y="16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915132" y="3539466"/>
              <a:ext cx="101869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6668" y="21600"/>
                  </a:moveTo>
                  <a:cubicBezTo>
                    <a:pt x="3582" y="10800"/>
                    <a:pt x="497" y="0"/>
                    <a:pt x="56" y="0"/>
                  </a:cubicBezTo>
                  <a:cubicBezTo>
                    <a:pt x="-385" y="0"/>
                    <a:pt x="1819" y="10800"/>
                    <a:pt x="5786" y="16200"/>
                  </a:cubicBezTo>
                  <a:cubicBezTo>
                    <a:pt x="9754" y="21600"/>
                    <a:pt x="15484" y="21600"/>
                    <a:pt x="2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005887" y="3543700"/>
              <a:ext cx="100013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33" fill="norm" stroke="1" extrusionOk="0">
                  <a:moveTo>
                    <a:pt x="21262" y="0"/>
                  </a:moveTo>
                  <a:cubicBezTo>
                    <a:pt x="16762" y="0"/>
                    <a:pt x="12262" y="0"/>
                    <a:pt x="8662" y="1773"/>
                  </a:cubicBezTo>
                  <a:cubicBezTo>
                    <a:pt x="5062" y="3546"/>
                    <a:pt x="2362" y="7093"/>
                    <a:pt x="1012" y="9672"/>
                  </a:cubicBezTo>
                  <a:cubicBezTo>
                    <a:pt x="-338" y="12251"/>
                    <a:pt x="-338" y="13863"/>
                    <a:pt x="1012" y="15797"/>
                  </a:cubicBezTo>
                  <a:cubicBezTo>
                    <a:pt x="2362" y="17731"/>
                    <a:pt x="5062" y="19988"/>
                    <a:pt x="7537" y="20794"/>
                  </a:cubicBezTo>
                  <a:cubicBezTo>
                    <a:pt x="10012" y="21600"/>
                    <a:pt x="12262" y="20955"/>
                    <a:pt x="14287" y="19021"/>
                  </a:cubicBezTo>
                  <a:cubicBezTo>
                    <a:pt x="16312" y="17087"/>
                    <a:pt x="18112" y="13863"/>
                    <a:pt x="19012" y="11445"/>
                  </a:cubicBezTo>
                  <a:cubicBezTo>
                    <a:pt x="19912" y="9027"/>
                    <a:pt x="19912" y="7415"/>
                    <a:pt x="18787" y="6287"/>
                  </a:cubicBezTo>
                  <a:cubicBezTo>
                    <a:pt x="17662" y="5158"/>
                    <a:pt x="15412" y="4513"/>
                    <a:pt x="13162" y="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112250" y="3492900"/>
              <a:ext cx="152400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825"/>
                  </a:moveTo>
                  <a:cubicBezTo>
                    <a:pt x="1500" y="5582"/>
                    <a:pt x="3000" y="5339"/>
                    <a:pt x="4800" y="6310"/>
                  </a:cubicBezTo>
                  <a:cubicBezTo>
                    <a:pt x="6600" y="7281"/>
                    <a:pt x="8700" y="9465"/>
                    <a:pt x="9750" y="11892"/>
                  </a:cubicBezTo>
                  <a:cubicBezTo>
                    <a:pt x="10800" y="14319"/>
                    <a:pt x="10800" y="16989"/>
                    <a:pt x="10050" y="18809"/>
                  </a:cubicBezTo>
                  <a:cubicBezTo>
                    <a:pt x="9300" y="20629"/>
                    <a:pt x="7800" y="21600"/>
                    <a:pt x="6750" y="21479"/>
                  </a:cubicBezTo>
                  <a:cubicBezTo>
                    <a:pt x="5700" y="21357"/>
                    <a:pt x="5100" y="20144"/>
                    <a:pt x="6000" y="17231"/>
                  </a:cubicBezTo>
                  <a:cubicBezTo>
                    <a:pt x="6900" y="14319"/>
                    <a:pt x="9300" y="9708"/>
                    <a:pt x="12150" y="6553"/>
                  </a:cubicBezTo>
                  <a:cubicBezTo>
                    <a:pt x="15000" y="3398"/>
                    <a:pt x="18300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768187" y="3404000"/>
              <a:ext cx="347364" cy="66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19" fill="norm" stroke="1" extrusionOk="0">
                  <a:moveTo>
                    <a:pt x="7345" y="6789"/>
                  </a:moveTo>
                  <a:cubicBezTo>
                    <a:pt x="6952" y="6514"/>
                    <a:pt x="6559" y="6240"/>
                    <a:pt x="6036" y="6137"/>
                  </a:cubicBezTo>
                  <a:cubicBezTo>
                    <a:pt x="5512" y="6034"/>
                    <a:pt x="4858" y="6103"/>
                    <a:pt x="3810" y="6549"/>
                  </a:cubicBezTo>
                  <a:cubicBezTo>
                    <a:pt x="2763" y="6994"/>
                    <a:pt x="1323" y="7817"/>
                    <a:pt x="603" y="8709"/>
                  </a:cubicBezTo>
                  <a:cubicBezTo>
                    <a:pt x="-117" y="9600"/>
                    <a:pt x="-117" y="10560"/>
                    <a:pt x="210" y="11109"/>
                  </a:cubicBezTo>
                  <a:cubicBezTo>
                    <a:pt x="538" y="11657"/>
                    <a:pt x="1192" y="11794"/>
                    <a:pt x="2043" y="11589"/>
                  </a:cubicBezTo>
                  <a:cubicBezTo>
                    <a:pt x="2894" y="11383"/>
                    <a:pt x="3941" y="10834"/>
                    <a:pt x="4792" y="10114"/>
                  </a:cubicBezTo>
                  <a:cubicBezTo>
                    <a:pt x="5643" y="9394"/>
                    <a:pt x="6298" y="8503"/>
                    <a:pt x="6887" y="7749"/>
                  </a:cubicBezTo>
                  <a:cubicBezTo>
                    <a:pt x="7476" y="6994"/>
                    <a:pt x="7999" y="6377"/>
                    <a:pt x="9112" y="5589"/>
                  </a:cubicBezTo>
                  <a:cubicBezTo>
                    <a:pt x="10225" y="4800"/>
                    <a:pt x="11927" y="3840"/>
                    <a:pt x="13039" y="3017"/>
                  </a:cubicBezTo>
                  <a:cubicBezTo>
                    <a:pt x="14152" y="2194"/>
                    <a:pt x="14676" y="1509"/>
                    <a:pt x="15003" y="960"/>
                  </a:cubicBezTo>
                  <a:cubicBezTo>
                    <a:pt x="15330" y="411"/>
                    <a:pt x="15461" y="0"/>
                    <a:pt x="15527" y="0"/>
                  </a:cubicBezTo>
                  <a:cubicBezTo>
                    <a:pt x="15592" y="0"/>
                    <a:pt x="15592" y="411"/>
                    <a:pt x="14807" y="1886"/>
                  </a:cubicBezTo>
                  <a:cubicBezTo>
                    <a:pt x="14021" y="3360"/>
                    <a:pt x="12450" y="5897"/>
                    <a:pt x="10945" y="8400"/>
                  </a:cubicBezTo>
                  <a:cubicBezTo>
                    <a:pt x="9439" y="10903"/>
                    <a:pt x="7999" y="13371"/>
                    <a:pt x="7018" y="15360"/>
                  </a:cubicBezTo>
                  <a:cubicBezTo>
                    <a:pt x="6036" y="17349"/>
                    <a:pt x="5512" y="18857"/>
                    <a:pt x="5316" y="19817"/>
                  </a:cubicBezTo>
                  <a:cubicBezTo>
                    <a:pt x="5119" y="20777"/>
                    <a:pt x="5250" y="21189"/>
                    <a:pt x="5774" y="21394"/>
                  </a:cubicBezTo>
                  <a:cubicBezTo>
                    <a:pt x="6298" y="21600"/>
                    <a:pt x="7214" y="21600"/>
                    <a:pt x="8588" y="21017"/>
                  </a:cubicBezTo>
                  <a:cubicBezTo>
                    <a:pt x="9963" y="20434"/>
                    <a:pt x="11796" y="19269"/>
                    <a:pt x="12843" y="17863"/>
                  </a:cubicBezTo>
                  <a:cubicBezTo>
                    <a:pt x="13890" y="16457"/>
                    <a:pt x="14152" y="14811"/>
                    <a:pt x="14152" y="13783"/>
                  </a:cubicBezTo>
                  <a:cubicBezTo>
                    <a:pt x="14152" y="12754"/>
                    <a:pt x="13890" y="12343"/>
                    <a:pt x="14021" y="12034"/>
                  </a:cubicBezTo>
                  <a:cubicBezTo>
                    <a:pt x="14152" y="11726"/>
                    <a:pt x="14676" y="11520"/>
                    <a:pt x="15985" y="11246"/>
                  </a:cubicBezTo>
                  <a:cubicBezTo>
                    <a:pt x="17294" y="10971"/>
                    <a:pt x="19388" y="10629"/>
                    <a:pt x="21483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442781" y="3472634"/>
              <a:ext cx="237919" cy="29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9" fill="norm" stroke="1" extrusionOk="0">
                  <a:moveTo>
                    <a:pt x="8870" y="2887"/>
                  </a:moveTo>
                  <a:cubicBezTo>
                    <a:pt x="7914" y="3042"/>
                    <a:pt x="6959" y="3197"/>
                    <a:pt x="5716" y="4440"/>
                  </a:cubicBezTo>
                  <a:cubicBezTo>
                    <a:pt x="4474" y="5684"/>
                    <a:pt x="2944" y="8015"/>
                    <a:pt x="1989" y="10190"/>
                  </a:cubicBezTo>
                  <a:cubicBezTo>
                    <a:pt x="1033" y="12366"/>
                    <a:pt x="651" y="14386"/>
                    <a:pt x="364" y="15940"/>
                  </a:cubicBezTo>
                  <a:cubicBezTo>
                    <a:pt x="77" y="17494"/>
                    <a:pt x="-114" y="18581"/>
                    <a:pt x="77" y="19436"/>
                  </a:cubicBezTo>
                  <a:cubicBezTo>
                    <a:pt x="268" y="20291"/>
                    <a:pt x="842" y="20912"/>
                    <a:pt x="1606" y="21223"/>
                  </a:cubicBezTo>
                  <a:cubicBezTo>
                    <a:pt x="2371" y="21534"/>
                    <a:pt x="3327" y="21534"/>
                    <a:pt x="5047" y="20602"/>
                  </a:cubicBezTo>
                  <a:cubicBezTo>
                    <a:pt x="6767" y="19669"/>
                    <a:pt x="9252" y="17805"/>
                    <a:pt x="10782" y="15163"/>
                  </a:cubicBezTo>
                  <a:cubicBezTo>
                    <a:pt x="12311" y="12521"/>
                    <a:pt x="12884" y="9102"/>
                    <a:pt x="12884" y="6616"/>
                  </a:cubicBezTo>
                  <a:cubicBezTo>
                    <a:pt x="12884" y="4130"/>
                    <a:pt x="12311" y="2576"/>
                    <a:pt x="11068" y="1566"/>
                  </a:cubicBezTo>
                  <a:cubicBezTo>
                    <a:pt x="9826" y="556"/>
                    <a:pt x="7914" y="89"/>
                    <a:pt x="6481" y="12"/>
                  </a:cubicBezTo>
                  <a:cubicBezTo>
                    <a:pt x="5047" y="-66"/>
                    <a:pt x="4091" y="245"/>
                    <a:pt x="3136" y="1022"/>
                  </a:cubicBezTo>
                  <a:cubicBezTo>
                    <a:pt x="2180" y="1799"/>
                    <a:pt x="1224" y="3042"/>
                    <a:pt x="651" y="4052"/>
                  </a:cubicBezTo>
                  <a:cubicBezTo>
                    <a:pt x="77" y="5062"/>
                    <a:pt x="-114" y="5839"/>
                    <a:pt x="268" y="6305"/>
                  </a:cubicBezTo>
                  <a:cubicBezTo>
                    <a:pt x="651" y="6771"/>
                    <a:pt x="1606" y="6927"/>
                    <a:pt x="5238" y="6849"/>
                  </a:cubicBezTo>
                  <a:cubicBezTo>
                    <a:pt x="8870" y="6771"/>
                    <a:pt x="15178" y="6461"/>
                    <a:pt x="21486" y="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642600" y="3740550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045988" y="4254900"/>
              <a:ext cx="103612" cy="37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8" fill="norm" stroke="1" extrusionOk="0">
                  <a:moveTo>
                    <a:pt x="17259" y="0"/>
                  </a:moveTo>
                  <a:cubicBezTo>
                    <a:pt x="13371" y="2791"/>
                    <a:pt x="9483" y="5582"/>
                    <a:pt x="6459" y="8434"/>
                  </a:cubicBezTo>
                  <a:cubicBezTo>
                    <a:pt x="3435" y="11285"/>
                    <a:pt x="1275" y="14198"/>
                    <a:pt x="411" y="16139"/>
                  </a:cubicBezTo>
                  <a:cubicBezTo>
                    <a:pt x="-453" y="18081"/>
                    <a:pt x="-21" y="19052"/>
                    <a:pt x="2355" y="19840"/>
                  </a:cubicBezTo>
                  <a:cubicBezTo>
                    <a:pt x="4731" y="20629"/>
                    <a:pt x="9051" y="21236"/>
                    <a:pt x="12291" y="21418"/>
                  </a:cubicBezTo>
                  <a:cubicBezTo>
                    <a:pt x="15531" y="21600"/>
                    <a:pt x="17691" y="21357"/>
                    <a:pt x="18987" y="20811"/>
                  </a:cubicBezTo>
                  <a:cubicBezTo>
                    <a:pt x="20283" y="20265"/>
                    <a:pt x="20715" y="19416"/>
                    <a:pt x="21147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003550" y="4259133"/>
              <a:ext cx="292100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83"/>
                  </a:moveTo>
                  <a:cubicBezTo>
                    <a:pt x="2348" y="12622"/>
                    <a:pt x="4696" y="11060"/>
                    <a:pt x="7278" y="9304"/>
                  </a:cubicBezTo>
                  <a:cubicBezTo>
                    <a:pt x="9861" y="7547"/>
                    <a:pt x="12678" y="5595"/>
                    <a:pt x="14322" y="4229"/>
                  </a:cubicBezTo>
                  <a:cubicBezTo>
                    <a:pt x="15965" y="2863"/>
                    <a:pt x="16435" y="2082"/>
                    <a:pt x="16748" y="1366"/>
                  </a:cubicBezTo>
                  <a:cubicBezTo>
                    <a:pt x="17061" y="651"/>
                    <a:pt x="17217" y="0"/>
                    <a:pt x="17139" y="0"/>
                  </a:cubicBezTo>
                  <a:cubicBezTo>
                    <a:pt x="17061" y="0"/>
                    <a:pt x="16748" y="651"/>
                    <a:pt x="16513" y="2993"/>
                  </a:cubicBezTo>
                  <a:cubicBezTo>
                    <a:pt x="16278" y="5335"/>
                    <a:pt x="16122" y="9369"/>
                    <a:pt x="15809" y="12492"/>
                  </a:cubicBezTo>
                  <a:cubicBezTo>
                    <a:pt x="15496" y="15614"/>
                    <a:pt x="15026" y="17827"/>
                    <a:pt x="14635" y="19323"/>
                  </a:cubicBezTo>
                  <a:cubicBezTo>
                    <a:pt x="14243" y="20819"/>
                    <a:pt x="13930" y="21600"/>
                    <a:pt x="13696" y="21600"/>
                  </a:cubicBezTo>
                  <a:cubicBezTo>
                    <a:pt x="13461" y="21600"/>
                    <a:pt x="13304" y="20819"/>
                    <a:pt x="13617" y="19843"/>
                  </a:cubicBezTo>
                  <a:cubicBezTo>
                    <a:pt x="13930" y="18867"/>
                    <a:pt x="14713" y="17696"/>
                    <a:pt x="15574" y="16981"/>
                  </a:cubicBezTo>
                  <a:cubicBezTo>
                    <a:pt x="16435" y="16265"/>
                    <a:pt x="17374" y="16005"/>
                    <a:pt x="18000" y="16200"/>
                  </a:cubicBezTo>
                  <a:cubicBezTo>
                    <a:pt x="18626" y="16395"/>
                    <a:pt x="18939" y="17046"/>
                    <a:pt x="19487" y="17957"/>
                  </a:cubicBezTo>
                  <a:cubicBezTo>
                    <a:pt x="20035" y="18867"/>
                    <a:pt x="20817" y="20039"/>
                    <a:pt x="2160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327905" y="4409416"/>
              <a:ext cx="220501" cy="17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12" fill="norm" stroke="1" extrusionOk="0">
                  <a:moveTo>
                    <a:pt x="562" y="16714"/>
                  </a:moveTo>
                  <a:cubicBezTo>
                    <a:pt x="2600" y="13629"/>
                    <a:pt x="4638" y="10543"/>
                    <a:pt x="5657" y="8229"/>
                  </a:cubicBezTo>
                  <a:cubicBezTo>
                    <a:pt x="6676" y="5914"/>
                    <a:pt x="6676" y="4371"/>
                    <a:pt x="6166" y="3729"/>
                  </a:cubicBezTo>
                  <a:cubicBezTo>
                    <a:pt x="5657" y="3086"/>
                    <a:pt x="4638" y="3343"/>
                    <a:pt x="3619" y="5014"/>
                  </a:cubicBezTo>
                  <a:cubicBezTo>
                    <a:pt x="2600" y="6686"/>
                    <a:pt x="1581" y="9771"/>
                    <a:pt x="970" y="11957"/>
                  </a:cubicBezTo>
                  <a:cubicBezTo>
                    <a:pt x="359" y="14143"/>
                    <a:pt x="155" y="15429"/>
                    <a:pt x="53" y="16714"/>
                  </a:cubicBezTo>
                  <a:cubicBezTo>
                    <a:pt x="-49" y="18000"/>
                    <a:pt x="-49" y="19286"/>
                    <a:pt x="460" y="20186"/>
                  </a:cubicBezTo>
                  <a:cubicBezTo>
                    <a:pt x="970" y="21086"/>
                    <a:pt x="1989" y="21600"/>
                    <a:pt x="3517" y="20443"/>
                  </a:cubicBezTo>
                  <a:cubicBezTo>
                    <a:pt x="5045" y="19286"/>
                    <a:pt x="7083" y="16457"/>
                    <a:pt x="8306" y="14271"/>
                  </a:cubicBezTo>
                  <a:cubicBezTo>
                    <a:pt x="9528" y="12086"/>
                    <a:pt x="9936" y="10543"/>
                    <a:pt x="10140" y="10414"/>
                  </a:cubicBezTo>
                  <a:cubicBezTo>
                    <a:pt x="10343" y="10286"/>
                    <a:pt x="10343" y="11571"/>
                    <a:pt x="10140" y="12986"/>
                  </a:cubicBezTo>
                  <a:cubicBezTo>
                    <a:pt x="9936" y="14400"/>
                    <a:pt x="9528" y="15943"/>
                    <a:pt x="9325" y="17614"/>
                  </a:cubicBezTo>
                  <a:cubicBezTo>
                    <a:pt x="9121" y="19286"/>
                    <a:pt x="9121" y="21086"/>
                    <a:pt x="9223" y="21086"/>
                  </a:cubicBezTo>
                  <a:cubicBezTo>
                    <a:pt x="9325" y="21086"/>
                    <a:pt x="9528" y="19286"/>
                    <a:pt x="10343" y="15814"/>
                  </a:cubicBezTo>
                  <a:cubicBezTo>
                    <a:pt x="11159" y="12343"/>
                    <a:pt x="12585" y="7200"/>
                    <a:pt x="13706" y="4114"/>
                  </a:cubicBezTo>
                  <a:cubicBezTo>
                    <a:pt x="14826" y="1029"/>
                    <a:pt x="15642" y="0"/>
                    <a:pt x="16966" y="0"/>
                  </a:cubicBezTo>
                  <a:cubicBezTo>
                    <a:pt x="18291" y="0"/>
                    <a:pt x="20125" y="1029"/>
                    <a:pt x="20838" y="4629"/>
                  </a:cubicBezTo>
                  <a:cubicBezTo>
                    <a:pt x="21551" y="8229"/>
                    <a:pt x="21143" y="14400"/>
                    <a:pt x="20736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186766" y="4383246"/>
              <a:ext cx="207435" cy="27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3004" y="7809"/>
                  </a:moveTo>
                  <a:cubicBezTo>
                    <a:pt x="13004" y="6985"/>
                    <a:pt x="13004" y="6161"/>
                    <a:pt x="12784" y="5336"/>
                  </a:cubicBezTo>
                  <a:cubicBezTo>
                    <a:pt x="12563" y="4512"/>
                    <a:pt x="12122" y="3687"/>
                    <a:pt x="11351" y="3440"/>
                  </a:cubicBezTo>
                  <a:cubicBezTo>
                    <a:pt x="10580" y="3193"/>
                    <a:pt x="9478" y="3522"/>
                    <a:pt x="7604" y="5583"/>
                  </a:cubicBezTo>
                  <a:cubicBezTo>
                    <a:pt x="5731" y="7645"/>
                    <a:pt x="3086" y="11437"/>
                    <a:pt x="1653" y="14075"/>
                  </a:cubicBezTo>
                  <a:cubicBezTo>
                    <a:pt x="220" y="16713"/>
                    <a:pt x="0" y="18197"/>
                    <a:pt x="0" y="19351"/>
                  </a:cubicBezTo>
                  <a:cubicBezTo>
                    <a:pt x="0" y="20506"/>
                    <a:pt x="220" y="21330"/>
                    <a:pt x="1653" y="21330"/>
                  </a:cubicBezTo>
                  <a:cubicBezTo>
                    <a:pt x="3086" y="21330"/>
                    <a:pt x="5731" y="20506"/>
                    <a:pt x="8155" y="17785"/>
                  </a:cubicBezTo>
                  <a:cubicBezTo>
                    <a:pt x="10580" y="15064"/>
                    <a:pt x="12784" y="10448"/>
                    <a:pt x="13776" y="7232"/>
                  </a:cubicBezTo>
                  <a:cubicBezTo>
                    <a:pt x="14767" y="4017"/>
                    <a:pt x="14547" y="2203"/>
                    <a:pt x="13224" y="1132"/>
                  </a:cubicBezTo>
                  <a:cubicBezTo>
                    <a:pt x="11902" y="60"/>
                    <a:pt x="9478" y="-270"/>
                    <a:pt x="7604" y="225"/>
                  </a:cubicBezTo>
                  <a:cubicBezTo>
                    <a:pt x="5731" y="719"/>
                    <a:pt x="4408" y="2038"/>
                    <a:pt x="3637" y="3687"/>
                  </a:cubicBezTo>
                  <a:cubicBezTo>
                    <a:pt x="2865" y="5336"/>
                    <a:pt x="2645" y="7315"/>
                    <a:pt x="2755" y="8799"/>
                  </a:cubicBezTo>
                  <a:cubicBezTo>
                    <a:pt x="2865" y="10283"/>
                    <a:pt x="3306" y="11272"/>
                    <a:pt x="5841" y="11272"/>
                  </a:cubicBezTo>
                  <a:cubicBezTo>
                    <a:pt x="8376" y="11272"/>
                    <a:pt x="13004" y="10283"/>
                    <a:pt x="15980" y="9541"/>
                  </a:cubicBezTo>
                  <a:cubicBezTo>
                    <a:pt x="18955" y="8799"/>
                    <a:pt x="20278" y="8304"/>
                    <a:pt x="21600" y="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294716" y="4181786"/>
              <a:ext cx="124884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929" y="5497"/>
                  </a:moveTo>
                  <a:cubicBezTo>
                    <a:pt x="2197" y="7159"/>
                    <a:pt x="1464" y="8820"/>
                    <a:pt x="915" y="11146"/>
                  </a:cubicBezTo>
                  <a:cubicBezTo>
                    <a:pt x="366" y="13473"/>
                    <a:pt x="0" y="16463"/>
                    <a:pt x="0" y="16796"/>
                  </a:cubicBezTo>
                  <a:cubicBezTo>
                    <a:pt x="0" y="17128"/>
                    <a:pt x="366" y="14802"/>
                    <a:pt x="1281" y="11977"/>
                  </a:cubicBezTo>
                  <a:cubicBezTo>
                    <a:pt x="2197" y="9153"/>
                    <a:pt x="3661" y="5830"/>
                    <a:pt x="4942" y="3503"/>
                  </a:cubicBezTo>
                  <a:cubicBezTo>
                    <a:pt x="6224" y="1177"/>
                    <a:pt x="7322" y="-152"/>
                    <a:pt x="8420" y="14"/>
                  </a:cubicBezTo>
                  <a:cubicBezTo>
                    <a:pt x="9519" y="180"/>
                    <a:pt x="10617" y="1842"/>
                    <a:pt x="12814" y="5663"/>
                  </a:cubicBezTo>
                  <a:cubicBezTo>
                    <a:pt x="15010" y="9485"/>
                    <a:pt x="18305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933950" y="456605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946650" y="444540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010149" y="4464450"/>
              <a:ext cx="465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18" y="0"/>
                  </a:moveTo>
                  <a:cubicBezTo>
                    <a:pt x="14727" y="0"/>
                    <a:pt x="8836" y="0"/>
                    <a:pt x="5891" y="692"/>
                  </a:cubicBezTo>
                  <a:cubicBezTo>
                    <a:pt x="2945" y="1385"/>
                    <a:pt x="2945" y="2769"/>
                    <a:pt x="5400" y="4846"/>
                  </a:cubicBezTo>
                  <a:cubicBezTo>
                    <a:pt x="7855" y="6923"/>
                    <a:pt x="12764" y="9692"/>
                    <a:pt x="16200" y="11908"/>
                  </a:cubicBezTo>
                  <a:cubicBezTo>
                    <a:pt x="19636" y="14123"/>
                    <a:pt x="21600" y="15785"/>
                    <a:pt x="21600" y="17308"/>
                  </a:cubicBezTo>
                  <a:cubicBezTo>
                    <a:pt x="21600" y="18831"/>
                    <a:pt x="19636" y="20215"/>
                    <a:pt x="15709" y="20908"/>
                  </a:cubicBezTo>
                  <a:cubicBezTo>
                    <a:pt x="11782" y="21600"/>
                    <a:pt x="589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641535" y="4449633"/>
              <a:ext cx="111566" cy="21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89" fill="norm" stroke="1" extrusionOk="0">
                  <a:moveTo>
                    <a:pt x="21083" y="5400"/>
                  </a:moveTo>
                  <a:cubicBezTo>
                    <a:pt x="20683" y="4320"/>
                    <a:pt x="20283" y="3240"/>
                    <a:pt x="18483" y="2160"/>
                  </a:cubicBezTo>
                  <a:cubicBezTo>
                    <a:pt x="16683" y="1080"/>
                    <a:pt x="13483" y="0"/>
                    <a:pt x="10083" y="0"/>
                  </a:cubicBezTo>
                  <a:cubicBezTo>
                    <a:pt x="6683" y="0"/>
                    <a:pt x="3083" y="1080"/>
                    <a:pt x="1283" y="2808"/>
                  </a:cubicBezTo>
                  <a:cubicBezTo>
                    <a:pt x="-517" y="4536"/>
                    <a:pt x="-517" y="6912"/>
                    <a:pt x="1883" y="9288"/>
                  </a:cubicBezTo>
                  <a:cubicBezTo>
                    <a:pt x="4283" y="11664"/>
                    <a:pt x="9083" y="14040"/>
                    <a:pt x="11883" y="15768"/>
                  </a:cubicBezTo>
                  <a:cubicBezTo>
                    <a:pt x="14683" y="17496"/>
                    <a:pt x="15483" y="18576"/>
                    <a:pt x="14683" y="19440"/>
                  </a:cubicBezTo>
                  <a:cubicBezTo>
                    <a:pt x="13883" y="20304"/>
                    <a:pt x="11483" y="20952"/>
                    <a:pt x="9283" y="21276"/>
                  </a:cubicBezTo>
                  <a:cubicBezTo>
                    <a:pt x="7083" y="21600"/>
                    <a:pt x="5083" y="21600"/>
                    <a:pt x="3483" y="20952"/>
                  </a:cubicBezTo>
                  <a:cubicBezTo>
                    <a:pt x="1883" y="20304"/>
                    <a:pt x="683" y="19008"/>
                    <a:pt x="1683" y="17820"/>
                  </a:cubicBezTo>
                  <a:cubicBezTo>
                    <a:pt x="2683" y="16632"/>
                    <a:pt x="5883" y="15552"/>
                    <a:pt x="9083" y="14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787765" y="4500433"/>
              <a:ext cx="99200" cy="14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051" fill="norm" stroke="1" extrusionOk="0">
                  <a:moveTo>
                    <a:pt x="13940" y="3130"/>
                  </a:moveTo>
                  <a:cubicBezTo>
                    <a:pt x="11295" y="2817"/>
                    <a:pt x="8650" y="2504"/>
                    <a:pt x="6667" y="3130"/>
                  </a:cubicBezTo>
                  <a:cubicBezTo>
                    <a:pt x="4683" y="3757"/>
                    <a:pt x="3361" y="5322"/>
                    <a:pt x="2258" y="7670"/>
                  </a:cubicBezTo>
                  <a:cubicBezTo>
                    <a:pt x="1156" y="10017"/>
                    <a:pt x="275" y="13148"/>
                    <a:pt x="54" y="15496"/>
                  </a:cubicBezTo>
                  <a:cubicBezTo>
                    <a:pt x="-166" y="17843"/>
                    <a:pt x="275" y="19409"/>
                    <a:pt x="1597" y="20348"/>
                  </a:cubicBezTo>
                  <a:cubicBezTo>
                    <a:pt x="2920" y="21287"/>
                    <a:pt x="5124" y="21600"/>
                    <a:pt x="8650" y="19252"/>
                  </a:cubicBezTo>
                  <a:cubicBezTo>
                    <a:pt x="12177" y="16904"/>
                    <a:pt x="17026" y="11896"/>
                    <a:pt x="19230" y="8452"/>
                  </a:cubicBezTo>
                  <a:cubicBezTo>
                    <a:pt x="21434" y="5009"/>
                    <a:pt x="20993" y="3130"/>
                    <a:pt x="18569" y="1878"/>
                  </a:cubicBezTo>
                  <a:cubicBezTo>
                    <a:pt x="16144" y="626"/>
                    <a:pt x="11736" y="0"/>
                    <a:pt x="8430" y="0"/>
                  </a:cubicBezTo>
                  <a:cubicBezTo>
                    <a:pt x="5124" y="0"/>
                    <a:pt x="2920" y="626"/>
                    <a:pt x="2038" y="1096"/>
                  </a:cubicBezTo>
                  <a:cubicBezTo>
                    <a:pt x="1156" y="1565"/>
                    <a:pt x="1597" y="1878"/>
                    <a:pt x="2038" y="2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306344" y="4500104"/>
              <a:ext cx="132557" cy="37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14" fill="norm" stroke="1" extrusionOk="0">
                  <a:moveTo>
                    <a:pt x="21136" y="863"/>
                  </a:moveTo>
                  <a:cubicBezTo>
                    <a:pt x="20124" y="381"/>
                    <a:pt x="19111" y="-102"/>
                    <a:pt x="15905" y="19"/>
                  </a:cubicBezTo>
                  <a:cubicBezTo>
                    <a:pt x="12698" y="139"/>
                    <a:pt x="7298" y="863"/>
                    <a:pt x="4261" y="1527"/>
                  </a:cubicBezTo>
                  <a:cubicBezTo>
                    <a:pt x="1223" y="2191"/>
                    <a:pt x="548" y="2794"/>
                    <a:pt x="211" y="3397"/>
                  </a:cubicBezTo>
                  <a:cubicBezTo>
                    <a:pt x="-127" y="4001"/>
                    <a:pt x="-127" y="4604"/>
                    <a:pt x="717" y="4966"/>
                  </a:cubicBezTo>
                  <a:cubicBezTo>
                    <a:pt x="1561" y="5328"/>
                    <a:pt x="3248" y="5449"/>
                    <a:pt x="5611" y="5207"/>
                  </a:cubicBezTo>
                  <a:cubicBezTo>
                    <a:pt x="7973" y="4966"/>
                    <a:pt x="11011" y="4363"/>
                    <a:pt x="12698" y="3639"/>
                  </a:cubicBezTo>
                  <a:cubicBezTo>
                    <a:pt x="14386" y="2915"/>
                    <a:pt x="14723" y="2070"/>
                    <a:pt x="14892" y="1949"/>
                  </a:cubicBezTo>
                  <a:cubicBezTo>
                    <a:pt x="15061" y="1829"/>
                    <a:pt x="15061" y="2432"/>
                    <a:pt x="15398" y="4544"/>
                  </a:cubicBezTo>
                  <a:cubicBezTo>
                    <a:pt x="15736" y="6656"/>
                    <a:pt x="16411" y="10276"/>
                    <a:pt x="16411" y="13172"/>
                  </a:cubicBezTo>
                  <a:cubicBezTo>
                    <a:pt x="16411" y="16068"/>
                    <a:pt x="15736" y="18240"/>
                    <a:pt x="14723" y="19507"/>
                  </a:cubicBezTo>
                  <a:cubicBezTo>
                    <a:pt x="13711" y="20774"/>
                    <a:pt x="12361" y="21136"/>
                    <a:pt x="10336" y="21317"/>
                  </a:cubicBezTo>
                  <a:cubicBezTo>
                    <a:pt x="8311" y="21498"/>
                    <a:pt x="5611" y="21498"/>
                    <a:pt x="3417" y="20653"/>
                  </a:cubicBezTo>
                  <a:cubicBezTo>
                    <a:pt x="1223" y="19809"/>
                    <a:pt x="-464" y="18119"/>
                    <a:pt x="717" y="16611"/>
                  </a:cubicBezTo>
                  <a:cubicBezTo>
                    <a:pt x="1898" y="15102"/>
                    <a:pt x="5948" y="13775"/>
                    <a:pt x="9999" y="12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451600" y="4523311"/>
              <a:ext cx="103541" cy="10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716" fill="norm" stroke="1" extrusionOk="0">
                  <a:moveTo>
                    <a:pt x="16848" y="9452"/>
                  </a:moveTo>
                  <a:cubicBezTo>
                    <a:pt x="16416" y="7414"/>
                    <a:pt x="15984" y="5377"/>
                    <a:pt x="13824" y="4154"/>
                  </a:cubicBezTo>
                  <a:cubicBezTo>
                    <a:pt x="11664" y="2931"/>
                    <a:pt x="7776" y="2524"/>
                    <a:pt x="5184" y="3339"/>
                  </a:cubicBezTo>
                  <a:cubicBezTo>
                    <a:pt x="2592" y="4154"/>
                    <a:pt x="1296" y="6192"/>
                    <a:pt x="648" y="8229"/>
                  </a:cubicBezTo>
                  <a:cubicBezTo>
                    <a:pt x="0" y="10267"/>
                    <a:pt x="0" y="12305"/>
                    <a:pt x="0" y="14343"/>
                  </a:cubicBezTo>
                  <a:cubicBezTo>
                    <a:pt x="0" y="16380"/>
                    <a:pt x="0" y="18418"/>
                    <a:pt x="2376" y="19641"/>
                  </a:cubicBezTo>
                  <a:cubicBezTo>
                    <a:pt x="4752" y="20863"/>
                    <a:pt x="9504" y="21271"/>
                    <a:pt x="12960" y="19641"/>
                  </a:cubicBezTo>
                  <a:cubicBezTo>
                    <a:pt x="16416" y="18011"/>
                    <a:pt x="18576" y="14343"/>
                    <a:pt x="19872" y="11082"/>
                  </a:cubicBezTo>
                  <a:cubicBezTo>
                    <a:pt x="21168" y="7822"/>
                    <a:pt x="21600" y="4969"/>
                    <a:pt x="20520" y="2931"/>
                  </a:cubicBezTo>
                  <a:cubicBezTo>
                    <a:pt x="19440" y="894"/>
                    <a:pt x="16848" y="-329"/>
                    <a:pt x="16632" y="79"/>
                  </a:cubicBezTo>
                  <a:cubicBezTo>
                    <a:pt x="16416" y="486"/>
                    <a:pt x="18576" y="2524"/>
                    <a:pt x="20736" y="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617125" y="4519083"/>
              <a:ext cx="88476" cy="8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44" fill="norm" stroke="1" extrusionOk="0">
                  <a:moveTo>
                    <a:pt x="15326" y="8529"/>
                  </a:moveTo>
                  <a:cubicBezTo>
                    <a:pt x="15326" y="5895"/>
                    <a:pt x="15326" y="3261"/>
                    <a:pt x="13526" y="1680"/>
                  </a:cubicBezTo>
                  <a:cubicBezTo>
                    <a:pt x="11726" y="100"/>
                    <a:pt x="8126" y="-427"/>
                    <a:pt x="5554" y="363"/>
                  </a:cubicBezTo>
                  <a:cubicBezTo>
                    <a:pt x="2983" y="1153"/>
                    <a:pt x="1440" y="3261"/>
                    <a:pt x="668" y="5632"/>
                  </a:cubicBezTo>
                  <a:cubicBezTo>
                    <a:pt x="-103" y="8002"/>
                    <a:pt x="-103" y="10636"/>
                    <a:pt x="154" y="13271"/>
                  </a:cubicBezTo>
                  <a:cubicBezTo>
                    <a:pt x="411" y="15905"/>
                    <a:pt x="926" y="18539"/>
                    <a:pt x="4011" y="19856"/>
                  </a:cubicBezTo>
                  <a:cubicBezTo>
                    <a:pt x="7097" y="21173"/>
                    <a:pt x="12754" y="21173"/>
                    <a:pt x="16097" y="19856"/>
                  </a:cubicBezTo>
                  <a:cubicBezTo>
                    <a:pt x="19440" y="18539"/>
                    <a:pt x="20468" y="15905"/>
                    <a:pt x="20983" y="13271"/>
                  </a:cubicBezTo>
                  <a:cubicBezTo>
                    <a:pt x="21497" y="10636"/>
                    <a:pt x="21497" y="8002"/>
                    <a:pt x="20211" y="6158"/>
                  </a:cubicBezTo>
                  <a:cubicBezTo>
                    <a:pt x="18926" y="4314"/>
                    <a:pt x="16354" y="3261"/>
                    <a:pt x="16354" y="4051"/>
                  </a:cubicBezTo>
                  <a:cubicBezTo>
                    <a:pt x="16354" y="4841"/>
                    <a:pt x="18926" y="7475"/>
                    <a:pt x="21497" y="1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755468" y="4275679"/>
              <a:ext cx="189316" cy="36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16" fill="norm" stroke="1" extrusionOk="0">
                  <a:moveTo>
                    <a:pt x="11498" y="16836"/>
                  </a:moveTo>
                  <a:cubicBezTo>
                    <a:pt x="11735" y="15855"/>
                    <a:pt x="11973" y="14873"/>
                    <a:pt x="11973" y="14075"/>
                  </a:cubicBezTo>
                  <a:cubicBezTo>
                    <a:pt x="11973" y="13277"/>
                    <a:pt x="11735" y="12664"/>
                    <a:pt x="10905" y="12357"/>
                  </a:cubicBezTo>
                  <a:cubicBezTo>
                    <a:pt x="10074" y="12050"/>
                    <a:pt x="8650" y="12050"/>
                    <a:pt x="6632" y="12909"/>
                  </a:cubicBezTo>
                  <a:cubicBezTo>
                    <a:pt x="4615" y="13768"/>
                    <a:pt x="2004" y="15486"/>
                    <a:pt x="817" y="17020"/>
                  </a:cubicBezTo>
                  <a:cubicBezTo>
                    <a:pt x="-370" y="18555"/>
                    <a:pt x="-133" y="19905"/>
                    <a:pt x="698" y="20641"/>
                  </a:cubicBezTo>
                  <a:cubicBezTo>
                    <a:pt x="1529" y="21377"/>
                    <a:pt x="2953" y="21500"/>
                    <a:pt x="5327" y="20457"/>
                  </a:cubicBezTo>
                  <a:cubicBezTo>
                    <a:pt x="7700" y="19414"/>
                    <a:pt x="11023" y="17205"/>
                    <a:pt x="13753" y="14198"/>
                  </a:cubicBezTo>
                  <a:cubicBezTo>
                    <a:pt x="16483" y="11191"/>
                    <a:pt x="18619" y="7386"/>
                    <a:pt x="19806" y="5116"/>
                  </a:cubicBezTo>
                  <a:cubicBezTo>
                    <a:pt x="20993" y="2845"/>
                    <a:pt x="21230" y="2109"/>
                    <a:pt x="21230" y="1434"/>
                  </a:cubicBezTo>
                  <a:cubicBezTo>
                    <a:pt x="21230" y="759"/>
                    <a:pt x="20993" y="145"/>
                    <a:pt x="20281" y="23"/>
                  </a:cubicBezTo>
                  <a:cubicBezTo>
                    <a:pt x="19568" y="-100"/>
                    <a:pt x="18382" y="268"/>
                    <a:pt x="17076" y="1434"/>
                  </a:cubicBezTo>
                  <a:cubicBezTo>
                    <a:pt x="15771" y="2600"/>
                    <a:pt x="14346" y="4564"/>
                    <a:pt x="14346" y="7632"/>
                  </a:cubicBezTo>
                  <a:cubicBezTo>
                    <a:pt x="14346" y="10700"/>
                    <a:pt x="15771" y="14873"/>
                    <a:pt x="17195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407962" y="4470800"/>
              <a:ext cx="91388" cy="14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81" fill="norm" stroke="1" extrusionOk="0">
                  <a:moveTo>
                    <a:pt x="18250" y="9127"/>
                  </a:moveTo>
                  <a:cubicBezTo>
                    <a:pt x="18250" y="7606"/>
                    <a:pt x="18250" y="6085"/>
                    <a:pt x="17022" y="5172"/>
                  </a:cubicBezTo>
                  <a:cubicBezTo>
                    <a:pt x="15795" y="4259"/>
                    <a:pt x="13340" y="3955"/>
                    <a:pt x="11131" y="4563"/>
                  </a:cubicBezTo>
                  <a:cubicBezTo>
                    <a:pt x="8922" y="5172"/>
                    <a:pt x="6959" y="6693"/>
                    <a:pt x="4995" y="8975"/>
                  </a:cubicBezTo>
                  <a:cubicBezTo>
                    <a:pt x="3031" y="11256"/>
                    <a:pt x="1068" y="14299"/>
                    <a:pt x="331" y="16580"/>
                  </a:cubicBezTo>
                  <a:cubicBezTo>
                    <a:pt x="-405" y="18862"/>
                    <a:pt x="86" y="20383"/>
                    <a:pt x="1804" y="20992"/>
                  </a:cubicBezTo>
                  <a:cubicBezTo>
                    <a:pt x="3522" y="21600"/>
                    <a:pt x="6468" y="21296"/>
                    <a:pt x="9659" y="19623"/>
                  </a:cubicBezTo>
                  <a:cubicBezTo>
                    <a:pt x="12850" y="17949"/>
                    <a:pt x="16286" y="14907"/>
                    <a:pt x="18250" y="11408"/>
                  </a:cubicBezTo>
                  <a:cubicBezTo>
                    <a:pt x="20213" y="7910"/>
                    <a:pt x="20704" y="3955"/>
                    <a:pt x="21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569200" y="4203762"/>
              <a:ext cx="107950" cy="40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4026"/>
                  </a:moveTo>
                  <a:cubicBezTo>
                    <a:pt x="21600" y="3358"/>
                    <a:pt x="21600" y="2690"/>
                    <a:pt x="21388" y="2022"/>
                  </a:cubicBezTo>
                  <a:cubicBezTo>
                    <a:pt x="21176" y="1354"/>
                    <a:pt x="20753" y="686"/>
                    <a:pt x="19271" y="296"/>
                  </a:cubicBezTo>
                  <a:cubicBezTo>
                    <a:pt x="17788" y="-94"/>
                    <a:pt x="15247" y="-205"/>
                    <a:pt x="12918" y="630"/>
                  </a:cubicBezTo>
                  <a:cubicBezTo>
                    <a:pt x="10588" y="1465"/>
                    <a:pt x="8471" y="3247"/>
                    <a:pt x="6776" y="6197"/>
                  </a:cubicBezTo>
                  <a:cubicBezTo>
                    <a:pt x="5082" y="9148"/>
                    <a:pt x="3812" y="13267"/>
                    <a:pt x="2753" y="15995"/>
                  </a:cubicBezTo>
                  <a:cubicBezTo>
                    <a:pt x="1694" y="18723"/>
                    <a:pt x="847" y="20059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531100" y="4432700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000"/>
                    <a:pt x="1490" y="14400"/>
                    <a:pt x="5090" y="10800"/>
                  </a:cubicBezTo>
                  <a:cubicBezTo>
                    <a:pt x="8690" y="7200"/>
                    <a:pt x="151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081505" y="4411420"/>
              <a:ext cx="173495" cy="17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60" fill="norm" stroke="1" extrusionOk="0">
                  <a:moveTo>
                    <a:pt x="18208" y="9528"/>
                  </a:moveTo>
                  <a:cubicBezTo>
                    <a:pt x="16907" y="7214"/>
                    <a:pt x="15606" y="4900"/>
                    <a:pt x="14435" y="3228"/>
                  </a:cubicBezTo>
                  <a:cubicBezTo>
                    <a:pt x="13264" y="1557"/>
                    <a:pt x="12223" y="528"/>
                    <a:pt x="11051" y="143"/>
                  </a:cubicBezTo>
                  <a:cubicBezTo>
                    <a:pt x="9880" y="-243"/>
                    <a:pt x="8579" y="14"/>
                    <a:pt x="6758" y="2714"/>
                  </a:cubicBezTo>
                  <a:cubicBezTo>
                    <a:pt x="4936" y="5414"/>
                    <a:pt x="2594" y="10557"/>
                    <a:pt x="1292" y="13900"/>
                  </a:cubicBezTo>
                  <a:cubicBezTo>
                    <a:pt x="-9" y="17243"/>
                    <a:pt x="-269" y="18786"/>
                    <a:pt x="251" y="19814"/>
                  </a:cubicBezTo>
                  <a:cubicBezTo>
                    <a:pt x="772" y="20843"/>
                    <a:pt x="2073" y="21357"/>
                    <a:pt x="3895" y="20200"/>
                  </a:cubicBezTo>
                  <a:cubicBezTo>
                    <a:pt x="5717" y="19043"/>
                    <a:pt x="8059" y="16214"/>
                    <a:pt x="9490" y="14157"/>
                  </a:cubicBezTo>
                  <a:cubicBezTo>
                    <a:pt x="10921" y="12100"/>
                    <a:pt x="11442" y="10814"/>
                    <a:pt x="11962" y="11200"/>
                  </a:cubicBezTo>
                  <a:cubicBezTo>
                    <a:pt x="12483" y="11586"/>
                    <a:pt x="13003" y="13643"/>
                    <a:pt x="13914" y="14928"/>
                  </a:cubicBezTo>
                  <a:cubicBezTo>
                    <a:pt x="14825" y="16214"/>
                    <a:pt x="16126" y="16728"/>
                    <a:pt x="17427" y="16214"/>
                  </a:cubicBezTo>
                  <a:cubicBezTo>
                    <a:pt x="18729" y="15700"/>
                    <a:pt x="20030" y="14157"/>
                    <a:pt x="21331" y="12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261775" y="4422552"/>
              <a:ext cx="97271" cy="16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78" fill="norm" stroke="1" extrusionOk="0">
                  <a:moveTo>
                    <a:pt x="5423" y="3678"/>
                  </a:moveTo>
                  <a:cubicBezTo>
                    <a:pt x="4044" y="6078"/>
                    <a:pt x="2665" y="8478"/>
                    <a:pt x="1976" y="10478"/>
                  </a:cubicBezTo>
                  <a:cubicBezTo>
                    <a:pt x="1287" y="12478"/>
                    <a:pt x="1287" y="14078"/>
                    <a:pt x="1057" y="15545"/>
                  </a:cubicBezTo>
                  <a:cubicBezTo>
                    <a:pt x="827" y="17011"/>
                    <a:pt x="368" y="18345"/>
                    <a:pt x="138" y="17945"/>
                  </a:cubicBezTo>
                  <a:cubicBezTo>
                    <a:pt x="-92" y="17545"/>
                    <a:pt x="-92" y="15411"/>
                    <a:pt x="597" y="12878"/>
                  </a:cubicBezTo>
                  <a:cubicBezTo>
                    <a:pt x="1287" y="10345"/>
                    <a:pt x="2665" y="7411"/>
                    <a:pt x="4044" y="5145"/>
                  </a:cubicBezTo>
                  <a:cubicBezTo>
                    <a:pt x="5423" y="2878"/>
                    <a:pt x="6802" y="1278"/>
                    <a:pt x="8640" y="478"/>
                  </a:cubicBezTo>
                  <a:cubicBezTo>
                    <a:pt x="10478" y="-322"/>
                    <a:pt x="12776" y="-322"/>
                    <a:pt x="15304" y="2078"/>
                  </a:cubicBezTo>
                  <a:cubicBezTo>
                    <a:pt x="17831" y="4478"/>
                    <a:pt x="20589" y="9278"/>
                    <a:pt x="21048" y="12878"/>
                  </a:cubicBezTo>
                  <a:cubicBezTo>
                    <a:pt x="21508" y="16478"/>
                    <a:pt x="19670" y="18878"/>
                    <a:pt x="1783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833574" y="4422016"/>
              <a:ext cx="145327" cy="15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36" fill="norm" stroke="1" extrusionOk="0">
                  <a:moveTo>
                    <a:pt x="3650" y="6465"/>
                  </a:moveTo>
                  <a:cubicBezTo>
                    <a:pt x="2710" y="7588"/>
                    <a:pt x="1771" y="8710"/>
                    <a:pt x="1615" y="9972"/>
                  </a:cubicBezTo>
                  <a:cubicBezTo>
                    <a:pt x="1458" y="11234"/>
                    <a:pt x="2084" y="12637"/>
                    <a:pt x="3180" y="13198"/>
                  </a:cubicBezTo>
                  <a:cubicBezTo>
                    <a:pt x="4276" y="13759"/>
                    <a:pt x="5841" y="13478"/>
                    <a:pt x="7719" y="11795"/>
                  </a:cubicBezTo>
                  <a:cubicBezTo>
                    <a:pt x="9597" y="10112"/>
                    <a:pt x="11789" y="7027"/>
                    <a:pt x="12884" y="4782"/>
                  </a:cubicBezTo>
                  <a:cubicBezTo>
                    <a:pt x="13980" y="2538"/>
                    <a:pt x="13980" y="1136"/>
                    <a:pt x="13197" y="434"/>
                  </a:cubicBezTo>
                  <a:cubicBezTo>
                    <a:pt x="12415" y="-267"/>
                    <a:pt x="10850" y="-267"/>
                    <a:pt x="8658" y="1556"/>
                  </a:cubicBezTo>
                  <a:cubicBezTo>
                    <a:pt x="6467" y="3380"/>
                    <a:pt x="3650" y="7027"/>
                    <a:pt x="2084" y="9551"/>
                  </a:cubicBezTo>
                  <a:cubicBezTo>
                    <a:pt x="519" y="12076"/>
                    <a:pt x="206" y="13478"/>
                    <a:pt x="50" y="15302"/>
                  </a:cubicBezTo>
                  <a:cubicBezTo>
                    <a:pt x="-107" y="17125"/>
                    <a:pt x="-107" y="19369"/>
                    <a:pt x="3493" y="20351"/>
                  </a:cubicBezTo>
                  <a:cubicBezTo>
                    <a:pt x="7093" y="21333"/>
                    <a:pt x="14293" y="21052"/>
                    <a:pt x="21493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008932" y="4421323"/>
              <a:ext cx="90619" cy="19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66" fill="norm" stroke="1" extrusionOk="0">
                  <a:moveTo>
                    <a:pt x="21017" y="3339"/>
                  </a:moveTo>
                  <a:cubicBezTo>
                    <a:pt x="16599" y="2178"/>
                    <a:pt x="12181" y="1016"/>
                    <a:pt x="8744" y="436"/>
                  </a:cubicBezTo>
                  <a:cubicBezTo>
                    <a:pt x="5308" y="-145"/>
                    <a:pt x="2853" y="-145"/>
                    <a:pt x="1381" y="436"/>
                  </a:cubicBezTo>
                  <a:cubicBezTo>
                    <a:pt x="-92" y="1016"/>
                    <a:pt x="-583" y="2178"/>
                    <a:pt x="890" y="4036"/>
                  </a:cubicBezTo>
                  <a:cubicBezTo>
                    <a:pt x="2362" y="5894"/>
                    <a:pt x="5799" y="8449"/>
                    <a:pt x="8499" y="11236"/>
                  </a:cubicBezTo>
                  <a:cubicBezTo>
                    <a:pt x="11199" y="14023"/>
                    <a:pt x="13162" y="17042"/>
                    <a:pt x="13162" y="18900"/>
                  </a:cubicBezTo>
                  <a:cubicBezTo>
                    <a:pt x="13162" y="20758"/>
                    <a:pt x="11199" y="21455"/>
                    <a:pt x="9972" y="21223"/>
                  </a:cubicBezTo>
                  <a:cubicBezTo>
                    <a:pt x="8744" y="20990"/>
                    <a:pt x="8253" y="19829"/>
                    <a:pt x="8499" y="18436"/>
                  </a:cubicBezTo>
                  <a:cubicBezTo>
                    <a:pt x="8744" y="17042"/>
                    <a:pt x="9726" y="15416"/>
                    <a:pt x="10708" y="1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173305" y="4286650"/>
              <a:ext cx="135796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71" fill="norm" stroke="1" extrusionOk="0">
                  <a:moveTo>
                    <a:pt x="17331" y="0"/>
                  </a:moveTo>
                  <a:cubicBezTo>
                    <a:pt x="14673" y="2147"/>
                    <a:pt x="12014" y="4293"/>
                    <a:pt x="9688" y="7580"/>
                  </a:cubicBezTo>
                  <a:cubicBezTo>
                    <a:pt x="7362" y="10867"/>
                    <a:pt x="5368" y="15294"/>
                    <a:pt x="4371" y="17843"/>
                  </a:cubicBezTo>
                  <a:cubicBezTo>
                    <a:pt x="3374" y="20393"/>
                    <a:pt x="3374" y="21063"/>
                    <a:pt x="4205" y="21332"/>
                  </a:cubicBezTo>
                  <a:cubicBezTo>
                    <a:pt x="5036" y="21600"/>
                    <a:pt x="6697" y="21466"/>
                    <a:pt x="8027" y="21063"/>
                  </a:cubicBezTo>
                  <a:cubicBezTo>
                    <a:pt x="9356" y="20661"/>
                    <a:pt x="10353" y="19990"/>
                    <a:pt x="10519" y="18783"/>
                  </a:cubicBezTo>
                  <a:cubicBezTo>
                    <a:pt x="10685" y="17575"/>
                    <a:pt x="10021" y="15831"/>
                    <a:pt x="8857" y="14691"/>
                  </a:cubicBezTo>
                  <a:cubicBezTo>
                    <a:pt x="7694" y="13550"/>
                    <a:pt x="6033" y="13014"/>
                    <a:pt x="4205" y="12678"/>
                  </a:cubicBezTo>
                  <a:cubicBezTo>
                    <a:pt x="2377" y="12343"/>
                    <a:pt x="384" y="12209"/>
                    <a:pt x="51" y="11873"/>
                  </a:cubicBezTo>
                  <a:cubicBezTo>
                    <a:pt x="-281" y="11538"/>
                    <a:pt x="1048" y="11001"/>
                    <a:pt x="2544" y="10599"/>
                  </a:cubicBezTo>
                  <a:cubicBezTo>
                    <a:pt x="4039" y="10196"/>
                    <a:pt x="5701" y="9928"/>
                    <a:pt x="8027" y="9727"/>
                  </a:cubicBezTo>
                  <a:cubicBezTo>
                    <a:pt x="10353" y="9525"/>
                    <a:pt x="13344" y="9391"/>
                    <a:pt x="15171" y="9727"/>
                  </a:cubicBezTo>
                  <a:cubicBezTo>
                    <a:pt x="16999" y="10062"/>
                    <a:pt x="17664" y="10867"/>
                    <a:pt x="18162" y="12007"/>
                  </a:cubicBezTo>
                  <a:cubicBezTo>
                    <a:pt x="18661" y="13148"/>
                    <a:pt x="18993" y="14624"/>
                    <a:pt x="19159" y="15764"/>
                  </a:cubicBezTo>
                  <a:cubicBezTo>
                    <a:pt x="19325" y="16904"/>
                    <a:pt x="19325" y="17709"/>
                    <a:pt x="18993" y="17709"/>
                  </a:cubicBezTo>
                  <a:cubicBezTo>
                    <a:pt x="18661" y="17709"/>
                    <a:pt x="17996" y="16904"/>
                    <a:pt x="18328" y="14959"/>
                  </a:cubicBezTo>
                  <a:cubicBezTo>
                    <a:pt x="18661" y="13014"/>
                    <a:pt x="19990" y="9928"/>
                    <a:pt x="21319" y="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332771" y="4413650"/>
              <a:ext cx="2049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825" y="0"/>
                  </a:moveTo>
                  <a:cubicBezTo>
                    <a:pt x="2604" y="6039"/>
                    <a:pt x="2384" y="12077"/>
                    <a:pt x="1943" y="15561"/>
                  </a:cubicBezTo>
                  <a:cubicBezTo>
                    <a:pt x="1502" y="19045"/>
                    <a:pt x="841" y="19974"/>
                    <a:pt x="400" y="19858"/>
                  </a:cubicBezTo>
                  <a:cubicBezTo>
                    <a:pt x="-41" y="19742"/>
                    <a:pt x="-261" y="18581"/>
                    <a:pt x="510" y="16026"/>
                  </a:cubicBezTo>
                  <a:cubicBezTo>
                    <a:pt x="1282" y="13471"/>
                    <a:pt x="3045" y="9523"/>
                    <a:pt x="4368" y="7200"/>
                  </a:cubicBezTo>
                  <a:cubicBezTo>
                    <a:pt x="5690" y="4877"/>
                    <a:pt x="6572" y="4181"/>
                    <a:pt x="7123" y="4413"/>
                  </a:cubicBezTo>
                  <a:cubicBezTo>
                    <a:pt x="7674" y="4645"/>
                    <a:pt x="7894" y="5806"/>
                    <a:pt x="8004" y="7432"/>
                  </a:cubicBezTo>
                  <a:cubicBezTo>
                    <a:pt x="8115" y="9058"/>
                    <a:pt x="8115" y="11148"/>
                    <a:pt x="8445" y="11613"/>
                  </a:cubicBezTo>
                  <a:cubicBezTo>
                    <a:pt x="8776" y="12077"/>
                    <a:pt x="9437" y="10916"/>
                    <a:pt x="10539" y="9174"/>
                  </a:cubicBezTo>
                  <a:cubicBezTo>
                    <a:pt x="11641" y="7432"/>
                    <a:pt x="13184" y="5110"/>
                    <a:pt x="14396" y="3600"/>
                  </a:cubicBezTo>
                  <a:cubicBezTo>
                    <a:pt x="15608" y="2090"/>
                    <a:pt x="16490" y="1394"/>
                    <a:pt x="17482" y="1161"/>
                  </a:cubicBezTo>
                  <a:cubicBezTo>
                    <a:pt x="18474" y="929"/>
                    <a:pt x="19576" y="1161"/>
                    <a:pt x="20127" y="1858"/>
                  </a:cubicBezTo>
                  <a:cubicBezTo>
                    <a:pt x="20678" y="2555"/>
                    <a:pt x="20678" y="3716"/>
                    <a:pt x="20347" y="5923"/>
                  </a:cubicBezTo>
                  <a:cubicBezTo>
                    <a:pt x="20017" y="8129"/>
                    <a:pt x="19355" y="11381"/>
                    <a:pt x="19466" y="14168"/>
                  </a:cubicBezTo>
                  <a:cubicBezTo>
                    <a:pt x="19576" y="16955"/>
                    <a:pt x="20457" y="19277"/>
                    <a:pt x="2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563894" y="4298344"/>
              <a:ext cx="272791" cy="32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0" fill="norm" stroke="1" extrusionOk="0">
                  <a:moveTo>
                    <a:pt x="5920" y="16987"/>
                  </a:moveTo>
                  <a:cubicBezTo>
                    <a:pt x="6418" y="15612"/>
                    <a:pt x="6916" y="14236"/>
                    <a:pt x="7166" y="13204"/>
                  </a:cubicBezTo>
                  <a:cubicBezTo>
                    <a:pt x="7415" y="12172"/>
                    <a:pt x="7415" y="11484"/>
                    <a:pt x="7000" y="11140"/>
                  </a:cubicBezTo>
                  <a:cubicBezTo>
                    <a:pt x="6584" y="10796"/>
                    <a:pt x="5753" y="10796"/>
                    <a:pt x="4673" y="11759"/>
                  </a:cubicBezTo>
                  <a:cubicBezTo>
                    <a:pt x="3593" y="12722"/>
                    <a:pt x="2264" y="14649"/>
                    <a:pt x="1433" y="15956"/>
                  </a:cubicBezTo>
                  <a:cubicBezTo>
                    <a:pt x="603" y="17263"/>
                    <a:pt x="270" y="17951"/>
                    <a:pt x="104" y="18638"/>
                  </a:cubicBezTo>
                  <a:cubicBezTo>
                    <a:pt x="-62" y="19326"/>
                    <a:pt x="-62" y="20014"/>
                    <a:pt x="353" y="20289"/>
                  </a:cubicBezTo>
                  <a:cubicBezTo>
                    <a:pt x="769" y="20565"/>
                    <a:pt x="1600" y="20427"/>
                    <a:pt x="2596" y="19670"/>
                  </a:cubicBezTo>
                  <a:cubicBezTo>
                    <a:pt x="3593" y="18914"/>
                    <a:pt x="4756" y="17538"/>
                    <a:pt x="5587" y="16437"/>
                  </a:cubicBezTo>
                  <a:cubicBezTo>
                    <a:pt x="6418" y="15336"/>
                    <a:pt x="6916" y="14511"/>
                    <a:pt x="7000" y="14442"/>
                  </a:cubicBezTo>
                  <a:cubicBezTo>
                    <a:pt x="7083" y="14373"/>
                    <a:pt x="6750" y="15061"/>
                    <a:pt x="6584" y="15749"/>
                  </a:cubicBezTo>
                  <a:cubicBezTo>
                    <a:pt x="6418" y="16437"/>
                    <a:pt x="6418" y="17125"/>
                    <a:pt x="6501" y="17813"/>
                  </a:cubicBezTo>
                  <a:cubicBezTo>
                    <a:pt x="6584" y="18501"/>
                    <a:pt x="6750" y="19189"/>
                    <a:pt x="7249" y="19395"/>
                  </a:cubicBezTo>
                  <a:cubicBezTo>
                    <a:pt x="7747" y="19601"/>
                    <a:pt x="8578" y="19326"/>
                    <a:pt x="10323" y="17331"/>
                  </a:cubicBezTo>
                  <a:cubicBezTo>
                    <a:pt x="12067" y="15336"/>
                    <a:pt x="14726" y="11622"/>
                    <a:pt x="16636" y="8870"/>
                  </a:cubicBezTo>
                  <a:cubicBezTo>
                    <a:pt x="18547" y="6119"/>
                    <a:pt x="19710" y="4330"/>
                    <a:pt x="20458" y="2886"/>
                  </a:cubicBezTo>
                  <a:cubicBezTo>
                    <a:pt x="21206" y="1441"/>
                    <a:pt x="21538" y="340"/>
                    <a:pt x="21372" y="65"/>
                  </a:cubicBezTo>
                  <a:cubicBezTo>
                    <a:pt x="21206" y="-210"/>
                    <a:pt x="20541" y="340"/>
                    <a:pt x="19129" y="2542"/>
                  </a:cubicBezTo>
                  <a:cubicBezTo>
                    <a:pt x="17716" y="4743"/>
                    <a:pt x="15556" y="8595"/>
                    <a:pt x="14227" y="11347"/>
                  </a:cubicBezTo>
                  <a:cubicBezTo>
                    <a:pt x="12898" y="14098"/>
                    <a:pt x="12400" y="15749"/>
                    <a:pt x="12150" y="17194"/>
                  </a:cubicBezTo>
                  <a:cubicBezTo>
                    <a:pt x="11901" y="18638"/>
                    <a:pt x="11901" y="19877"/>
                    <a:pt x="12316" y="20565"/>
                  </a:cubicBezTo>
                  <a:cubicBezTo>
                    <a:pt x="12732" y="21252"/>
                    <a:pt x="13563" y="21390"/>
                    <a:pt x="14809" y="20977"/>
                  </a:cubicBezTo>
                  <a:cubicBezTo>
                    <a:pt x="16055" y="20565"/>
                    <a:pt x="17716" y="19601"/>
                    <a:pt x="18880" y="18707"/>
                  </a:cubicBezTo>
                  <a:cubicBezTo>
                    <a:pt x="20043" y="17813"/>
                    <a:pt x="20707" y="16987"/>
                    <a:pt x="21372" y="16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696449" y="444540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820672" y="4415465"/>
              <a:ext cx="110728" cy="16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62" fill="norm" stroke="1" extrusionOk="0">
                  <a:moveTo>
                    <a:pt x="4125" y="9731"/>
                  </a:moveTo>
                  <a:cubicBezTo>
                    <a:pt x="9325" y="7793"/>
                    <a:pt x="14525" y="5854"/>
                    <a:pt x="17525" y="4193"/>
                  </a:cubicBezTo>
                  <a:cubicBezTo>
                    <a:pt x="20525" y="2531"/>
                    <a:pt x="21325" y="1147"/>
                    <a:pt x="20725" y="454"/>
                  </a:cubicBezTo>
                  <a:cubicBezTo>
                    <a:pt x="20125" y="-238"/>
                    <a:pt x="18125" y="-238"/>
                    <a:pt x="14925" y="1147"/>
                  </a:cubicBezTo>
                  <a:cubicBezTo>
                    <a:pt x="11725" y="2531"/>
                    <a:pt x="7325" y="5300"/>
                    <a:pt x="4525" y="8208"/>
                  </a:cubicBezTo>
                  <a:cubicBezTo>
                    <a:pt x="1725" y="11116"/>
                    <a:pt x="525" y="14162"/>
                    <a:pt x="125" y="16377"/>
                  </a:cubicBezTo>
                  <a:cubicBezTo>
                    <a:pt x="-275" y="18593"/>
                    <a:pt x="125" y="19977"/>
                    <a:pt x="3725" y="20670"/>
                  </a:cubicBezTo>
                  <a:cubicBezTo>
                    <a:pt x="7325" y="21362"/>
                    <a:pt x="14125" y="21362"/>
                    <a:pt x="20925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937749" y="4572400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436137" y="4254493"/>
              <a:ext cx="231863" cy="35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6" fill="norm" stroke="1" extrusionOk="0">
                  <a:moveTo>
                    <a:pt x="10317" y="4598"/>
                  </a:moveTo>
                  <a:cubicBezTo>
                    <a:pt x="10710" y="3963"/>
                    <a:pt x="11103" y="3328"/>
                    <a:pt x="11299" y="2438"/>
                  </a:cubicBezTo>
                  <a:cubicBezTo>
                    <a:pt x="11495" y="1549"/>
                    <a:pt x="11495" y="405"/>
                    <a:pt x="11201" y="88"/>
                  </a:cubicBezTo>
                  <a:cubicBezTo>
                    <a:pt x="10906" y="-230"/>
                    <a:pt x="10317" y="278"/>
                    <a:pt x="9335" y="2184"/>
                  </a:cubicBezTo>
                  <a:cubicBezTo>
                    <a:pt x="8354" y="4090"/>
                    <a:pt x="6979" y="7394"/>
                    <a:pt x="5801" y="10570"/>
                  </a:cubicBezTo>
                  <a:cubicBezTo>
                    <a:pt x="4623" y="13746"/>
                    <a:pt x="3641" y="16796"/>
                    <a:pt x="3248" y="18638"/>
                  </a:cubicBezTo>
                  <a:cubicBezTo>
                    <a:pt x="2855" y="20481"/>
                    <a:pt x="3052" y="21116"/>
                    <a:pt x="3641" y="21243"/>
                  </a:cubicBezTo>
                  <a:cubicBezTo>
                    <a:pt x="4230" y="21370"/>
                    <a:pt x="5212" y="20989"/>
                    <a:pt x="5899" y="19782"/>
                  </a:cubicBezTo>
                  <a:cubicBezTo>
                    <a:pt x="6586" y="18575"/>
                    <a:pt x="6979" y="16542"/>
                    <a:pt x="6685" y="14954"/>
                  </a:cubicBezTo>
                  <a:cubicBezTo>
                    <a:pt x="6390" y="13365"/>
                    <a:pt x="5408" y="12222"/>
                    <a:pt x="4525" y="11459"/>
                  </a:cubicBezTo>
                  <a:cubicBezTo>
                    <a:pt x="3641" y="10697"/>
                    <a:pt x="2855" y="10316"/>
                    <a:pt x="1972" y="10125"/>
                  </a:cubicBezTo>
                  <a:cubicBezTo>
                    <a:pt x="1088" y="9935"/>
                    <a:pt x="106" y="9935"/>
                    <a:pt x="8" y="9744"/>
                  </a:cubicBezTo>
                  <a:cubicBezTo>
                    <a:pt x="-90" y="9554"/>
                    <a:pt x="695" y="9172"/>
                    <a:pt x="2561" y="8029"/>
                  </a:cubicBezTo>
                  <a:cubicBezTo>
                    <a:pt x="4426" y="6885"/>
                    <a:pt x="7372" y="4979"/>
                    <a:pt x="9335" y="3836"/>
                  </a:cubicBezTo>
                  <a:cubicBezTo>
                    <a:pt x="11299" y="2692"/>
                    <a:pt x="12281" y="2311"/>
                    <a:pt x="12772" y="2438"/>
                  </a:cubicBezTo>
                  <a:cubicBezTo>
                    <a:pt x="13263" y="2565"/>
                    <a:pt x="13263" y="3201"/>
                    <a:pt x="12477" y="5361"/>
                  </a:cubicBezTo>
                  <a:cubicBezTo>
                    <a:pt x="11692" y="7521"/>
                    <a:pt x="10121" y="11205"/>
                    <a:pt x="9237" y="13365"/>
                  </a:cubicBezTo>
                  <a:cubicBezTo>
                    <a:pt x="8354" y="15525"/>
                    <a:pt x="8157" y="16161"/>
                    <a:pt x="7666" y="16859"/>
                  </a:cubicBezTo>
                  <a:cubicBezTo>
                    <a:pt x="7175" y="17558"/>
                    <a:pt x="6390" y="18321"/>
                    <a:pt x="6194" y="18194"/>
                  </a:cubicBezTo>
                  <a:cubicBezTo>
                    <a:pt x="5997" y="18066"/>
                    <a:pt x="6390" y="17050"/>
                    <a:pt x="7765" y="15652"/>
                  </a:cubicBezTo>
                  <a:cubicBezTo>
                    <a:pt x="9139" y="14255"/>
                    <a:pt x="11495" y="12476"/>
                    <a:pt x="13263" y="11650"/>
                  </a:cubicBezTo>
                  <a:cubicBezTo>
                    <a:pt x="15030" y="10824"/>
                    <a:pt x="16208" y="10951"/>
                    <a:pt x="16895" y="11332"/>
                  </a:cubicBezTo>
                  <a:cubicBezTo>
                    <a:pt x="17583" y="11714"/>
                    <a:pt x="17779" y="12349"/>
                    <a:pt x="17877" y="12984"/>
                  </a:cubicBezTo>
                  <a:cubicBezTo>
                    <a:pt x="17975" y="13619"/>
                    <a:pt x="17975" y="14255"/>
                    <a:pt x="17975" y="14890"/>
                  </a:cubicBezTo>
                  <a:cubicBezTo>
                    <a:pt x="17975" y="15525"/>
                    <a:pt x="17975" y="16161"/>
                    <a:pt x="18565" y="16542"/>
                  </a:cubicBezTo>
                  <a:cubicBezTo>
                    <a:pt x="19154" y="16923"/>
                    <a:pt x="20332" y="17050"/>
                    <a:pt x="21510" y="1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0674341" y="4234721"/>
              <a:ext cx="247660" cy="33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4" fill="norm" stroke="1" extrusionOk="0">
                  <a:moveTo>
                    <a:pt x="7140" y="15768"/>
                  </a:moveTo>
                  <a:cubicBezTo>
                    <a:pt x="7323" y="15097"/>
                    <a:pt x="7506" y="14426"/>
                    <a:pt x="7140" y="13957"/>
                  </a:cubicBezTo>
                  <a:cubicBezTo>
                    <a:pt x="6774" y="13487"/>
                    <a:pt x="5859" y="13219"/>
                    <a:pt x="4943" y="13286"/>
                  </a:cubicBezTo>
                  <a:cubicBezTo>
                    <a:pt x="4028" y="13353"/>
                    <a:pt x="3113" y="13756"/>
                    <a:pt x="2198" y="14762"/>
                  </a:cubicBezTo>
                  <a:cubicBezTo>
                    <a:pt x="1282" y="15768"/>
                    <a:pt x="367" y="17378"/>
                    <a:pt x="93" y="18585"/>
                  </a:cubicBezTo>
                  <a:cubicBezTo>
                    <a:pt x="-182" y="19793"/>
                    <a:pt x="184" y="20598"/>
                    <a:pt x="825" y="20799"/>
                  </a:cubicBezTo>
                  <a:cubicBezTo>
                    <a:pt x="1465" y="21000"/>
                    <a:pt x="2381" y="20598"/>
                    <a:pt x="3113" y="20128"/>
                  </a:cubicBezTo>
                  <a:cubicBezTo>
                    <a:pt x="3845" y="19659"/>
                    <a:pt x="4394" y="19122"/>
                    <a:pt x="4943" y="18384"/>
                  </a:cubicBezTo>
                  <a:cubicBezTo>
                    <a:pt x="5493" y="17646"/>
                    <a:pt x="6042" y="16707"/>
                    <a:pt x="6316" y="16573"/>
                  </a:cubicBezTo>
                  <a:cubicBezTo>
                    <a:pt x="6591" y="16439"/>
                    <a:pt x="6591" y="17110"/>
                    <a:pt x="6591" y="17848"/>
                  </a:cubicBezTo>
                  <a:cubicBezTo>
                    <a:pt x="6591" y="18585"/>
                    <a:pt x="6591" y="19390"/>
                    <a:pt x="7049" y="19726"/>
                  </a:cubicBezTo>
                  <a:cubicBezTo>
                    <a:pt x="7506" y="20061"/>
                    <a:pt x="8421" y="19927"/>
                    <a:pt x="9611" y="18988"/>
                  </a:cubicBezTo>
                  <a:cubicBezTo>
                    <a:pt x="10801" y="18049"/>
                    <a:pt x="12265" y="16305"/>
                    <a:pt x="14004" y="13219"/>
                  </a:cubicBezTo>
                  <a:cubicBezTo>
                    <a:pt x="15743" y="10133"/>
                    <a:pt x="17757" y="5706"/>
                    <a:pt x="18764" y="3157"/>
                  </a:cubicBezTo>
                  <a:cubicBezTo>
                    <a:pt x="19771" y="608"/>
                    <a:pt x="19771" y="-63"/>
                    <a:pt x="19587" y="4"/>
                  </a:cubicBezTo>
                  <a:cubicBezTo>
                    <a:pt x="19404" y="71"/>
                    <a:pt x="19038" y="876"/>
                    <a:pt x="18032" y="3358"/>
                  </a:cubicBezTo>
                  <a:cubicBezTo>
                    <a:pt x="17025" y="5840"/>
                    <a:pt x="15377" y="9999"/>
                    <a:pt x="14279" y="13085"/>
                  </a:cubicBezTo>
                  <a:cubicBezTo>
                    <a:pt x="13181" y="16171"/>
                    <a:pt x="12632" y="18183"/>
                    <a:pt x="12632" y="19457"/>
                  </a:cubicBezTo>
                  <a:cubicBezTo>
                    <a:pt x="12632" y="20732"/>
                    <a:pt x="13181" y="21269"/>
                    <a:pt x="13913" y="21403"/>
                  </a:cubicBezTo>
                  <a:cubicBezTo>
                    <a:pt x="14645" y="21537"/>
                    <a:pt x="15560" y="21269"/>
                    <a:pt x="16842" y="19994"/>
                  </a:cubicBezTo>
                  <a:cubicBezTo>
                    <a:pt x="18123" y="18720"/>
                    <a:pt x="19771" y="16439"/>
                    <a:pt x="21418" y="14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788649" y="437555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880783" y="5118500"/>
              <a:ext cx="192618" cy="16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949" y="0"/>
                  </a:moveTo>
                  <a:cubicBezTo>
                    <a:pt x="475" y="5940"/>
                    <a:pt x="0" y="11880"/>
                    <a:pt x="0" y="15525"/>
                  </a:cubicBezTo>
                  <a:cubicBezTo>
                    <a:pt x="0" y="19170"/>
                    <a:pt x="475" y="20520"/>
                    <a:pt x="1187" y="20790"/>
                  </a:cubicBezTo>
                  <a:cubicBezTo>
                    <a:pt x="1899" y="21060"/>
                    <a:pt x="2848" y="20250"/>
                    <a:pt x="3679" y="18900"/>
                  </a:cubicBezTo>
                  <a:cubicBezTo>
                    <a:pt x="4510" y="17550"/>
                    <a:pt x="5222" y="15660"/>
                    <a:pt x="5815" y="14040"/>
                  </a:cubicBezTo>
                  <a:cubicBezTo>
                    <a:pt x="6409" y="12420"/>
                    <a:pt x="6884" y="11070"/>
                    <a:pt x="7121" y="11205"/>
                  </a:cubicBezTo>
                  <a:cubicBezTo>
                    <a:pt x="7358" y="11340"/>
                    <a:pt x="7358" y="12960"/>
                    <a:pt x="7477" y="14580"/>
                  </a:cubicBezTo>
                  <a:cubicBezTo>
                    <a:pt x="7596" y="16200"/>
                    <a:pt x="7833" y="17820"/>
                    <a:pt x="8545" y="19170"/>
                  </a:cubicBezTo>
                  <a:cubicBezTo>
                    <a:pt x="9257" y="20520"/>
                    <a:pt x="10444" y="21600"/>
                    <a:pt x="12343" y="19980"/>
                  </a:cubicBezTo>
                  <a:cubicBezTo>
                    <a:pt x="14242" y="18360"/>
                    <a:pt x="16853" y="14040"/>
                    <a:pt x="18514" y="11070"/>
                  </a:cubicBezTo>
                  <a:cubicBezTo>
                    <a:pt x="20176" y="8100"/>
                    <a:pt x="20888" y="6480"/>
                    <a:pt x="21600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082686" y="5123448"/>
              <a:ext cx="143114" cy="16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25" fill="norm" stroke="1" extrusionOk="0">
                  <a:moveTo>
                    <a:pt x="5126" y="10448"/>
                  </a:moveTo>
                  <a:cubicBezTo>
                    <a:pt x="7286" y="8604"/>
                    <a:pt x="9446" y="6760"/>
                    <a:pt x="10680" y="4916"/>
                  </a:cubicBezTo>
                  <a:cubicBezTo>
                    <a:pt x="11914" y="3072"/>
                    <a:pt x="12223" y="1228"/>
                    <a:pt x="11606" y="438"/>
                  </a:cubicBezTo>
                  <a:cubicBezTo>
                    <a:pt x="10989" y="-352"/>
                    <a:pt x="9446" y="-89"/>
                    <a:pt x="7440" y="1360"/>
                  </a:cubicBezTo>
                  <a:cubicBezTo>
                    <a:pt x="5434" y="2809"/>
                    <a:pt x="2966" y="5443"/>
                    <a:pt x="1423" y="8341"/>
                  </a:cubicBezTo>
                  <a:cubicBezTo>
                    <a:pt x="-120" y="11238"/>
                    <a:pt x="-737" y="14399"/>
                    <a:pt x="1269" y="16770"/>
                  </a:cubicBezTo>
                  <a:cubicBezTo>
                    <a:pt x="3274" y="19141"/>
                    <a:pt x="7903" y="20721"/>
                    <a:pt x="11606" y="20985"/>
                  </a:cubicBezTo>
                  <a:cubicBezTo>
                    <a:pt x="15309" y="21248"/>
                    <a:pt x="18086" y="20194"/>
                    <a:pt x="20863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818778" y="5165280"/>
              <a:ext cx="219823" cy="17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02" fill="norm" stroke="1" extrusionOk="0">
                  <a:moveTo>
                    <a:pt x="9021" y="1260"/>
                  </a:moveTo>
                  <a:cubicBezTo>
                    <a:pt x="8198" y="488"/>
                    <a:pt x="7375" y="-283"/>
                    <a:pt x="6347" y="103"/>
                  </a:cubicBezTo>
                  <a:cubicBezTo>
                    <a:pt x="5318" y="488"/>
                    <a:pt x="4084" y="2031"/>
                    <a:pt x="2850" y="5374"/>
                  </a:cubicBezTo>
                  <a:cubicBezTo>
                    <a:pt x="1615" y="8717"/>
                    <a:pt x="381" y="13860"/>
                    <a:pt x="73" y="16946"/>
                  </a:cubicBezTo>
                  <a:cubicBezTo>
                    <a:pt x="-236" y="20031"/>
                    <a:pt x="381" y="21060"/>
                    <a:pt x="3055" y="20288"/>
                  </a:cubicBezTo>
                  <a:cubicBezTo>
                    <a:pt x="5730" y="19517"/>
                    <a:pt x="10461" y="16946"/>
                    <a:pt x="13444" y="14631"/>
                  </a:cubicBezTo>
                  <a:cubicBezTo>
                    <a:pt x="16427" y="12317"/>
                    <a:pt x="17661" y="10260"/>
                    <a:pt x="18690" y="8588"/>
                  </a:cubicBezTo>
                  <a:cubicBezTo>
                    <a:pt x="19718" y="6917"/>
                    <a:pt x="20541" y="5631"/>
                    <a:pt x="20541" y="4603"/>
                  </a:cubicBezTo>
                  <a:cubicBezTo>
                    <a:pt x="20541" y="3574"/>
                    <a:pt x="19718" y="2803"/>
                    <a:pt x="18175" y="3060"/>
                  </a:cubicBezTo>
                  <a:cubicBezTo>
                    <a:pt x="16633" y="3317"/>
                    <a:pt x="14370" y="4603"/>
                    <a:pt x="12621" y="7046"/>
                  </a:cubicBezTo>
                  <a:cubicBezTo>
                    <a:pt x="10873" y="9488"/>
                    <a:pt x="9638" y="13088"/>
                    <a:pt x="9124" y="15660"/>
                  </a:cubicBezTo>
                  <a:cubicBezTo>
                    <a:pt x="8610" y="18231"/>
                    <a:pt x="8815" y="19774"/>
                    <a:pt x="9433" y="20417"/>
                  </a:cubicBezTo>
                  <a:cubicBezTo>
                    <a:pt x="10050" y="21060"/>
                    <a:pt x="11078" y="20803"/>
                    <a:pt x="12313" y="18746"/>
                  </a:cubicBezTo>
                  <a:cubicBezTo>
                    <a:pt x="13547" y="16688"/>
                    <a:pt x="14987" y="12831"/>
                    <a:pt x="15810" y="10003"/>
                  </a:cubicBezTo>
                  <a:cubicBezTo>
                    <a:pt x="16633" y="7174"/>
                    <a:pt x="16838" y="5374"/>
                    <a:pt x="16941" y="5117"/>
                  </a:cubicBezTo>
                  <a:cubicBezTo>
                    <a:pt x="17044" y="4860"/>
                    <a:pt x="17044" y="6146"/>
                    <a:pt x="17044" y="8846"/>
                  </a:cubicBezTo>
                  <a:cubicBezTo>
                    <a:pt x="17044" y="11546"/>
                    <a:pt x="17044" y="15660"/>
                    <a:pt x="17455" y="18103"/>
                  </a:cubicBezTo>
                  <a:cubicBezTo>
                    <a:pt x="17867" y="20546"/>
                    <a:pt x="18690" y="21317"/>
                    <a:pt x="19410" y="21188"/>
                  </a:cubicBezTo>
                  <a:cubicBezTo>
                    <a:pt x="20130" y="21060"/>
                    <a:pt x="20747" y="20031"/>
                    <a:pt x="21364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070883" y="5192517"/>
              <a:ext cx="125762" cy="19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73" fill="norm" stroke="1" extrusionOk="0">
                  <a:moveTo>
                    <a:pt x="5222" y="947"/>
                  </a:moveTo>
                  <a:cubicBezTo>
                    <a:pt x="3806" y="3295"/>
                    <a:pt x="2390" y="5643"/>
                    <a:pt x="1504" y="8460"/>
                  </a:cubicBezTo>
                  <a:cubicBezTo>
                    <a:pt x="619" y="11277"/>
                    <a:pt x="265" y="14564"/>
                    <a:pt x="88" y="15269"/>
                  </a:cubicBezTo>
                  <a:cubicBezTo>
                    <a:pt x="-89" y="15973"/>
                    <a:pt x="-89" y="14095"/>
                    <a:pt x="973" y="11512"/>
                  </a:cubicBezTo>
                  <a:cubicBezTo>
                    <a:pt x="2036" y="8930"/>
                    <a:pt x="4160" y="5643"/>
                    <a:pt x="5754" y="3530"/>
                  </a:cubicBezTo>
                  <a:cubicBezTo>
                    <a:pt x="7347" y="1416"/>
                    <a:pt x="8409" y="477"/>
                    <a:pt x="9826" y="125"/>
                  </a:cubicBezTo>
                  <a:cubicBezTo>
                    <a:pt x="11242" y="-227"/>
                    <a:pt x="13013" y="8"/>
                    <a:pt x="15137" y="2943"/>
                  </a:cubicBezTo>
                  <a:cubicBezTo>
                    <a:pt x="17262" y="5877"/>
                    <a:pt x="19741" y="11512"/>
                    <a:pt x="20626" y="15034"/>
                  </a:cubicBezTo>
                  <a:cubicBezTo>
                    <a:pt x="21511" y="18556"/>
                    <a:pt x="20803" y="19964"/>
                    <a:pt x="20095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768849" y="5163051"/>
              <a:ext cx="304801" cy="19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3400"/>
                  </a:moveTo>
                  <a:cubicBezTo>
                    <a:pt x="600" y="2718"/>
                    <a:pt x="1200" y="2036"/>
                    <a:pt x="1875" y="2036"/>
                  </a:cubicBezTo>
                  <a:cubicBezTo>
                    <a:pt x="2550" y="2036"/>
                    <a:pt x="3300" y="2718"/>
                    <a:pt x="4200" y="5333"/>
                  </a:cubicBezTo>
                  <a:cubicBezTo>
                    <a:pt x="5100" y="7947"/>
                    <a:pt x="6150" y="12495"/>
                    <a:pt x="6450" y="15337"/>
                  </a:cubicBezTo>
                  <a:cubicBezTo>
                    <a:pt x="6750" y="18179"/>
                    <a:pt x="6300" y="19316"/>
                    <a:pt x="5700" y="20111"/>
                  </a:cubicBezTo>
                  <a:cubicBezTo>
                    <a:pt x="5100" y="20907"/>
                    <a:pt x="4350" y="21362"/>
                    <a:pt x="3825" y="21021"/>
                  </a:cubicBezTo>
                  <a:cubicBezTo>
                    <a:pt x="3300" y="20680"/>
                    <a:pt x="3000" y="19543"/>
                    <a:pt x="3000" y="17156"/>
                  </a:cubicBezTo>
                  <a:cubicBezTo>
                    <a:pt x="3000" y="14768"/>
                    <a:pt x="3300" y="11130"/>
                    <a:pt x="4050" y="8288"/>
                  </a:cubicBezTo>
                  <a:cubicBezTo>
                    <a:pt x="4800" y="5446"/>
                    <a:pt x="6000" y="3400"/>
                    <a:pt x="6975" y="2263"/>
                  </a:cubicBezTo>
                  <a:cubicBezTo>
                    <a:pt x="7950" y="1126"/>
                    <a:pt x="8700" y="899"/>
                    <a:pt x="9375" y="1126"/>
                  </a:cubicBezTo>
                  <a:cubicBezTo>
                    <a:pt x="10050" y="1354"/>
                    <a:pt x="10650" y="2036"/>
                    <a:pt x="11100" y="2945"/>
                  </a:cubicBezTo>
                  <a:cubicBezTo>
                    <a:pt x="11550" y="3855"/>
                    <a:pt x="11850" y="4991"/>
                    <a:pt x="12600" y="5560"/>
                  </a:cubicBezTo>
                  <a:cubicBezTo>
                    <a:pt x="13350" y="6128"/>
                    <a:pt x="14550" y="6128"/>
                    <a:pt x="15525" y="5560"/>
                  </a:cubicBezTo>
                  <a:cubicBezTo>
                    <a:pt x="16500" y="4991"/>
                    <a:pt x="17250" y="3855"/>
                    <a:pt x="17700" y="2718"/>
                  </a:cubicBezTo>
                  <a:cubicBezTo>
                    <a:pt x="18150" y="1581"/>
                    <a:pt x="18300" y="444"/>
                    <a:pt x="17925" y="103"/>
                  </a:cubicBezTo>
                  <a:cubicBezTo>
                    <a:pt x="17550" y="-238"/>
                    <a:pt x="16650" y="217"/>
                    <a:pt x="15525" y="2263"/>
                  </a:cubicBezTo>
                  <a:cubicBezTo>
                    <a:pt x="14400" y="4309"/>
                    <a:pt x="13050" y="7947"/>
                    <a:pt x="12375" y="10448"/>
                  </a:cubicBezTo>
                  <a:cubicBezTo>
                    <a:pt x="11700" y="12949"/>
                    <a:pt x="11700" y="14314"/>
                    <a:pt x="11775" y="15564"/>
                  </a:cubicBezTo>
                  <a:cubicBezTo>
                    <a:pt x="11850" y="16815"/>
                    <a:pt x="12000" y="17951"/>
                    <a:pt x="12600" y="18634"/>
                  </a:cubicBezTo>
                  <a:cubicBezTo>
                    <a:pt x="13200" y="19316"/>
                    <a:pt x="14250" y="19543"/>
                    <a:pt x="15825" y="17724"/>
                  </a:cubicBezTo>
                  <a:cubicBezTo>
                    <a:pt x="17400" y="15905"/>
                    <a:pt x="19500" y="12040"/>
                    <a:pt x="21600" y="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067663" y="5169300"/>
              <a:ext cx="100294" cy="35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90" fill="norm" stroke="1" extrusionOk="0">
                  <a:moveTo>
                    <a:pt x="8023" y="386"/>
                  </a:moveTo>
                  <a:cubicBezTo>
                    <a:pt x="5773" y="4629"/>
                    <a:pt x="3523" y="8871"/>
                    <a:pt x="2398" y="11893"/>
                  </a:cubicBezTo>
                  <a:cubicBezTo>
                    <a:pt x="1273" y="14914"/>
                    <a:pt x="1273" y="16714"/>
                    <a:pt x="1048" y="18257"/>
                  </a:cubicBezTo>
                  <a:cubicBezTo>
                    <a:pt x="823" y="19800"/>
                    <a:pt x="373" y="21086"/>
                    <a:pt x="148" y="21343"/>
                  </a:cubicBezTo>
                  <a:cubicBezTo>
                    <a:pt x="-77" y="21600"/>
                    <a:pt x="-77" y="20829"/>
                    <a:pt x="373" y="18257"/>
                  </a:cubicBezTo>
                  <a:cubicBezTo>
                    <a:pt x="823" y="15686"/>
                    <a:pt x="1723" y="11314"/>
                    <a:pt x="2623" y="8229"/>
                  </a:cubicBezTo>
                  <a:cubicBezTo>
                    <a:pt x="3523" y="5143"/>
                    <a:pt x="4423" y="3343"/>
                    <a:pt x="5998" y="2057"/>
                  </a:cubicBezTo>
                  <a:cubicBezTo>
                    <a:pt x="7573" y="771"/>
                    <a:pt x="9823" y="0"/>
                    <a:pt x="11848" y="0"/>
                  </a:cubicBezTo>
                  <a:cubicBezTo>
                    <a:pt x="13873" y="0"/>
                    <a:pt x="15673" y="771"/>
                    <a:pt x="17473" y="1993"/>
                  </a:cubicBezTo>
                  <a:cubicBezTo>
                    <a:pt x="19273" y="3214"/>
                    <a:pt x="21073" y="4886"/>
                    <a:pt x="21298" y="5979"/>
                  </a:cubicBezTo>
                  <a:cubicBezTo>
                    <a:pt x="21523" y="7071"/>
                    <a:pt x="20173" y="7586"/>
                    <a:pt x="18148" y="8100"/>
                  </a:cubicBezTo>
                  <a:cubicBezTo>
                    <a:pt x="16123" y="8614"/>
                    <a:pt x="13423" y="9129"/>
                    <a:pt x="11173" y="9193"/>
                  </a:cubicBezTo>
                  <a:cubicBezTo>
                    <a:pt x="8923" y="9257"/>
                    <a:pt x="7123" y="8871"/>
                    <a:pt x="5323" y="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264944" y="4978800"/>
              <a:ext cx="75407" cy="34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7" fill="norm" stroke="1" extrusionOk="0">
                  <a:moveTo>
                    <a:pt x="10575" y="0"/>
                  </a:moveTo>
                  <a:cubicBezTo>
                    <a:pt x="8175" y="3313"/>
                    <a:pt x="5775" y="6626"/>
                    <a:pt x="3975" y="9872"/>
                  </a:cubicBezTo>
                  <a:cubicBezTo>
                    <a:pt x="2175" y="13119"/>
                    <a:pt x="975" y="16299"/>
                    <a:pt x="375" y="18287"/>
                  </a:cubicBezTo>
                  <a:cubicBezTo>
                    <a:pt x="-225" y="20275"/>
                    <a:pt x="-225" y="21070"/>
                    <a:pt x="1275" y="21335"/>
                  </a:cubicBezTo>
                  <a:cubicBezTo>
                    <a:pt x="2775" y="21600"/>
                    <a:pt x="5775" y="21335"/>
                    <a:pt x="9375" y="20672"/>
                  </a:cubicBezTo>
                  <a:cubicBezTo>
                    <a:pt x="12975" y="20010"/>
                    <a:pt x="17175" y="18950"/>
                    <a:pt x="21375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298823" y="5139566"/>
              <a:ext cx="168527" cy="15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69" fill="norm" stroke="1" extrusionOk="0">
                  <a:moveTo>
                    <a:pt x="13397" y="4046"/>
                  </a:moveTo>
                  <a:cubicBezTo>
                    <a:pt x="12857" y="2606"/>
                    <a:pt x="12317" y="1166"/>
                    <a:pt x="11102" y="446"/>
                  </a:cubicBezTo>
                  <a:cubicBezTo>
                    <a:pt x="9887" y="-274"/>
                    <a:pt x="7997" y="-274"/>
                    <a:pt x="6107" y="1598"/>
                  </a:cubicBezTo>
                  <a:cubicBezTo>
                    <a:pt x="4217" y="3470"/>
                    <a:pt x="2327" y="7214"/>
                    <a:pt x="1247" y="9806"/>
                  </a:cubicBezTo>
                  <a:cubicBezTo>
                    <a:pt x="167" y="12398"/>
                    <a:pt x="-103" y="13838"/>
                    <a:pt x="32" y="15278"/>
                  </a:cubicBezTo>
                  <a:cubicBezTo>
                    <a:pt x="167" y="16718"/>
                    <a:pt x="707" y="18158"/>
                    <a:pt x="1652" y="18590"/>
                  </a:cubicBezTo>
                  <a:cubicBezTo>
                    <a:pt x="2597" y="19022"/>
                    <a:pt x="3947" y="18446"/>
                    <a:pt x="5432" y="16718"/>
                  </a:cubicBezTo>
                  <a:cubicBezTo>
                    <a:pt x="6917" y="14990"/>
                    <a:pt x="8537" y="12110"/>
                    <a:pt x="9617" y="9950"/>
                  </a:cubicBezTo>
                  <a:cubicBezTo>
                    <a:pt x="10697" y="7790"/>
                    <a:pt x="11237" y="6350"/>
                    <a:pt x="11507" y="6638"/>
                  </a:cubicBezTo>
                  <a:cubicBezTo>
                    <a:pt x="11777" y="6926"/>
                    <a:pt x="11777" y="8942"/>
                    <a:pt x="11777" y="10670"/>
                  </a:cubicBezTo>
                  <a:cubicBezTo>
                    <a:pt x="11777" y="12398"/>
                    <a:pt x="11777" y="13838"/>
                    <a:pt x="11777" y="15278"/>
                  </a:cubicBezTo>
                  <a:cubicBezTo>
                    <a:pt x="11777" y="16718"/>
                    <a:pt x="11777" y="18158"/>
                    <a:pt x="12317" y="19310"/>
                  </a:cubicBezTo>
                  <a:cubicBezTo>
                    <a:pt x="12857" y="20462"/>
                    <a:pt x="13937" y="21326"/>
                    <a:pt x="15557" y="20606"/>
                  </a:cubicBezTo>
                  <a:cubicBezTo>
                    <a:pt x="17177" y="19886"/>
                    <a:pt x="19337" y="17582"/>
                    <a:pt x="21497" y="15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468358" y="5151195"/>
              <a:ext cx="284742" cy="15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16" fill="norm" stroke="1" extrusionOk="0">
                  <a:moveTo>
                    <a:pt x="5204" y="2431"/>
                  </a:moveTo>
                  <a:cubicBezTo>
                    <a:pt x="4724" y="1294"/>
                    <a:pt x="4244" y="157"/>
                    <a:pt x="3604" y="15"/>
                  </a:cubicBezTo>
                  <a:cubicBezTo>
                    <a:pt x="2964" y="-127"/>
                    <a:pt x="2164" y="726"/>
                    <a:pt x="1524" y="2715"/>
                  </a:cubicBezTo>
                  <a:cubicBezTo>
                    <a:pt x="884" y="4705"/>
                    <a:pt x="404" y="7831"/>
                    <a:pt x="164" y="10957"/>
                  </a:cubicBezTo>
                  <a:cubicBezTo>
                    <a:pt x="-76" y="14084"/>
                    <a:pt x="-76" y="17210"/>
                    <a:pt x="324" y="19057"/>
                  </a:cubicBezTo>
                  <a:cubicBezTo>
                    <a:pt x="724" y="20905"/>
                    <a:pt x="1524" y="21473"/>
                    <a:pt x="2804" y="20905"/>
                  </a:cubicBezTo>
                  <a:cubicBezTo>
                    <a:pt x="4084" y="20336"/>
                    <a:pt x="5844" y="18631"/>
                    <a:pt x="7684" y="15647"/>
                  </a:cubicBezTo>
                  <a:cubicBezTo>
                    <a:pt x="9524" y="12662"/>
                    <a:pt x="11444" y="8399"/>
                    <a:pt x="12484" y="5557"/>
                  </a:cubicBezTo>
                  <a:cubicBezTo>
                    <a:pt x="13524" y="2715"/>
                    <a:pt x="13684" y="1294"/>
                    <a:pt x="13364" y="726"/>
                  </a:cubicBezTo>
                  <a:cubicBezTo>
                    <a:pt x="13044" y="157"/>
                    <a:pt x="12244" y="441"/>
                    <a:pt x="11364" y="2147"/>
                  </a:cubicBezTo>
                  <a:cubicBezTo>
                    <a:pt x="10484" y="3852"/>
                    <a:pt x="9524" y="6978"/>
                    <a:pt x="9044" y="9252"/>
                  </a:cubicBezTo>
                  <a:cubicBezTo>
                    <a:pt x="8564" y="11526"/>
                    <a:pt x="8564" y="12947"/>
                    <a:pt x="8644" y="14368"/>
                  </a:cubicBezTo>
                  <a:cubicBezTo>
                    <a:pt x="8724" y="15789"/>
                    <a:pt x="8884" y="17210"/>
                    <a:pt x="10244" y="17494"/>
                  </a:cubicBezTo>
                  <a:cubicBezTo>
                    <a:pt x="11604" y="17778"/>
                    <a:pt x="14164" y="16926"/>
                    <a:pt x="16244" y="15789"/>
                  </a:cubicBezTo>
                  <a:cubicBezTo>
                    <a:pt x="18324" y="14652"/>
                    <a:pt x="19924" y="13231"/>
                    <a:pt x="21524" y="11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378327" y="5061398"/>
              <a:ext cx="270124" cy="29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78" fill="norm" stroke="1" extrusionOk="0">
                  <a:moveTo>
                    <a:pt x="11410" y="5472"/>
                  </a:moveTo>
                  <a:cubicBezTo>
                    <a:pt x="10566" y="4255"/>
                    <a:pt x="9722" y="3038"/>
                    <a:pt x="8879" y="2582"/>
                  </a:cubicBezTo>
                  <a:cubicBezTo>
                    <a:pt x="8035" y="2126"/>
                    <a:pt x="7191" y="2430"/>
                    <a:pt x="5841" y="4331"/>
                  </a:cubicBezTo>
                  <a:cubicBezTo>
                    <a:pt x="4491" y="6233"/>
                    <a:pt x="2635" y="9731"/>
                    <a:pt x="1538" y="12393"/>
                  </a:cubicBezTo>
                  <a:cubicBezTo>
                    <a:pt x="441" y="15055"/>
                    <a:pt x="104" y="16881"/>
                    <a:pt x="19" y="18250"/>
                  </a:cubicBezTo>
                  <a:cubicBezTo>
                    <a:pt x="-65" y="19619"/>
                    <a:pt x="104" y="20531"/>
                    <a:pt x="863" y="20988"/>
                  </a:cubicBezTo>
                  <a:cubicBezTo>
                    <a:pt x="1622" y="21444"/>
                    <a:pt x="2972" y="21444"/>
                    <a:pt x="4829" y="20379"/>
                  </a:cubicBezTo>
                  <a:cubicBezTo>
                    <a:pt x="6685" y="19314"/>
                    <a:pt x="9047" y="17185"/>
                    <a:pt x="10482" y="14447"/>
                  </a:cubicBezTo>
                  <a:cubicBezTo>
                    <a:pt x="11916" y="11709"/>
                    <a:pt x="12422" y="8362"/>
                    <a:pt x="12338" y="5929"/>
                  </a:cubicBezTo>
                  <a:cubicBezTo>
                    <a:pt x="12254" y="3495"/>
                    <a:pt x="11579" y="1974"/>
                    <a:pt x="10819" y="1061"/>
                  </a:cubicBezTo>
                  <a:cubicBezTo>
                    <a:pt x="10060" y="148"/>
                    <a:pt x="9216" y="-156"/>
                    <a:pt x="7951" y="72"/>
                  </a:cubicBezTo>
                  <a:cubicBezTo>
                    <a:pt x="6685" y="300"/>
                    <a:pt x="4997" y="1061"/>
                    <a:pt x="3816" y="2278"/>
                  </a:cubicBezTo>
                  <a:cubicBezTo>
                    <a:pt x="2635" y="3495"/>
                    <a:pt x="1960" y="5168"/>
                    <a:pt x="1622" y="6461"/>
                  </a:cubicBezTo>
                  <a:cubicBezTo>
                    <a:pt x="1285" y="7754"/>
                    <a:pt x="1285" y="8667"/>
                    <a:pt x="1791" y="9351"/>
                  </a:cubicBezTo>
                  <a:cubicBezTo>
                    <a:pt x="2297" y="10036"/>
                    <a:pt x="3310" y="10492"/>
                    <a:pt x="5757" y="10340"/>
                  </a:cubicBezTo>
                  <a:cubicBezTo>
                    <a:pt x="8204" y="10188"/>
                    <a:pt x="12085" y="9427"/>
                    <a:pt x="14954" y="8743"/>
                  </a:cubicBezTo>
                  <a:cubicBezTo>
                    <a:pt x="17822" y="8058"/>
                    <a:pt x="19679" y="7450"/>
                    <a:pt x="21535" y="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195055" y="5209766"/>
              <a:ext cx="179783" cy="14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44" fill="norm" stroke="1" extrusionOk="0">
                  <a:moveTo>
                    <a:pt x="4461" y="557"/>
                  </a:moveTo>
                  <a:cubicBezTo>
                    <a:pt x="3205" y="1444"/>
                    <a:pt x="1949" y="2332"/>
                    <a:pt x="1196" y="4255"/>
                  </a:cubicBezTo>
                  <a:cubicBezTo>
                    <a:pt x="442" y="6179"/>
                    <a:pt x="191" y="9137"/>
                    <a:pt x="66" y="11948"/>
                  </a:cubicBezTo>
                  <a:cubicBezTo>
                    <a:pt x="-60" y="14759"/>
                    <a:pt x="-60" y="17422"/>
                    <a:pt x="568" y="19050"/>
                  </a:cubicBezTo>
                  <a:cubicBezTo>
                    <a:pt x="1196" y="20677"/>
                    <a:pt x="2452" y="21269"/>
                    <a:pt x="3959" y="20529"/>
                  </a:cubicBezTo>
                  <a:cubicBezTo>
                    <a:pt x="5466" y="19790"/>
                    <a:pt x="7224" y="17718"/>
                    <a:pt x="8354" y="15795"/>
                  </a:cubicBezTo>
                  <a:cubicBezTo>
                    <a:pt x="9484" y="13872"/>
                    <a:pt x="9987" y="12096"/>
                    <a:pt x="9987" y="11948"/>
                  </a:cubicBezTo>
                  <a:cubicBezTo>
                    <a:pt x="9987" y="11801"/>
                    <a:pt x="9484" y="13280"/>
                    <a:pt x="9359" y="14759"/>
                  </a:cubicBezTo>
                  <a:cubicBezTo>
                    <a:pt x="9233" y="16239"/>
                    <a:pt x="9484" y="17718"/>
                    <a:pt x="10238" y="18606"/>
                  </a:cubicBezTo>
                  <a:cubicBezTo>
                    <a:pt x="10991" y="19494"/>
                    <a:pt x="12247" y="19790"/>
                    <a:pt x="13377" y="19494"/>
                  </a:cubicBezTo>
                  <a:cubicBezTo>
                    <a:pt x="14507" y="19198"/>
                    <a:pt x="15512" y="18310"/>
                    <a:pt x="16768" y="16535"/>
                  </a:cubicBezTo>
                  <a:cubicBezTo>
                    <a:pt x="18024" y="14759"/>
                    <a:pt x="19531" y="12096"/>
                    <a:pt x="20410" y="9433"/>
                  </a:cubicBezTo>
                  <a:cubicBezTo>
                    <a:pt x="21289" y="6770"/>
                    <a:pt x="21540" y="4107"/>
                    <a:pt x="21163" y="2332"/>
                  </a:cubicBezTo>
                  <a:cubicBezTo>
                    <a:pt x="20787" y="557"/>
                    <a:pt x="19782" y="-331"/>
                    <a:pt x="19405" y="113"/>
                  </a:cubicBezTo>
                  <a:cubicBezTo>
                    <a:pt x="19028" y="557"/>
                    <a:pt x="19280" y="2332"/>
                    <a:pt x="19531" y="4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435286" y="5232800"/>
              <a:ext cx="196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920"/>
                    <a:pt x="2735" y="3840"/>
                    <a:pt x="575" y="7440"/>
                  </a:cubicBezTo>
                  <a:cubicBezTo>
                    <a:pt x="-1585" y="11040"/>
                    <a:pt x="2735" y="163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461250" y="514390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553949" y="5016900"/>
              <a:ext cx="40651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14261" y="0"/>
                  </a:moveTo>
                  <a:cubicBezTo>
                    <a:pt x="9941" y="3719"/>
                    <a:pt x="5621" y="7438"/>
                    <a:pt x="2921" y="10800"/>
                  </a:cubicBezTo>
                  <a:cubicBezTo>
                    <a:pt x="221" y="14162"/>
                    <a:pt x="-859" y="17166"/>
                    <a:pt x="761" y="19025"/>
                  </a:cubicBezTo>
                  <a:cubicBezTo>
                    <a:pt x="2381" y="20885"/>
                    <a:pt x="6701" y="21600"/>
                    <a:pt x="10481" y="21600"/>
                  </a:cubicBezTo>
                  <a:cubicBezTo>
                    <a:pt x="14261" y="21600"/>
                    <a:pt x="17501" y="20885"/>
                    <a:pt x="20741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504568" y="5026337"/>
              <a:ext cx="261482" cy="29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9" fill="norm" stroke="1" extrusionOk="0">
                  <a:moveTo>
                    <a:pt x="1661" y="12272"/>
                  </a:moveTo>
                  <a:cubicBezTo>
                    <a:pt x="790" y="11963"/>
                    <a:pt x="-81" y="11655"/>
                    <a:pt x="6" y="11192"/>
                  </a:cubicBezTo>
                  <a:cubicBezTo>
                    <a:pt x="93" y="10729"/>
                    <a:pt x="1138" y="10112"/>
                    <a:pt x="3316" y="8415"/>
                  </a:cubicBezTo>
                  <a:cubicBezTo>
                    <a:pt x="5493" y="6718"/>
                    <a:pt x="8803" y="3940"/>
                    <a:pt x="10719" y="2243"/>
                  </a:cubicBezTo>
                  <a:cubicBezTo>
                    <a:pt x="12635" y="546"/>
                    <a:pt x="13158" y="-71"/>
                    <a:pt x="13506" y="6"/>
                  </a:cubicBezTo>
                  <a:cubicBezTo>
                    <a:pt x="13854" y="83"/>
                    <a:pt x="14029" y="855"/>
                    <a:pt x="13506" y="3555"/>
                  </a:cubicBezTo>
                  <a:cubicBezTo>
                    <a:pt x="12984" y="6255"/>
                    <a:pt x="11764" y="10883"/>
                    <a:pt x="10980" y="13660"/>
                  </a:cubicBezTo>
                  <a:cubicBezTo>
                    <a:pt x="10196" y="16438"/>
                    <a:pt x="9848" y="17363"/>
                    <a:pt x="9587" y="18212"/>
                  </a:cubicBezTo>
                  <a:cubicBezTo>
                    <a:pt x="9325" y="19060"/>
                    <a:pt x="9151" y="19832"/>
                    <a:pt x="9413" y="19909"/>
                  </a:cubicBezTo>
                  <a:cubicBezTo>
                    <a:pt x="9674" y="19986"/>
                    <a:pt x="10371" y="19369"/>
                    <a:pt x="11503" y="18212"/>
                  </a:cubicBezTo>
                  <a:cubicBezTo>
                    <a:pt x="12635" y="17055"/>
                    <a:pt x="14203" y="15358"/>
                    <a:pt x="15509" y="14432"/>
                  </a:cubicBezTo>
                  <a:cubicBezTo>
                    <a:pt x="16816" y="13506"/>
                    <a:pt x="17861" y="13352"/>
                    <a:pt x="18645" y="13738"/>
                  </a:cubicBezTo>
                  <a:cubicBezTo>
                    <a:pt x="19429" y="14123"/>
                    <a:pt x="19951" y="15049"/>
                    <a:pt x="20300" y="15898"/>
                  </a:cubicBezTo>
                  <a:cubicBezTo>
                    <a:pt x="20648" y="16746"/>
                    <a:pt x="20822" y="17518"/>
                    <a:pt x="20996" y="18443"/>
                  </a:cubicBezTo>
                  <a:cubicBezTo>
                    <a:pt x="21171" y="19369"/>
                    <a:pt x="21345" y="20449"/>
                    <a:pt x="21432" y="20989"/>
                  </a:cubicBezTo>
                  <a:cubicBezTo>
                    <a:pt x="21519" y="21529"/>
                    <a:pt x="21519" y="21529"/>
                    <a:pt x="21519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357511" y="5113561"/>
              <a:ext cx="227690" cy="26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3" fill="norm" stroke="1" extrusionOk="0">
                  <a:moveTo>
                    <a:pt x="11914" y="2419"/>
                  </a:moveTo>
                  <a:cubicBezTo>
                    <a:pt x="11114" y="1913"/>
                    <a:pt x="10314" y="1407"/>
                    <a:pt x="9414" y="1322"/>
                  </a:cubicBezTo>
                  <a:cubicBezTo>
                    <a:pt x="8514" y="1238"/>
                    <a:pt x="7514" y="1575"/>
                    <a:pt x="6214" y="3179"/>
                  </a:cubicBezTo>
                  <a:cubicBezTo>
                    <a:pt x="4914" y="4782"/>
                    <a:pt x="3314" y="7651"/>
                    <a:pt x="2214" y="10182"/>
                  </a:cubicBezTo>
                  <a:cubicBezTo>
                    <a:pt x="1114" y="12713"/>
                    <a:pt x="514" y="14907"/>
                    <a:pt x="214" y="16510"/>
                  </a:cubicBezTo>
                  <a:cubicBezTo>
                    <a:pt x="-86" y="18113"/>
                    <a:pt x="-86" y="19126"/>
                    <a:pt x="314" y="19885"/>
                  </a:cubicBezTo>
                  <a:cubicBezTo>
                    <a:pt x="714" y="20644"/>
                    <a:pt x="1514" y="21151"/>
                    <a:pt x="2414" y="21319"/>
                  </a:cubicBezTo>
                  <a:cubicBezTo>
                    <a:pt x="3314" y="21488"/>
                    <a:pt x="4314" y="21319"/>
                    <a:pt x="6214" y="19969"/>
                  </a:cubicBezTo>
                  <a:cubicBezTo>
                    <a:pt x="8114" y="18619"/>
                    <a:pt x="10914" y="16088"/>
                    <a:pt x="12914" y="13557"/>
                  </a:cubicBezTo>
                  <a:cubicBezTo>
                    <a:pt x="14914" y="11026"/>
                    <a:pt x="16114" y="8494"/>
                    <a:pt x="16714" y="6469"/>
                  </a:cubicBezTo>
                  <a:cubicBezTo>
                    <a:pt x="17314" y="4444"/>
                    <a:pt x="17314" y="2925"/>
                    <a:pt x="16914" y="1913"/>
                  </a:cubicBezTo>
                  <a:cubicBezTo>
                    <a:pt x="16514" y="900"/>
                    <a:pt x="15714" y="394"/>
                    <a:pt x="14714" y="141"/>
                  </a:cubicBezTo>
                  <a:cubicBezTo>
                    <a:pt x="13714" y="-112"/>
                    <a:pt x="12514" y="-112"/>
                    <a:pt x="10814" y="900"/>
                  </a:cubicBezTo>
                  <a:cubicBezTo>
                    <a:pt x="9114" y="1913"/>
                    <a:pt x="6914" y="3938"/>
                    <a:pt x="5514" y="5372"/>
                  </a:cubicBezTo>
                  <a:cubicBezTo>
                    <a:pt x="4114" y="6807"/>
                    <a:pt x="3514" y="7651"/>
                    <a:pt x="3114" y="8579"/>
                  </a:cubicBezTo>
                  <a:cubicBezTo>
                    <a:pt x="2714" y="9507"/>
                    <a:pt x="2514" y="10519"/>
                    <a:pt x="2914" y="11194"/>
                  </a:cubicBezTo>
                  <a:cubicBezTo>
                    <a:pt x="3314" y="11869"/>
                    <a:pt x="4314" y="12207"/>
                    <a:pt x="6514" y="12122"/>
                  </a:cubicBezTo>
                  <a:cubicBezTo>
                    <a:pt x="8714" y="12038"/>
                    <a:pt x="12114" y="11532"/>
                    <a:pt x="14814" y="10772"/>
                  </a:cubicBezTo>
                  <a:cubicBezTo>
                    <a:pt x="17514" y="10013"/>
                    <a:pt x="19514" y="9001"/>
                    <a:pt x="21514" y="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431581" y="4976683"/>
              <a:ext cx="115519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3760" y="4603"/>
                  </a:moveTo>
                  <a:cubicBezTo>
                    <a:pt x="3368" y="6728"/>
                    <a:pt x="2975" y="8852"/>
                    <a:pt x="2189" y="11508"/>
                  </a:cubicBezTo>
                  <a:cubicBezTo>
                    <a:pt x="1404" y="14164"/>
                    <a:pt x="226" y="17351"/>
                    <a:pt x="29" y="17882"/>
                  </a:cubicBezTo>
                  <a:cubicBezTo>
                    <a:pt x="-167" y="18413"/>
                    <a:pt x="618" y="16289"/>
                    <a:pt x="2189" y="13456"/>
                  </a:cubicBezTo>
                  <a:cubicBezTo>
                    <a:pt x="3760" y="10623"/>
                    <a:pt x="6117" y="7082"/>
                    <a:pt x="7884" y="4426"/>
                  </a:cubicBezTo>
                  <a:cubicBezTo>
                    <a:pt x="9651" y="1770"/>
                    <a:pt x="10829" y="0"/>
                    <a:pt x="12204" y="0"/>
                  </a:cubicBezTo>
                  <a:cubicBezTo>
                    <a:pt x="13578" y="0"/>
                    <a:pt x="15149" y="1770"/>
                    <a:pt x="16720" y="5666"/>
                  </a:cubicBezTo>
                  <a:cubicBezTo>
                    <a:pt x="18291" y="9561"/>
                    <a:pt x="19862" y="15580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642350" y="534710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5" name="Drawing"/>
          <p:cNvGrpSpPr/>
          <p:nvPr/>
        </p:nvGrpSpPr>
        <p:grpSpPr>
          <a:xfrm>
            <a:off x="946150" y="1808032"/>
            <a:ext cx="11791007" cy="6924348"/>
            <a:chOff x="0" y="0"/>
            <a:chExt cx="11791006" cy="6924347"/>
          </a:xfrm>
        </p:grpSpPr>
        <p:sp>
          <p:nvSpPr>
            <p:cNvPr id="2014" name="Line"/>
            <p:cNvSpPr/>
            <p:nvPr/>
          </p:nvSpPr>
          <p:spPr>
            <a:xfrm>
              <a:off x="203199" y="208823"/>
              <a:ext cx="95251" cy="4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089"/>
                  </a:moveTo>
                  <a:cubicBezTo>
                    <a:pt x="0" y="1618"/>
                    <a:pt x="0" y="1146"/>
                    <a:pt x="720" y="722"/>
                  </a:cubicBezTo>
                  <a:cubicBezTo>
                    <a:pt x="1440" y="297"/>
                    <a:pt x="2880" y="-80"/>
                    <a:pt x="4080" y="14"/>
                  </a:cubicBezTo>
                  <a:cubicBezTo>
                    <a:pt x="5280" y="109"/>
                    <a:pt x="6240" y="675"/>
                    <a:pt x="6720" y="2467"/>
                  </a:cubicBezTo>
                  <a:cubicBezTo>
                    <a:pt x="7200" y="4259"/>
                    <a:pt x="7200" y="7277"/>
                    <a:pt x="7920" y="10154"/>
                  </a:cubicBezTo>
                  <a:cubicBezTo>
                    <a:pt x="8640" y="13031"/>
                    <a:pt x="10080" y="15766"/>
                    <a:pt x="11040" y="17417"/>
                  </a:cubicBezTo>
                  <a:cubicBezTo>
                    <a:pt x="12000" y="19068"/>
                    <a:pt x="12480" y="19634"/>
                    <a:pt x="13440" y="20199"/>
                  </a:cubicBezTo>
                  <a:cubicBezTo>
                    <a:pt x="14400" y="20765"/>
                    <a:pt x="15840" y="21331"/>
                    <a:pt x="17280" y="21426"/>
                  </a:cubicBezTo>
                  <a:cubicBezTo>
                    <a:pt x="18720" y="21520"/>
                    <a:pt x="20160" y="21143"/>
                    <a:pt x="21600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0" y="135597"/>
              <a:ext cx="603250" cy="46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1704"/>
                  </a:moveTo>
                  <a:cubicBezTo>
                    <a:pt x="0" y="11118"/>
                    <a:pt x="0" y="10531"/>
                    <a:pt x="531" y="9798"/>
                  </a:cubicBezTo>
                  <a:cubicBezTo>
                    <a:pt x="1061" y="9065"/>
                    <a:pt x="2122" y="8186"/>
                    <a:pt x="3865" y="6817"/>
                  </a:cubicBezTo>
                  <a:cubicBezTo>
                    <a:pt x="5608" y="5449"/>
                    <a:pt x="8034" y="3592"/>
                    <a:pt x="9739" y="2273"/>
                  </a:cubicBezTo>
                  <a:cubicBezTo>
                    <a:pt x="11444" y="953"/>
                    <a:pt x="12429" y="171"/>
                    <a:pt x="12922" y="25"/>
                  </a:cubicBezTo>
                  <a:cubicBezTo>
                    <a:pt x="13415" y="-122"/>
                    <a:pt x="13415" y="367"/>
                    <a:pt x="13491" y="2175"/>
                  </a:cubicBezTo>
                  <a:cubicBezTo>
                    <a:pt x="13566" y="3983"/>
                    <a:pt x="13718" y="7111"/>
                    <a:pt x="13945" y="10385"/>
                  </a:cubicBezTo>
                  <a:cubicBezTo>
                    <a:pt x="14173" y="13659"/>
                    <a:pt x="14476" y="17080"/>
                    <a:pt x="14665" y="19035"/>
                  </a:cubicBezTo>
                  <a:cubicBezTo>
                    <a:pt x="14855" y="20989"/>
                    <a:pt x="14931" y="21478"/>
                    <a:pt x="15006" y="21478"/>
                  </a:cubicBezTo>
                  <a:cubicBezTo>
                    <a:pt x="15082" y="21478"/>
                    <a:pt x="15158" y="20989"/>
                    <a:pt x="15385" y="19719"/>
                  </a:cubicBezTo>
                  <a:cubicBezTo>
                    <a:pt x="15613" y="18448"/>
                    <a:pt x="15992" y="16396"/>
                    <a:pt x="16295" y="15174"/>
                  </a:cubicBezTo>
                  <a:cubicBezTo>
                    <a:pt x="16598" y="13952"/>
                    <a:pt x="16825" y="13561"/>
                    <a:pt x="17166" y="13317"/>
                  </a:cubicBezTo>
                  <a:cubicBezTo>
                    <a:pt x="17507" y="13073"/>
                    <a:pt x="17962" y="12975"/>
                    <a:pt x="18303" y="13121"/>
                  </a:cubicBezTo>
                  <a:cubicBezTo>
                    <a:pt x="18644" y="13268"/>
                    <a:pt x="18872" y="13659"/>
                    <a:pt x="19402" y="15027"/>
                  </a:cubicBezTo>
                  <a:cubicBezTo>
                    <a:pt x="19933" y="16396"/>
                    <a:pt x="20766" y="18741"/>
                    <a:pt x="2160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24808" y="361930"/>
              <a:ext cx="162593" cy="22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30" fill="norm" stroke="1" extrusionOk="0">
                  <a:moveTo>
                    <a:pt x="2995" y="7748"/>
                  </a:moveTo>
                  <a:cubicBezTo>
                    <a:pt x="6041" y="5997"/>
                    <a:pt x="9087" y="4246"/>
                    <a:pt x="10749" y="2884"/>
                  </a:cubicBezTo>
                  <a:cubicBezTo>
                    <a:pt x="12410" y="1521"/>
                    <a:pt x="12687" y="548"/>
                    <a:pt x="11995" y="159"/>
                  </a:cubicBezTo>
                  <a:cubicBezTo>
                    <a:pt x="11303" y="-230"/>
                    <a:pt x="9641" y="-35"/>
                    <a:pt x="7426" y="2202"/>
                  </a:cubicBezTo>
                  <a:cubicBezTo>
                    <a:pt x="5210" y="4440"/>
                    <a:pt x="2441" y="8721"/>
                    <a:pt x="1057" y="11932"/>
                  </a:cubicBezTo>
                  <a:cubicBezTo>
                    <a:pt x="-328" y="15143"/>
                    <a:pt x="-328" y="17284"/>
                    <a:pt x="918" y="18840"/>
                  </a:cubicBezTo>
                  <a:cubicBezTo>
                    <a:pt x="2164" y="20397"/>
                    <a:pt x="4657" y="21370"/>
                    <a:pt x="8257" y="21078"/>
                  </a:cubicBezTo>
                  <a:cubicBezTo>
                    <a:pt x="11857" y="20786"/>
                    <a:pt x="16564" y="19229"/>
                    <a:pt x="2127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10410" y="372134"/>
              <a:ext cx="105104" cy="17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785" fill="norm" stroke="1" extrusionOk="0">
                  <a:moveTo>
                    <a:pt x="11684" y="1286"/>
                  </a:moveTo>
                  <a:cubicBezTo>
                    <a:pt x="9192" y="1286"/>
                    <a:pt x="6700" y="1286"/>
                    <a:pt x="4623" y="2957"/>
                  </a:cubicBezTo>
                  <a:cubicBezTo>
                    <a:pt x="2546" y="4629"/>
                    <a:pt x="884" y="7971"/>
                    <a:pt x="261" y="10929"/>
                  </a:cubicBezTo>
                  <a:cubicBezTo>
                    <a:pt x="-362" y="13886"/>
                    <a:pt x="53" y="16457"/>
                    <a:pt x="2338" y="18386"/>
                  </a:cubicBezTo>
                  <a:cubicBezTo>
                    <a:pt x="4623" y="20314"/>
                    <a:pt x="8776" y="21600"/>
                    <a:pt x="12515" y="20186"/>
                  </a:cubicBezTo>
                  <a:cubicBezTo>
                    <a:pt x="16253" y="18771"/>
                    <a:pt x="19576" y="14657"/>
                    <a:pt x="20407" y="11186"/>
                  </a:cubicBezTo>
                  <a:cubicBezTo>
                    <a:pt x="21238" y="7714"/>
                    <a:pt x="19576" y="4886"/>
                    <a:pt x="17500" y="2957"/>
                  </a:cubicBezTo>
                  <a:cubicBezTo>
                    <a:pt x="15423" y="1029"/>
                    <a:pt x="12930" y="0"/>
                    <a:pt x="11061" y="0"/>
                  </a:cubicBezTo>
                  <a:cubicBezTo>
                    <a:pt x="9192" y="0"/>
                    <a:pt x="7946" y="1029"/>
                    <a:pt x="67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33450" y="294493"/>
              <a:ext cx="260350" cy="24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7503"/>
                  </a:moveTo>
                  <a:cubicBezTo>
                    <a:pt x="878" y="6963"/>
                    <a:pt x="1756" y="6423"/>
                    <a:pt x="2546" y="6423"/>
                  </a:cubicBezTo>
                  <a:cubicBezTo>
                    <a:pt x="3337" y="6423"/>
                    <a:pt x="4039" y="6963"/>
                    <a:pt x="5005" y="9033"/>
                  </a:cubicBezTo>
                  <a:cubicBezTo>
                    <a:pt x="5971" y="11103"/>
                    <a:pt x="7200" y="14703"/>
                    <a:pt x="7727" y="17043"/>
                  </a:cubicBezTo>
                  <a:cubicBezTo>
                    <a:pt x="8254" y="19383"/>
                    <a:pt x="8078" y="20463"/>
                    <a:pt x="7551" y="20913"/>
                  </a:cubicBezTo>
                  <a:cubicBezTo>
                    <a:pt x="7024" y="21363"/>
                    <a:pt x="6146" y="21183"/>
                    <a:pt x="5620" y="20103"/>
                  </a:cubicBezTo>
                  <a:cubicBezTo>
                    <a:pt x="5093" y="19023"/>
                    <a:pt x="4917" y="17043"/>
                    <a:pt x="5444" y="14703"/>
                  </a:cubicBezTo>
                  <a:cubicBezTo>
                    <a:pt x="5971" y="12363"/>
                    <a:pt x="7200" y="9663"/>
                    <a:pt x="8166" y="8043"/>
                  </a:cubicBezTo>
                  <a:cubicBezTo>
                    <a:pt x="9132" y="6423"/>
                    <a:pt x="9834" y="5883"/>
                    <a:pt x="10624" y="5433"/>
                  </a:cubicBezTo>
                  <a:cubicBezTo>
                    <a:pt x="11415" y="4983"/>
                    <a:pt x="12293" y="4623"/>
                    <a:pt x="13083" y="4713"/>
                  </a:cubicBezTo>
                  <a:cubicBezTo>
                    <a:pt x="13873" y="4803"/>
                    <a:pt x="14576" y="5343"/>
                    <a:pt x="15366" y="5703"/>
                  </a:cubicBezTo>
                  <a:cubicBezTo>
                    <a:pt x="16156" y="6063"/>
                    <a:pt x="17034" y="6243"/>
                    <a:pt x="17824" y="5703"/>
                  </a:cubicBezTo>
                  <a:cubicBezTo>
                    <a:pt x="18615" y="5163"/>
                    <a:pt x="19317" y="3903"/>
                    <a:pt x="19756" y="2733"/>
                  </a:cubicBezTo>
                  <a:cubicBezTo>
                    <a:pt x="20195" y="1563"/>
                    <a:pt x="20371" y="483"/>
                    <a:pt x="20020" y="123"/>
                  </a:cubicBezTo>
                  <a:cubicBezTo>
                    <a:pt x="19668" y="-237"/>
                    <a:pt x="18790" y="123"/>
                    <a:pt x="17737" y="2193"/>
                  </a:cubicBezTo>
                  <a:cubicBezTo>
                    <a:pt x="16683" y="4263"/>
                    <a:pt x="15454" y="8043"/>
                    <a:pt x="15190" y="11463"/>
                  </a:cubicBezTo>
                  <a:cubicBezTo>
                    <a:pt x="14927" y="14883"/>
                    <a:pt x="15629" y="17943"/>
                    <a:pt x="16420" y="19563"/>
                  </a:cubicBezTo>
                  <a:cubicBezTo>
                    <a:pt x="17210" y="21183"/>
                    <a:pt x="18088" y="21363"/>
                    <a:pt x="18966" y="21093"/>
                  </a:cubicBezTo>
                  <a:cubicBezTo>
                    <a:pt x="19844" y="20823"/>
                    <a:pt x="20722" y="20103"/>
                    <a:pt x="21600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244963" y="291700"/>
              <a:ext cx="190137" cy="18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3" fill="norm" stroke="1" extrusionOk="0">
                  <a:moveTo>
                    <a:pt x="679" y="4772"/>
                  </a:moveTo>
                  <a:cubicBezTo>
                    <a:pt x="439" y="9293"/>
                    <a:pt x="199" y="13814"/>
                    <a:pt x="79" y="16828"/>
                  </a:cubicBezTo>
                  <a:cubicBezTo>
                    <a:pt x="-41" y="19842"/>
                    <a:pt x="-41" y="21349"/>
                    <a:pt x="199" y="21474"/>
                  </a:cubicBezTo>
                  <a:cubicBezTo>
                    <a:pt x="439" y="21600"/>
                    <a:pt x="919" y="20344"/>
                    <a:pt x="1879" y="16953"/>
                  </a:cubicBezTo>
                  <a:cubicBezTo>
                    <a:pt x="2839" y="13563"/>
                    <a:pt x="4279" y="8037"/>
                    <a:pt x="5359" y="4647"/>
                  </a:cubicBezTo>
                  <a:cubicBezTo>
                    <a:pt x="6439" y="1256"/>
                    <a:pt x="7159" y="0"/>
                    <a:pt x="7639" y="0"/>
                  </a:cubicBezTo>
                  <a:cubicBezTo>
                    <a:pt x="8119" y="0"/>
                    <a:pt x="8359" y="1256"/>
                    <a:pt x="8479" y="3140"/>
                  </a:cubicBezTo>
                  <a:cubicBezTo>
                    <a:pt x="8599" y="5023"/>
                    <a:pt x="8599" y="7535"/>
                    <a:pt x="8599" y="9419"/>
                  </a:cubicBezTo>
                  <a:cubicBezTo>
                    <a:pt x="8599" y="11302"/>
                    <a:pt x="8599" y="12558"/>
                    <a:pt x="8959" y="12056"/>
                  </a:cubicBezTo>
                  <a:cubicBezTo>
                    <a:pt x="9319" y="11553"/>
                    <a:pt x="10039" y="9293"/>
                    <a:pt x="10639" y="7535"/>
                  </a:cubicBezTo>
                  <a:cubicBezTo>
                    <a:pt x="11239" y="5777"/>
                    <a:pt x="11719" y="4521"/>
                    <a:pt x="12919" y="3391"/>
                  </a:cubicBezTo>
                  <a:cubicBezTo>
                    <a:pt x="14119" y="2260"/>
                    <a:pt x="16039" y="1256"/>
                    <a:pt x="17359" y="1381"/>
                  </a:cubicBezTo>
                  <a:cubicBezTo>
                    <a:pt x="18679" y="1507"/>
                    <a:pt x="19399" y="2763"/>
                    <a:pt x="19999" y="6028"/>
                  </a:cubicBezTo>
                  <a:cubicBezTo>
                    <a:pt x="20599" y="9293"/>
                    <a:pt x="21079" y="14567"/>
                    <a:pt x="21559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54000" y="602850"/>
              <a:ext cx="1228779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21600"/>
                  </a:moveTo>
                  <a:cubicBezTo>
                    <a:pt x="409" y="20868"/>
                    <a:pt x="818" y="20136"/>
                    <a:pt x="1654" y="19129"/>
                  </a:cubicBezTo>
                  <a:cubicBezTo>
                    <a:pt x="2491" y="18122"/>
                    <a:pt x="3755" y="16841"/>
                    <a:pt x="5056" y="15468"/>
                  </a:cubicBezTo>
                  <a:cubicBezTo>
                    <a:pt x="6357" y="14095"/>
                    <a:pt x="7696" y="12631"/>
                    <a:pt x="9164" y="11075"/>
                  </a:cubicBezTo>
                  <a:cubicBezTo>
                    <a:pt x="10633" y="9519"/>
                    <a:pt x="12231" y="7871"/>
                    <a:pt x="13700" y="6498"/>
                  </a:cubicBezTo>
                  <a:cubicBezTo>
                    <a:pt x="15168" y="5125"/>
                    <a:pt x="16507" y="4027"/>
                    <a:pt x="17696" y="3112"/>
                  </a:cubicBezTo>
                  <a:cubicBezTo>
                    <a:pt x="18886" y="2197"/>
                    <a:pt x="19927" y="1464"/>
                    <a:pt x="20596" y="915"/>
                  </a:cubicBezTo>
                  <a:cubicBezTo>
                    <a:pt x="21265" y="366"/>
                    <a:pt x="21563" y="0"/>
                    <a:pt x="21581" y="0"/>
                  </a:cubicBezTo>
                  <a:cubicBezTo>
                    <a:pt x="21600" y="0"/>
                    <a:pt x="21340" y="366"/>
                    <a:pt x="21154" y="732"/>
                  </a:cubicBezTo>
                  <a:cubicBezTo>
                    <a:pt x="20968" y="1098"/>
                    <a:pt x="20856" y="1464"/>
                    <a:pt x="20745" y="1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54049" y="687517"/>
              <a:ext cx="711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6" y="19096"/>
                    <a:pt x="4371" y="16591"/>
                    <a:pt x="6686" y="14243"/>
                  </a:cubicBezTo>
                  <a:cubicBezTo>
                    <a:pt x="9000" y="11896"/>
                    <a:pt x="11443" y="9704"/>
                    <a:pt x="13950" y="7357"/>
                  </a:cubicBezTo>
                  <a:cubicBezTo>
                    <a:pt x="16457" y="5009"/>
                    <a:pt x="19029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727199" y="306517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746249" y="48431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432525" y="121237"/>
              <a:ext cx="444026" cy="60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95" fill="norm" stroke="1" extrusionOk="0">
                  <a:moveTo>
                    <a:pt x="3970" y="3865"/>
                  </a:moveTo>
                  <a:cubicBezTo>
                    <a:pt x="3458" y="4240"/>
                    <a:pt x="2946" y="4615"/>
                    <a:pt x="2332" y="4840"/>
                  </a:cubicBezTo>
                  <a:cubicBezTo>
                    <a:pt x="1718" y="5065"/>
                    <a:pt x="1001" y="5140"/>
                    <a:pt x="540" y="4990"/>
                  </a:cubicBezTo>
                  <a:cubicBezTo>
                    <a:pt x="80" y="4840"/>
                    <a:pt x="-125" y="4465"/>
                    <a:pt x="80" y="3790"/>
                  </a:cubicBezTo>
                  <a:cubicBezTo>
                    <a:pt x="284" y="3115"/>
                    <a:pt x="899" y="2140"/>
                    <a:pt x="1411" y="1503"/>
                  </a:cubicBezTo>
                  <a:cubicBezTo>
                    <a:pt x="1922" y="865"/>
                    <a:pt x="2332" y="565"/>
                    <a:pt x="2793" y="378"/>
                  </a:cubicBezTo>
                  <a:cubicBezTo>
                    <a:pt x="3253" y="190"/>
                    <a:pt x="3765" y="115"/>
                    <a:pt x="4123" y="490"/>
                  </a:cubicBezTo>
                  <a:cubicBezTo>
                    <a:pt x="4482" y="865"/>
                    <a:pt x="4686" y="1690"/>
                    <a:pt x="4840" y="3303"/>
                  </a:cubicBezTo>
                  <a:cubicBezTo>
                    <a:pt x="4993" y="4915"/>
                    <a:pt x="5096" y="7315"/>
                    <a:pt x="4789" y="9302"/>
                  </a:cubicBezTo>
                  <a:cubicBezTo>
                    <a:pt x="4482" y="11290"/>
                    <a:pt x="3765" y="12865"/>
                    <a:pt x="3202" y="13802"/>
                  </a:cubicBezTo>
                  <a:cubicBezTo>
                    <a:pt x="2639" y="14740"/>
                    <a:pt x="2230" y="15040"/>
                    <a:pt x="1769" y="15265"/>
                  </a:cubicBezTo>
                  <a:cubicBezTo>
                    <a:pt x="1308" y="15490"/>
                    <a:pt x="796" y="15640"/>
                    <a:pt x="489" y="15490"/>
                  </a:cubicBezTo>
                  <a:cubicBezTo>
                    <a:pt x="182" y="15340"/>
                    <a:pt x="80" y="14890"/>
                    <a:pt x="592" y="13990"/>
                  </a:cubicBezTo>
                  <a:cubicBezTo>
                    <a:pt x="1103" y="13090"/>
                    <a:pt x="2230" y="11740"/>
                    <a:pt x="3714" y="10277"/>
                  </a:cubicBezTo>
                  <a:cubicBezTo>
                    <a:pt x="5198" y="8815"/>
                    <a:pt x="7041" y="7240"/>
                    <a:pt x="8781" y="5627"/>
                  </a:cubicBezTo>
                  <a:cubicBezTo>
                    <a:pt x="10521" y="4015"/>
                    <a:pt x="12159" y="2365"/>
                    <a:pt x="13081" y="1353"/>
                  </a:cubicBezTo>
                  <a:cubicBezTo>
                    <a:pt x="14002" y="340"/>
                    <a:pt x="14207" y="-35"/>
                    <a:pt x="14156" y="3"/>
                  </a:cubicBezTo>
                  <a:cubicBezTo>
                    <a:pt x="14104" y="40"/>
                    <a:pt x="13797" y="490"/>
                    <a:pt x="13234" y="2102"/>
                  </a:cubicBezTo>
                  <a:cubicBezTo>
                    <a:pt x="12671" y="3715"/>
                    <a:pt x="11852" y="6490"/>
                    <a:pt x="11340" y="8815"/>
                  </a:cubicBezTo>
                  <a:cubicBezTo>
                    <a:pt x="10829" y="11140"/>
                    <a:pt x="10624" y="13015"/>
                    <a:pt x="10470" y="14927"/>
                  </a:cubicBezTo>
                  <a:cubicBezTo>
                    <a:pt x="10317" y="16840"/>
                    <a:pt x="10214" y="18790"/>
                    <a:pt x="10317" y="19915"/>
                  </a:cubicBezTo>
                  <a:cubicBezTo>
                    <a:pt x="10419" y="21040"/>
                    <a:pt x="10726" y="21340"/>
                    <a:pt x="11187" y="21452"/>
                  </a:cubicBezTo>
                  <a:cubicBezTo>
                    <a:pt x="11648" y="21565"/>
                    <a:pt x="12262" y="21490"/>
                    <a:pt x="12978" y="20815"/>
                  </a:cubicBezTo>
                  <a:cubicBezTo>
                    <a:pt x="13695" y="20140"/>
                    <a:pt x="14514" y="18865"/>
                    <a:pt x="14923" y="17627"/>
                  </a:cubicBezTo>
                  <a:cubicBezTo>
                    <a:pt x="15333" y="16390"/>
                    <a:pt x="15333" y="15190"/>
                    <a:pt x="15179" y="14440"/>
                  </a:cubicBezTo>
                  <a:cubicBezTo>
                    <a:pt x="15026" y="13690"/>
                    <a:pt x="14719" y="13390"/>
                    <a:pt x="14258" y="13165"/>
                  </a:cubicBezTo>
                  <a:cubicBezTo>
                    <a:pt x="13797" y="12940"/>
                    <a:pt x="13183" y="12790"/>
                    <a:pt x="13132" y="12715"/>
                  </a:cubicBezTo>
                  <a:cubicBezTo>
                    <a:pt x="13081" y="12640"/>
                    <a:pt x="13593" y="12640"/>
                    <a:pt x="15077" y="12415"/>
                  </a:cubicBezTo>
                  <a:cubicBezTo>
                    <a:pt x="16561" y="12190"/>
                    <a:pt x="19018" y="11740"/>
                    <a:pt x="21475" y="1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553052" y="154117"/>
              <a:ext cx="141737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395" y="0"/>
                  </a:moveTo>
                  <a:cubicBezTo>
                    <a:pt x="2031" y="4320"/>
                    <a:pt x="2666" y="8640"/>
                    <a:pt x="2983" y="12034"/>
                  </a:cubicBezTo>
                  <a:cubicBezTo>
                    <a:pt x="3301" y="15429"/>
                    <a:pt x="3301" y="17897"/>
                    <a:pt x="3142" y="19440"/>
                  </a:cubicBezTo>
                  <a:cubicBezTo>
                    <a:pt x="2983" y="20983"/>
                    <a:pt x="2666" y="21600"/>
                    <a:pt x="2031" y="21600"/>
                  </a:cubicBezTo>
                  <a:cubicBezTo>
                    <a:pt x="1395" y="21600"/>
                    <a:pt x="442" y="20983"/>
                    <a:pt x="125" y="19317"/>
                  </a:cubicBezTo>
                  <a:cubicBezTo>
                    <a:pt x="-193" y="17650"/>
                    <a:pt x="125" y="14935"/>
                    <a:pt x="760" y="13269"/>
                  </a:cubicBezTo>
                  <a:cubicBezTo>
                    <a:pt x="1395" y="11602"/>
                    <a:pt x="2348" y="10985"/>
                    <a:pt x="3619" y="10553"/>
                  </a:cubicBezTo>
                  <a:cubicBezTo>
                    <a:pt x="4889" y="10121"/>
                    <a:pt x="6478" y="9874"/>
                    <a:pt x="8860" y="10059"/>
                  </a:cubicBezTo>
                  <a:cubicBezTo>
                    <a:pt x="11242" y="10245"/>
                    <a:pt x="14419" y="10862"/>
                    <a:pt x="16642" y="11973"/>
                  </a:cubicBezTo>
                  <a:cubicBezTo>
                    <a:pt x="18866" y="13083"/>
                    <a:pt x="20136" y="14688"/>
                    <a:pt x="20772" y="15799"/>
                  </a:cubicBezTo>
                  <a:cubicBezTo>
                    <a:pt x="21407" y="16910"/>
                    <a:pt x="21407" y="17527"/>
                    <a:pt x="20931" y="18082"/>
                  </a:cubicBezTo>
                  <a:cubicBezTo>
                    <a:pt x="20454" y="18638"/>
                    <a:pt x="19501" y="19131"/>
                    <a:pt x="16960" y="19563"/>
                  </a:cubicBezTo>
                  <a:cubicBezTo>
                    <a:pt x="14419" y="19995"/>
                    <a:pt x="10289" y="20366"/>
                    <a:pt x="7431" y="20489"/>
                  </a:cubicBezTo>
                  <a:cubicBezTo>
                    <a:pt x="4572" y="20613"/>
                    <a:pt x="2983" y="20489"/>
                    <a:pt x="2825" y="20181"/>
                  </a:cubicBezTo>
                  <a:cubicBezTo>
                    <a:pt x="2666" y="19872"/>
                    <a:pt x="3936" y="19378"/>
                    <a:pt x="6001" y="18823"/>
                  </a:cubicBezTo>
                  <a:cubicBezTo>
                    <a:pt x="8066" y="18267"/>
                    <a:pt x="10925" y="17650"/>
                    <a:pt x="13783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759200" y="350967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752850" y="287953"/>
              <a:ext cx="38100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0" y="4286"/>
                    <a:pt x="0" y="-1398"/>
                    <a:pt x="3600" y="307"/>
                  </a:cubicBezTo>
                  <a:cubicBezTo>
                    <a:pt x="7200" y="2013"/>
                    <a:pt x="144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816855" y="330035"/>
              <a:ext cx="158245" cy="16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25" fill="norm" stroke="1" extrusionOk="0">
                  <a:moveTo>
                    <a:pt x="13755" y="5100"/>
                  </a:moveTo>
                  <a:cubicBezTo>
                    <a:pt x="13467" y="3750"/>
                    <a:pt x="13179" y="2400"/>
                    <a:pt x="12459" y="1320"/>
                  </a:cubicBezTo>
                  <a:cubicBezTo>
                    <a:pt x="11739" y="240"/>
                    <a:pt x="10587" y="-570"/>
                    <a:pt x="8571" y="510"/>
                  </a:cubicBezTo>
                  <a:cubicBezTo>
                    <a:pt x="6555" y="1590"/>
                    <a:pt x="3675" y="4560"/>
                    <a:pt x="2091" y="7530"/>
                  </a:cubicBezTo>
                  <a:cubicBezTo>
                    <a:pt x="507" y="10500"/>
                    <a:pt x="219" y="13470"/>
                    <a:pt x="75" y="15630"/>
                  </a:cubicBezTo>
                  <a:cubicBezTo>
                    <a:pt x="-69" y="17790"/>
                    <a:pt x="-69" y="19140"/>
                    <a:pt x="651" y="19950"/>
                  </a:cubicBezTo>
                  <a:cubicBezTo>
                    <a:pt x="1371" y="20760"/>
                    <a:pt x="2811" y="21030"/>
                    <a:pt x="4971" y="19680"/>
                  </a:cubicBezTo>
                  <a:cubicBezTo>
                    <a:pt x="7131" y="18330"/>
                    <a:pt x="10011" y="15360"/>
                    <a:pt x="11883" y="12660"/>
                  </a:cubicBezTo>
                  <a:cubicBezTo>
                    <a:pt x="13755" y="9960"/>
                    <a:pt x="14619" y="7530"/>
                    <a:pt x="15051" y="7125"/>
                  </a:cubicBezTo>
                  <a:cubicBezTo>
                    <a:pt x="15483" y="6720"/>
                    <a:pt x="15483" y="8340"/>
                    <a:pt x="15483" y="9825"/>
                  </a:cubicBezTo>
                  <a:cubicBezTo>
                    <a:pt x="15483" y="11310"/>
                    <a:pt x="15483" y="12660"/>
                    <a:pt x="16491" y="14280"/>
                  </a:cubicBezTo>
                  <a:cubicBezTo>
                    <a:pt x="17499" y="15900"/>
                    <a:pt x="19515" y="17790"/>
                    <a:pt x="21531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064000" y="266300"/>
              <a:ext cx="113330" cy="19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8" fill="norm" stroke="1" extrusionOk="0">
                  <a:moveTo>
                    <a:pt x="15316" y="4366"/>
                  </a:moveTo>
                  <a:cubicBezTo>
                    <a:pt x="15316" y="3217"/>
                    <a:pt x="15316" y="2068"/>
                    <a:pt x="14335" y="1264"/>
                  </a:cubicBezTo>
                  <a:cubicBezTo>
                    <a:pt x="13353" y="460"/>
                    <a:pt x="11389" y="0"/>
                    <a:pt x="9425" y="0"/>
                  </a:cubicBezTo>
                  <a:cubicBezTo>
                    <a:pt x="7462" y="0"/>
                    <a:pt x="5498" y="460"/>
                    <a:pt x="3927" y="1723"/>
                  </a:cubicBezTo>
                  <a:cubicBezTo>
                    <a:pt x="2356" y="2987"/>
                    <a:pt x="1178" y="5055"/>
                    <a:pt x="1767" y="7123"/>
                  </a:cubicBezTo>
                  <a:cubicBezTo>
                    <a:pt x="2356" y="9191"/>
                    <a:pt x="4713" y="11260"/>
                    <a:pt x="8051" y="12753"/>
                  </a:cubicBezTo>
                  <a:cubicBezTo>
                    <a:pt x="11389" y="14247"/>
                    <a:pt x="15709" y="15166"/>
                    <a:pt x="18262" y="16200"/>
                  </a:cubicBezTo>
                  <a:cubicBezTo>
                    <a:pt x="20815" y="17234"/>
                    <a:pt x="21600" y="18383"/>
                    <a:pt x="20618" y="19417"/>
                  </a:cubicBezTo>
                  <a:cubicBezTo>
                    <a:pt x="19636" y="20451"/>
                    <a:pt x="16887" y="21370"/>
                    <a:pt x="13156" y="21485"/>
                  </a:cubicBezTo>
                  <a:cubicBezTo>
                    <a:pt x="9425" y="21600"/>
                    <a:pt x="4713" y="20911"/>
                    <a:pt x="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301929" y="143305"/>
              <a:ext cx="149422" cy="42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04" fill="norm" stroke="1" extrusionOk="0">
                  <a:moveTo>
                    <a:pt x="21178" y="1516"/>
                  </a:moveTo>
                  <a:cubicBezTo>
                    <a:pt x="20278" y="979"/>
                    <a:pt x="19378" y="441"/>
                    <a:pt x="17878" y="173"/>
                  </a:cubicBezTo>
                  <a:cubicBezTo>
                    <a:pt x="16378" y="-96"/>
                    <a:pt x="14278" y="-96"/>
                    <a:pt x="12028" y="495"/>
                  </a:cubicBezTo>
                  <a:cubicBezTo>
                    <a:pt x="9778" y="1086"/>
                    <a:pt x="7378" y="2268"/>
                    <a:pt x="5128" y="4632"/>
                  </a:cubicBezTo>
                  <a:cubicBezTo>
                    <a:pt x="2878" y="6997"/>
                    <a:pt x="778" y="10543"/>
                    <a:pt x="178" y="13283"/>
                  </a:cubicBezTo>
                  <a:cubicBezTo>
                    <a:pt x="-422" y="16023"/>
                    <a:pt x="478" y="17958"/>
                    <a:pt x="3178" y="19194"/>
                  </a:cubicBezTo>
                  <a:cubicBezTo>
                    <a:pt x="5878" y="20429"/>
                    <a:pt x="10378" y="20967"/>
                    <a:pt x="1487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522258" y="262643"/>
              <a:ext cx="195793" cy="2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13" fill="norm" stroke="1" extrusionOk="0">
                  <a:moveTo>
                    <a:pt x="14516" y="2209"/>
                  </a:moveTo>
                  <a:cubicBezTo>
                    <a:pt x="13355" y="1309"/>
                    <a:pt x="12194" y="409"/>
                    <a:pt x="11032" y="109"/>
                  </a:cubicBezTo>
                  <a:cubicBezTo>
                    <a:pt x="9871" y="-191"/>
                    <a:pt x="8710" y="109"/>
                    <a:pt x="7316" y="1234"/>
                  </a:cubicBezTo>
                  <a:cubicBezTo>
                    <a:pt x="5923" y="2359"/>
                    <a:pt x="4297" y="4309"/>
                    <a:pt x="3019" y="7009"/>
                  </a:cubicBezTo>
                  <a:cubicBezTo>
                    <a:pt x="1742" y="9709"/>
                    <a:pt x="813" y="13159"/>
                    <a:pt x="349" y="15334"/>
                  </a:cubicBezTo>
                  <a:cubicBezTo>
                    <a:pt x="-116" y="17509"/>
                    <a:pt x="-116" y="18409"/>
                    <a:pt x="349" y="19159"/>
                  </a:cubicBezTo>
                  <a:cubicBezTo>
                    <a:pt x="813" y="19909"/>
                    <a:pt x="1742" y="20509"/>
                    <a:pt x="2903" y="20884"/>
                  </a:cubicBezTo>
                  <a:cubicBezTo>
                    <a:pt x="4065" y="21259"/>
                    <a:pt x="5458" y="21409"/>
                    <a:pt x="6968" y="20809"/>
                  </a:cubicBezTo>
                  <a:cubicBezTo>
                    <a:pt x="8478" y="20209"/>
                    <a:pt x="10103" y="18859"/>
                    <a:pt x="11613" y="16459"/>
                  </a:cubicBezTo>
                  <a:cubicBezTo>
                    <a:pt x="13123" y="14059"/>
                    <a:pt x="14516" y="10609"/>
                    <a:pt x="14865" y="8134"/>
                  </a:cubicBezTo>
                  <a:cubicBezTo>
                    <a:pt x="15213" y="5659"/>
                    <a:pt x="14516" y="4159"/>
                    <a:pt x="13703" y="3034"/>
                  </a:cubicBezTo>
                  <a:cubicBezTo>
                    <a:pt x="12890" y="1909"/>
                    <a:pt x="11961" y="1159"/>
                    <a:pt x="10800" y="784"/>
                  </a:cubicBezTo>
                  <a:cubicBezTo>
                    <a:pt x="9639" y="409"/>
                    <a:pt x="8245" y="409"/>
                    <a:pt x="6387" y="1009"/>
                  </a:cubicBezTo>
                  <a:cubicBezTo>
                    <a:pt x="4529" y="1609"/>
                    <a:pt x="2207" y="2809"/>
                    <a:pt x="1045" y="3859"/>
                  </a:cubicBezTo>
                  <a:cubicBezTo>
                    <a:pt x="-116" y="4909"/>
                    <a:pt x="-116" y="5809"/>
                    <a:pt x="465" y="6559"/>
                  </a:cubicBezTo>
                  <a:cubicBezTo>
                    <a:pt x="1045" y="7309"/>
                    <a:pt x="2207" y="7909"/>
                    <a:pt x="5807" y="7684"/>
                  </a:cubicBezTo>
                  <a:cubicBezTo>
                    <a:pt x="9407" y="7459"/>
                    <a:pt x="15445" y="6409"/>
                    <a:pt x="21484" y="5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578991" y="96967"/>
              <a:ext cx="113659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7" fill="norm" stroke="1" extrusionOk="0">
                  <a:moveTo>
                    <a:pt x="3479" y="0"/>
                  </a:moveTo>
                  <a:cubicBezTo>
                    <a:pt x="2279" y="5891"/>
                    <a:pt x="1079" y="11782"/>
                    <a:pt x="479" y="15709"/>
                  </a:cubicBezTo>
                  <a:cubicBezTo>
                    <a:pt x="-121" y="19636"/>
                    <a:pt x="-121" y="21600"/>
                    <a:pt x="279" y="21404"/>
                  </a:cubicBezTo>
                  <a:cubicBezTo>
                    <a:pt x="679" y="21207"/>
                    <a:pt x="1479" y="18851"/>
                    <a:pt x="2279" y="16495"/>
                  </a:cubicBezTo>
                  <a:cubicBezTo>
                    <a:pt x="3079" y="14138"/>
                    <a:pt x="3879" y="11782"/>
                    <a:pt x="5079" y="9229"/>
                  </a:cubicBezTo>
                  <a:cubicBezTo>
                    <a:pt x="6279" y="6676"/>
                    <a:pt x="7879" y="3927"/>
                    <a:pt x="9479" y="3927"/>
                  </a:cubicBezTo>
                  <a:cubicBezTo>
                    <a:pt x="11079" y="3927"/>
                    <a:pt x="12679" y="6676"/>
                    <a:pt x="14679" y="10015"/>
                  </a:cubicBezTo>
                  <a:cubicBezTo>
                    <a:pt x="16679" y="13353"/>
                    <a:pt x="19079" y="17280"/>
                    <a:pt x="2147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762499" y="77917"/>
              <a:ext cx="11218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8" y="2238"/>
                    <a:pt x="10596" y="4476"/>
                    <a:pt x="14672" y="7054"/>
                  </a:cubicBezTo>
                  <a:cubicBezTo>
                    <a:pt x="18747" y="9632"/>
                    <a:pt x="21600" y="12551"/>
                    <a:pt x="21600" y="15032"/>
                  </a:cubicBezTo>
                  <a:cubicBezTo>
                    <a:pt x="21600" y="17514"/>
                    <a:pt x="18747" y="19557"/>
                    <a:pt x="14875" y="20578"/>
                  </a:cubicBezTo>
                  <a:cubicBezTo>
                    <a:pt x="11004" y="21600"/>
                    <a:pt x="6113" y="21600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174995" y="370017"/>
              <a:ext cx="711456" cy="5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90" fill="norm" stroke="1" extrusionOk="0">
                  <a:moveTo>
                    <a:pt x="970" y="12462"/>
                  </a:moveTo>
                  <a:cubicBezTo>
                    <a:pt x="521" y="14954"/>
                    <a:pt x="72" y="17446"/>
                    <a:pt x="8" y="19108"/>
                  </a:cubicBezTo>
                  <a:cubicBezTo>
                    <a:pt x="-56" y="20769"/>
                    <a:pt x="264" y="21600"/>
                    <a:pt x="1546" y="21185"/>
                  </a:cubicBezTo>
                  <a:cubicBezTo>
                    <a:pt x="2828" y="20769"/>
                    <a:pt x="5072" y="19108"/>
                    <a:pt x="7379" y="17446"/>
                  </a:cubicBezTo>
                  <a:cubicBezTo>
                    <a:pt x="9686" y="15785"/>
                    <a:pt x="12058" y="14123"/>
                    <a:pt x="14141" y="12877"/>
                  </a:cubicBezTo>
                  <a:cubicBezTo>
                    <a:pt x="16224" y="11631"/>
                    <a:pt x="18019" y="10800"/>
                    <a:pt x="19205" y="8723"/>
                  </a:cubicBezTo>
                  <a:cubicBezTo>
                    <a:pt x="20390" y="6646"/>
                    <a:pt x="20967" y="3323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803900" y="306517"/>
              <a:ext cx="10695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506" y="675"/>
                    <a:pt x="11012" y="1350"/>
                    <a:pt x="15035" y="3263"/>
                  </a:cubicBezTo>
                  <a:cubicBezTo>
                    <a:pt x="19059" y="5175"/>
                    <a:pt x="21600" y="8325"/>
                    <a:pt x="21388" y="10800"/>
                  </a:cubicBezTo>
                  <a:cubicBezTo>
                    <a:pt x="21176" y="13275"/>
                    <a:pt x="18212" y="15075"/>
                    <a:pt x="16306" y="16763"/>
                  </a:cubicBezTo>
                  <a:cubicBezTo>
                    <a:pt x="14400" y="18450"/>
                    <a:pt x="13553" y="20025"/>
                    <a:pt x="127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090829" y="242518"/>
              <a:ext cx="192148" cy="25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20" fill="norm" stroke="1" extrusionOk="0">
                  <a:moveTo>
                    <a:pt x="15200" y="1649"/>
                  </a:moveTo>
                  <a:cubicBezTo>
                    <a:pt x="14503" y="935"/>
                    <a:pt x="13806" y="221"/>
                    <a:pt x="12877" y="43"/>
                  </a:cubicBezTo>
                  <a:cubicBezTo>
                    <a:pt x="11948" y="-136"/>
                    <a:pt x="10787" y="221"/>
                    <a:pt x="9161" y="1738"/>
                  </a:cubicBezTo>
                  <a:cubicBezTo>
                    <a:pt x="7536" y="3256"/>
                    <a:pt x="5445" y="5933"/>
                    <a:pt x="3819" y="8790"/>
                  </a:cubicBezTo>
                  <a:cubicBezTo>
                    <a:pt x="2194" y="11646"/>
                    <a:pt x="1032" y="14681"/>
                    <a:pt x="452" y="16644"/>
                  </a:cubicBezTo>
                  <a:cubicBezTo>
                    <a:pt x="-129" y="18608"/>
                    <a:pt x="-129" y="19500"/>
                    <a:pt x="336" y="20214"/>
                  </a:cubicBezTo>
                  <a:cubicBezTo>
                    <a:pt x="800" y="20928"/>
                    <a:pt x="1729" y="21464"/>
                    <a:pt x="4516" y="21285"/>
                  </a:cubicBezTo>
                  <a:cubicBezTo>
                    <a:pt x="7303" y="21107"/>
                    <a:pt x="11948" y="20214"/>
                    <a:pt x="15200" y="18697"/>
                  </a:cubicBezTo>
                  <a:cubicBezTo>
                    <a:pt x="18452" y="17180"/>
                    <a:pt x="20310" y="15038"/>
                    <a:pt x="20890" y="12360"/>
                  </a:cubicBezTo>
                  <a:cubicBezTo>
                    <a:pt x="21471" y="9682"/>
                    <a:pt x="20774" y="6469"/>
                    <a:pt x="18452" y="4595"/>
                  </a:cubicBezTo>
                  <a:cubicBezTo>
                    <a:pt x="16129" y="2720"/>
                    <a:pt x="12181" y="2185"/>
                    <a:pt x="8232" y="1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333999" y="64866"/>
              <a:ext cx="101601" cy="15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1800"/>
                  </a:moveTo>
                  <a:cubicBezTo>
                    <a:pt x="0" y="7054"/>
                    <a:pt x="0" y="12308"/>
                    <a:pt x="225" y="15665"/>
                  </a:cubicBezTo>
                  <a:cubicBezTo>
                    <a:pt x="450" y="19022"/>
                    <a:pt x="900" y="20481"/>
                    <a:pt x="1125" y="20043"/>
                  </a:cubicBezTo>
                  <a:cubicBezTo>
                    <a:pt x="1350" y="19606"/>
                    <a:pt x="1350" y="17270"/>
                    <a:pt x="1350" y="14351"/>
                  </a:cubicBezTo>
                  <a:cubicBezTo>
                    <a:pt x="1350" y="11433"/>
                    <a:pt x="1350" y="7930"/>
                    <a:pt x="2025" y="5449"/>
                  </a:cubicBezTo>
                  <a:cubicBezTo>
                    <a:pt x="2700" y="2968"/>
                    <a:pt x="4050" y="1508"/>
                    <a:pt x="5850" y="633"/>
                  </a:cubicBezTo>
                  <a:cubicBezTo>
                    <a:pt x="7650" y="-243"/>
                    <a:pt x="9900" y="-535"/>
                    <a:pt x="12150" y="1946"/>
                  </a:cubicBezTo>
                  <a:cubicBezTo>
                    <a:pt x="14400" y="4427"/>
                    <a:pt x="16650" y="9681"/>
                    <a:pt x="17775" y="13038"/>
                  </a:cubicBezTo>
                  <a:cubicBezTo>
                    <a:pt x="18900" y="16395"/>
                    <a:pt x="18900" y="17854"/>
                    <a:pt x="19350" y="18876"/>
                  </a:cubicBezTo>
                  <a:cubicBezTo>
                    <a:pt x="19800" y="19897"/>
                    <a:pt x="20700" y="20481"/>
                    <a:pt x="2160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524500" y="90617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689600" y="39817"/>
              <a:ext cx="64559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073" fill="norm" stroke="1" extrusionOk="0">
                  <a:moveTo>
                    <a:pt x="0" y="0"/>
                  </a:moveTo>
                  <a:cubicBezTo>
                    <a:pt x="7425" y="3688"/>
                    <a:pt x="14850" y="7376"/>
                    <a:pt x="18225" y="11063"/>
                  </a:cubicBezTo>
                  <a:cubicBezTo>
                    <a:pt x="21600" y="14751"/>
                    <a:pt x="20925" y="18439"/>
                    <a:pt x="18900" y="20020"/>
                  </a:cubicBezTo>
                  <a:cubicBezTo>
                    <a:pt x="16875" y="21600"/>
                    <a:pt x="13500" y="21073"/>
                    <a:pt x="1012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804325" y="1717"/>
              <a:ext cx="152505" cy="11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44" fill="norm" stroke="1" extrusionOk="0">
                  <a:moveTo>
                    <a:pt x="15031" y="0"/>
                  </a:moveTo>
                  <a:cubicBezTo>
                    <a:pt x="13256" y="3471"/>
                    <a:pt x="11481" y="6943"/>
                    <a:pt x="9853" y="10414"/>
                  </a:cubicBezTo>
                  <a:cubicBezTo>
                    <a:pt x="8226" y="13886"/>
                    <a:pt x="6746" y="17357"/>
                    <a:pt x="5267" y="19286"/>
                  </a:cubicBezTo>
                  <a:cubicBezTo>
                    <a:pt x="3788" y="21214"/>
                    <a:pt x="2308" y="21600"/>
                    <a:pt x="1420" y="20636"/>
                  </a:cubicBezTo>
                  <a:cubicBezTo>
                    <a:pt x="533" y="19671"/>
                    <a:pt x="237" y="17357"/>
                    <a:pt x="89" y="15236"/>
                  </a:cubicBezTo>
                  <a:cubicBezTo>
                    <a:pt x="-59" y="13114"/>
                    <a:pt x="-59" y="11186"/>
                    <a:pt x="385" y="9450"/>
                  </a:cubicBezTo>
                  <a:cubicBezTo>
                    <a:pt x="829" y="7714"/>
                    <a:pt x="1716" y="6171"/>
                    <a:pt x="2900" y="5593"/>
                  </a:cubicBezTo>
                  <a:cubicBezTo>
                    <a:pt x="4083" y="5014"/>
                    <a:pt x="5563" y="5400"/>
                    <a:pt x="7486" y="7521"/>
                  </a:cubicBezTo>
                  <a:cubicBezTo>
                    <a:pt x="9409" y="9643"/>
                    <a:pt x="11777" y="13500"/>
                    <a:pt x="13700" y="15621"/>
                  </a:cubicBezTo>
                  <a:cubicBezTo>
                    <a:pt x="15623" y="17743"/>
                    <a:pt x="17103" y="18129"/>
                    <a:pt x="18434" y="17550"/>
                  </a:cubicBezTo>
                  <a:cubicBezTo>
                    <a:pt x="19766" y="16971"/>
                    <a:pt x="20949" y="15429"/>
                    <a:pt x="21245" y="12921"/>
                  </a:cubicBezTo>
                  <a:cubicBezTo>
                    <a:pt x="21541" y="10414"/>
                    <a:pt x="20949" y="6943"/>
                    <a:pt x="19470" y="4629"/>
                  </a:cubicBezTo>
                  <a:cubicBezTo>
                    <a:pt x="17990" y="2314"/>
                    <a:pt x="15623" y="1157"/>
                    <a:pt x="13848" y="1157"/>
                  </a:cubicBezTo>
                  <a:cubicBezTo>
                    <a:pt x="12073" y="1157"/>
                    <a:pt x="10889" y="2314"/>
                    <a:pt x="9705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7008319" y="202536"/>
              <a:ext cx="129081" cy="29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48" fill="norm" stroke="1" extrusionOk="0">
                  <a:moveTo>
                    <a:pt x="11840" y="12769"/>
                  </a:moveTo>
                  <a:cubicBezTo>
                    <a:pt x="11491" y="12019"/>
                    <a:pt x="11143" y="11269"/>
                    <a:pt x="10272" y="11194"/>
                  </a:cubicBezTo>
                  <a:cubicBezTo>
                    <a:pt x="9401" y="11119"/>
                    <a:pt x="8007" y="11719"/>
                    <a:pt x="6788" y="13144"/>
                  </a:cubicBezTo>
                  <a:cubicBezTo>
                    <a:pt x="5569" y="14569"/>
                    <a:pt x="4523" y="16819"/>
                    <a:pt x="3478" y="18469"/>
                  </a:cubicBezTo>
                  <a:cubicBezTo>
                    <a:pt x="2433" y="20119"/>
                    <a:pt x="1388" y="21169"/>
                    <a:pt x="691" y="21244"/>
                  </a:cubicBezTo>
                  <a:cubicBezTo>
                    <a:pt x="-6" y="21319"/>
                    <a:pt x="-354" y="20419"/>
                    <a:pt x="517" y="17794"/>
                  </a:cubicBezTo>
                  <a:cubicBezTo>
                    <a:pt x="1388" y="15169"/>
                    <a:pt x="3478" y="10819"/>
                    <a:pt x="5917" y="7519"/>
                  </a:cubicBezTo>
                  <a:cubicBezTo>
                    <a:pt x="8356" y="4219"/>
                    <a:pt x="11143" y="1969"/>
                    <a:pt x="13407" y="844"/>
                  </a:cubicBezTo>
                  <a:cubicBezTo>
                    <a:pt x="15672" y="-281"/>
                    <a:pt x="17414" y="-281"/>
                    <a:pt x="18633" y="844"/>
                  </a:cubicBezTo>
                  <a:cubicBezTo>
                    <a:pt x="19852" y="1969"/>
                    <a:pt x="20549" y="4219"/>
                    <a:pt x="20898" y="6994"/>
                  </a:cubicBezTo>
                  <a:cubicBezTo>
                    <a:pt x="21246" y="9769"/>
                    <a:pt x="21246" y="13069"/>
                    <a:pt x="21246" y="15094"/>
                  </a:cubicBezTo>
                  <a:cubicBezTo>
                    <a:pt x="21246" y="17119"/>
                    <a:pt x="21246" y="17869"/>
                    <a:pt x="20723" y="18094"/>
                  </a:cubicBezTo>
                  <a:cubicBezTo>
                    <a:pt x="20201" y="18319"/>
                    <a:pt x="19156" y="18019"/>
                    <a:pt x="18111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041886" y="344617"/>
              <a:ext cx="13996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21600"/>
                  </a:moveTo>
                  <a:cubicBezTo>
                    <a:pt x="2619" y="16457"/>
                    <a:pt x="363" y="11314"/>
                    <a:pt x="40" y="8229"/>
                  </a:cubicBezTo>
                  <a:cubicBezTo>
                    <a:pt x="-282" y="5143"/>
                    <a:pt x="1330" y="4114"/>
                    <a:pt x="5199" y="3086"/>
                  </a:cubicBezTo>
                  <a:cubicBezTo>
                    <a:pt x="9067" y="2057"/>
                    <a:pt x="15193" y="1029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219950" y="236667"/>
              <a:ext cx="146050" cy="17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6574" y="3161"/>
                  </a:moveTo>
                  <a:cubicBezTo>
                    <a:pt x="5009" y="7639"/>
                    <a:pt x="3443" y="12117"/>
                    <a:pt x="2348" y="15541"/>
                  </a:cubicBezTo>
                  <a:cubicBezTo>
                    <a:pt x="1252" y="18966"/>
                    <a:pt x="626" y="21337"/>
                    <a:pt x="313" y="21468"/>
                  </a:cubicBezTo>
                  <a:cubicBezTo>
                    <a:pt x="0" y="21600"/>
                    <a:pt x="0" y="19493"/>
                    <a:pt x="0" y="16332"/>
                  </a:cubicBezTo>
                  <a:cubicBezTo>
                    <a:pt x="0" y="13171"/>
                    <a:pt x="0" y="8956"/>
                    <a:pt x="0" y="6059"/>
                  </a:cubicBezTo>
                  <a:cubicBezTo>
                    <a:pt x="0" y="3161"/>
                    <a:pt x="0" y="1580"/>
                    <a:pt x="626" y="1317"/>
                  </a:cubicBezTo>
                  <a:cubicBezTo>
                    <a:pt x="1252" y="1054"/>
                    <a:pt x="2504" y="2107"/>
                    <a:pt x="4539" y="5268"/>
                  </a:cubicBezTo>
                  <a:cubicBezTo>
                    <a:pt x="6574" y="8429"/>
                    <a:pt x="9391" y="13698"/>
                    <a:pt x="11583" y="16727"/>
                  </a:cubicBezTo>
                  <a:cubicBezTo>
                    <a:pt x="13774" y="19756"/>
                    <a:pt x="15339" y="20546"/>
                    <a:pt x="16591" y="20151"/>
                  </a:cubicBezTo>
                  <a:cubicBezTo>
                    <a:pt x="17843" y="19756"/>
                    <a:pt x="18783" y="18176"/>
                    <a:pt x="19565" y="14620"/>
                  </a:cubicBezTo>
                  <a:cubicBezTo>
                    <a:pt x="20348" y="11063"/>
                    <a:pt x="20974" y="55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454900" y="211267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410450" y="190483"/>
              <a:ext cx="138809" cy="26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12" fill="norm" stroke="1" extrusionOk="0">
                  <a:moveTo>
                    <a:pt x="5718" y="4221"/>
                  </a:moveTo>
                  <a:cubicBezTo>
                    <a:pt x="5718" y="3201"/>
                    <a:pt x="5718" y="2180"/>
                    <a:pt x="6194" y="1330"/>
                  </a:cubicBezTo>
                  <a:cubicBezTo>
                    <a:pt x="6671" y="479"/>
                    <a:pt x="7624" y="-201"/>
                    <a:pt x="9847" y="54"/>
                  </a:cubicBezTo>
                  <a:cubicBezTo>
                    <a:pt x="12071" y="309"/>
                    <a:pt x="15565" y="1500"/>
                    <a:pt x="17947" y="3966"/>
                  </a:cubicBezTo>
                  <a:cubicBezTo>
                    <a:pt x="20329" y="6432"/>
                    <a:pt x="21600" y="10174"/>
                    <a:pt x="20329" y="13235"/>
                  </a:cubicBezTo>
                  <a:cubicBezTo>
                    <a:pt x="19059" y="16297"/>
                    <a:pt x="15247" y="18678"/>
                    <a:pt x="12547" y="19953"/>
                  </a:cubicBezTo>
                  <a:cubicBezTo>
                    <a:pt x="9847" y="21229"/>
                    <a:pt x="8259" y="21399"/>
                    <a:pt x="6353" y="21059"/>
                  </a:cubicBezTo>
                  <a:cubicBezTo>
                    <a:pt x="4447" y="20719"/>
                    <a:pt x="2224" y="19868"/>
                    <a:pt x="0" y="19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175806" y="270534"/>
              <a:ext cx="117295" cy="23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6" fill="norm" stroke="1" extrusionOk="0">
                  <a:moveTo>
                    <a:pt x="21374" y="4396"/>
                  </a:moveTo>
                  <a:cubicBezTo>
                    <a:pt x="21374" y="3441"/>
                    <a:pt x="21374" y="2485"/>
                    <a:pt x="20795" y="1625"/>
                  </a:cubicBezTo>
                  <a:cubicBezTo>
                    <a:pt x="20217" y="765"/>
                    <a:pt x="19060" y="0"/>
                    <a:pt x="16167" y="0"/>
                  </a:cubicBezTo>
                  <a:cubicBezTo>
                    <a:pt x="13274" y="0"/>
                    <a:pt x="8645" y="765"/>
                    <a:pt x="6717" y="2772"/>
                  </a:cubicBezTo>
                  <a:cubicBezTo>
                    <a:pt x="4788" y="4779"/>
                    <a:pt x="5560" y="8028"/>
                    <a:pt x="7295" y="10609"/>
                  </a:cubicBezTo>
                  <a:cubicBezTo>
                    <a:pt x="9031" y="13189"/>
                    <a:pt x="11731" y="15101"/>
                    <a:pt x="13081" y="16630"/>
                  </a:cubicBezTo>
                  <a:cubicBezTo>
                    <a:pt x="14431" y="18159"/>
                    <a:pt x="14431" y="19306"/>
                    <a:pt x="12503" y="20166"/>
                  </a:cubicBezTo>
                  <a:cubicBezTo>
                    <a:pt x="10574" y="21027"/>
                    <a:pt x="6717" y="21600"/>
                    <a:pt x="4210" y="21409"/>
                  </a:cubicBezTo>
                  <a:cubicBezTo>
                    <a:pt x="1703" y="21218"/>
                    <a:pt x="545" y="20262"/>
                    <a:pt x="160" y="19306"/>
                  </a:cubicBezTo>
                  <a:cubicBezTo>
                    <a:pt x="-226" y="18350"/>
                    <a:pt x="160" y="17395"/>
                    <a:pt x="545" y="1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302535" y="308341"/>
              <a:ext cx="103706" cy="16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64" fill="norm" stroke="1" extrusionOk="0">
                  <a:moveTo>
                    <a:pt x="666" y="9607"/>
                  </a:moveTo>
                  <a:cubicBezTo>
                    <a:pt x="6282" y="9060"/>
                    <a:pt x="11898" y="8513"/>
                    <a:pt x="15354" y="7693"/>
                  </a:cubicBezTo>
                  <a:cubicBezTo>
                    <a:pt x="18810" y="6873"/>
                    <a:pt x="20106" y="5779"/>
                    <a:pt x="20754" y="4412"/>
                  </a:cubicBezTo>
                  <a:cubicBezTo>
                    <a:pt x="21402" y="3045"/>
                    <a:pt x="21402" y="1405"/>
                    <a:pt x="19890" y="584"/>
                  </a:cubicBezTo>
                  <a:cubicBezTo>
                    <a:pt x="18378" y="-236"/>
                    <a:pt x="15354" y="-236"/>
                    <a:pt x="12330" y="858"/>
                  </a:cubicBezTo>
                  <a:cubicBezTo>
                    <a:pt x="9306" y="1951"/>
                    <a:pt x="6282" y="4139"/>
                    <a:pt x="3906" y="7556"/>
                  </a:cubicBezTo>
                  <a:cubicBezTo>
                    <a:pt x="1530" y="10974"/>
                    <a:pt x="-198" y="15622"/>
                    <a:pt x="18" y="18220"/>
                  </a:cubicBezTo>
                  <a:cubicBezTo>
                    <a:pt x="234" y="20817"/>
                    <a:pt x="2394" y="21364"/>
                    <a:pt x="5850" y="21364"/>
                  </a:cubicBezTo>
                  <a:cubicBezTo>
                    <a:pt x="9306" y="21364"/>
                    <a:pt x="14058" y="20817"/>
                    <a:pt x="18810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478969" y="181786"/>
              <a:ext cx="150681" cy="3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9" fill="norm" stroke="1" extrusionOk="0">
                  <a:moveTo>
                    <a:pt x="21356" y="1967"/>
                  </a:moveTo>
                  <a:cubicBezTo>
                    <a:pt x="20456" y="1261"/>
                    <a:pt x="19556" y="555"/>
                    <a:pt x="18356" y="202"/>
                  </a:cubicBezTo>
                  <a:cubicBezTo>
                    <a:pt x="17156" y="-151"/>
                    <a:pt x="15656" y="-151"/>
                    <a:pt x="13106" y="1120"/>
                  </a:cubicBezTo>
                  <a:cubicBezTo>
                    <a:pt x="10556" y="2390"/>
                    <a:pt x="6956" y="4931"/>
                    <a:pt x="4406" y="7543"/>
                  </a:cubicBezTo>
                  <a:cubicBezTo>
                    <a:pt x="1856" y="10155"/>
                    <a:pt x="356" y="12837"/>
                    <a:pt x="56" y="15167"/>
                  </a:cubicBezTo>
                  <a:cubicBezTo>
                    <a:pt x="-244" y="17496"/>
                    <a:pt x="656" y="19473"/>
                    <a:pt x="2756" y="20461"/>
                  </a:cubicBezTo>
                  <a:cubicBezTo>
                    <a:pt x="4856" y="21449"/>
                    <a:pt x="8156" y="21449"/>
                    <a:pt x="1145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656139" y="278827"/>
              <a:ext cx="195761" cy="22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25" fill="norm" stroke="1" extrusionOk="0">
                  <a:moveTo>
                    <a:pt x="18693" y="2016"/>
                  </a:moveTo>
                  <a:cubicBezTo>
                    <a:pt x="17532" y="816"/>
                    <a:pt x="16370" y="-384"/>
                    <a:pt x="13932" y="116"/>
                  </a:cubicBezTo>
                  <a:cubicBezTo>
                    <a:pt x="11493" y="616"/>
                    <a:pt x="7777" y="2816"/>
                    <a:pt x="5222" y="5216"/>
                  </a:cubicBezTo>
                  <a:cubicBezTo>
                    <a:pt x="2667" y="7616"/>
                    <a:pt x="1274" y="10216"/>
                    <a:pt x="577" y="12516"/>
                  </a:cubicBezTo>
                  <a:cubicBezTo>
                    <a:pt x="-120" y="14816"/>
                    <a:pt x="-120" y="16816"/>
                    <a:pt x="228" y="18216"/>
                  </a:cubicBezTo>
                  <a:cubicBezTo>
                    <a:pt x="577" y="19616"/>
                    <a:pt x="1274" y="20416"/>
                    <a:pt x="2319" y="20816"/>
                  </a:cubicBezTo>
                  <a:cubicBezTo>
                    <a:pt x="3364" y="21216"/>
                    <a:pt x="4757" y="21216"/>
                    <a:pt x="7196" y="19216"/>
                  </a:cubicBezTo>
                  <a:cubicBezTo>
                    <a:pt x="9635" y="17216"/>
                    <a:pt x="13119" y="13216"/>
                    <a:pt x="15093" y="10616"/>
                  </a:cubicBezTo>
                  <a:cubicBezTo>
                    <a:pt x="17067" y="8016"/>
                    <a:pt x="17532" y="6816"/>
                    <a:pt x="17764" y="5716"/>
                  </a:cubicBezTo>
                  <a:cubicBezTo>
                    <a:pt x="17996" y="4616"/>
                    <a:pt x="17996" y="3616"/>
                    <a:pt x="16719" y="2716"/>
                  </a:cubicBezTo>
                  <a:cubicBezTo>
                    <a:pt x="15441" y="1816"/>
                    <a:pt x="12886" y="1016"/>
                    <a:pt x="10680" y="1316"/>
                  </a:cubicBezTo>
                  <a:cubicBezTo>
                    <a:pt x="8474" y="1616"/>
                    <a:pt x="6615" y="3016"/>
                    <a:pt x="5570" y="4316"/>
                  </a:cubicBezTo>
                  <a:cubicBezTo>
                    <a:pt x="4525" y="5616"/>
                    <a:pt x="4293" y="6816"/>
                    <a:pt x="4641" y="7716"/>
                  </a:cubicBezTo>
                  <a:cubicBezTo>
                    <a:pt x="4990" y="8616"/>
                    <a:pt x="5919" y="9216"/>
                    <a:pt x="8357" y="9016"/>
                  </a:cubicBezTo>
                  <a:cubicBezTo>
                    <a:pt x="10796" y="8816"/>
                    <a:pt x="14745" y="7816"/>
                    <a:pt x="17183" y="6916"/>
                  </a:cubicBezTo>
                  <a:cubicBezTo>
                    <a:pt x="19622" y="6016"/>
                    <a:pt x="20551" y="5216"/>
                    <a:pt x="21480" y="4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709319" y="135067"/>
              <a:ext cx="11718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8624" y="0"/>
                  </a:moveTo>
                  <a:cubicBezTo>
                    <a:pt x="5924" y="4050"/>
                    <a:pt x="3224" y="8100"/>
                    <a:pt x="1682" y="11475"/>
                  </a:cubicBezTo>
                  <a:cubicBezTo>
                    <a:pt x="139" y="14850"/>
                    <a:pt x="-247" y="17550"/>
                    <a:pt x="139" y="17325"/>
                  </a:cubicBezTo>
                  <a:cubicBezTo>
                    <a:pt x="524" y="17100"/>
                    <a:pt x="1682" y="13950"/>
                    <a:pt x="2839" y="11250"/>
                  </a:cubicBezTo>
                  <a:cubicBezTo>
                    <a:pt x="3996" y="8550"/>
                    <a:pt x="5153" y="6300"/>
                    <a:pt x="6503" y="4500"/>
                  </a:cubicBezTo>
                  <a:cubicBezTo>
                    <a:pt x="7853" y="2700"/>
                    <a:pt x="9396" y="1350"/>
                    <a:pt x="10939" y="1800"/>
                  </a:cubicBezTo>
                  <a:cubicBezTo>
                    <a:pt x="12482" y="2250"/>
                    <a:pt x="14024" y="4500"/>
                    <a:pt x="15760" y="8100"/>
                  </a:cubicBezTo>
                  <a:cubicBezTo>
                    <a:pt x="17496" y="11700"/>
                    <a:pt x="19424" y="16650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877300" y="147767"/>
              <a:ext cx="102135" cy="32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540" fill="norm" stroke="1" extrusionOk="0">
                  <a:moveTo>
                    <a:pt x="6480" y="0"/>
                  </a:moveTo>
                  <a:cubicBezTo>
                    <a:pt x="10368" y="1964"/>
                    <a:pt x="14256" y="3927"/>
                    <a:pt x="17064" y="6452"/>
                  </a:cubicBezTo>
                  <a:cubicBezTo>
                    <a:pt x="19872" y="8977"/>
                    <a:pt x="21600" y="12062"/>
                    <a:pt x="20520" y="14587"/>
                  </a:cubicBezTo>
                  <a:cubicBezTo>
                    <a:pt x="19440" y="17112"/>
                    <a:pt x="15552" y="19075"/>
                    <a:pt x="12528" y="20197"/>
                  </a:cubicBezTo>
                  <a:cubicBezTo>
                    <a:pt x="9504" y="21319"/>
                    <a:pt x="7344" y="21600"/>
                    <a:pt x="5400" y="21530"/>
                  </a:cubicBezTo>
                  <a:cubicBezTo>
                    <a:pt x="3456" y="21460"/>
                    <a:pt x="1728" y="2103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080499" y="376367"/>
              <a:ext cx="609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8888" y="10800"/>
                  </a:cubicBezTo>
                  <a:cubicBezTo>
                    <a:pt x="11775" y="7200"/>
                    <a:pt x="14550" y="3600"/>
                    <a:pt x="16650" y="1800"/>
                  </a:cubicBezTo>
                  <a:cubicBezTo>
                    <a:pt x="18750" y="0"/>
                    <a:pt x="201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563100" y="293817"/>
              <a:ext cx="11603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0" y="0"/>
                  </a:moveTo>
                  <a:cubicBezTo>
                    <a:pt x="5014" y="0"/>
                    <a:pt x="10029" y="0"/>
                    <a:pt x="13886" y="1152"/>
                  </a:cubicBezTo>
                  <a:cubicBezTo>
                    <a:pt x="17743" y="2304"/>
                    <a:pt x="20443" y="4608"/>
                    <a:pt x="21021" y="7200"/>
                  </a:cubicBezTo>
                  <a:cubicBezTo>
                    <a:pt x="21600" y="9792"/>
                    <a:pt x="20057" y="12672"/>
                    <a:pt x="17936" y="15120"/>
                  </a:cubicBezTo>
                  <a:cubicBezTo>
                    <a:pt x="15814" y="17568"/>
                    <a:pt x="13114" y="19584"/>
                    <a:pt x="10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840118" y="306517"/>
              <a:ext cx="173832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46" fill="norm" stroke="1" extrusionOk="0">
                  <a:moveTo>
                    <a:pt x="21118" y="1683"/>
                  </a:moveTo>
                  <a:cubicBezTo>
                    <a:pt x="18289" y="842"/>
                    <a:pt x="15461" y="0"/>
                    <a:pt x="12118" y="1122"/>
                  </a:cubicBezTo>
                  <a:cubicBezTo>
                    <a:pt x="8775" y="2244"/>
                    <a:pt x="4918" y="5330"/>
                    <a:pt x="2604" y="8416"/>
                  </a:cubicBezTo>
                  <a:cubicBezTo>
                    <a:pt x="289" y="11501"/>
                    <a:pt x="-482" y="14587"/>
                    <a:pt x="289" y="17112"/>
                  </a:cubicBezTo>
                  <a:cubicBezTo>
                    <a:pt x="1061" y="19636"/>
                    <a:pt x="3375" y="21600"/>
                    <a:pt x="6718" y="21319"/>
                  </a:cubicBezTo>
                  <a:cubicBezTo>
                    <a:pt x="10061" y="21039"/>
                    <a:pt x="14432" y="18514"/>
                    <a:pt x="16875" y="15709"/>
                  </a:cubicBezTo>
                  <a:cubicBezTo>
                    <a:pt x="19318" y="12904"/>
                    <a:pt x="19832" y="9818"/>
                    <a:pt x="18289" y="7153"/>
                  </a:cubicBezTo>
                  <a:cubicBezTo>
                    <a:pt x="16747" y="4488"/>
                    <a:pt x="13147" y="2244"/>
                    <a:pt x="9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229906" y="27117"/>
              <a:ext cx="117295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174" y="0"/>
                  </a:moveTo>
                  <a:cubicBezTo>
                    <a:pt x="4017" y="6075"/>
                    <a:pt x="2860" y="12150"/>
                    <a:pt x="2088" y="16031"/>
                  </a:cubicBezTo>
                  <a:cubicBezTo>
                    <a:pt x="1317" y="19912"/>
                    <a:pt x="931" y="21600"/>
                    <a:pt x="545" y="21600"/>
                  </a:cubicBezTo>
                  <a:cubicBezTo>
                    <a:pt x="160" y="21600"/>
                    <a:pt x="-226" y="19912"/>
                    <a:pt x="160" y="16369"/>
                  </a:cubicBezTo>
                  <a:cubicBezTo>
                    <a:pt x="545" y="12825"/>
                    <a:pt x="1703" y="7425"/>
                    <a:pt x="3053" y="4219"/>
                  </a:cubicBezTo>
                  <a:cubicBezTo>
                    <a:pt x="4403" y="1012"/>
                    <a:pt x="5945" y="0"/>
                    <a:pt x="7295" y="169"/>
                  </a:cubicBezTo>
                  <a:cubicBezTo>
                    <a:pt x="8645" y="337"/>
                    <a:pt x="9803" y="1687"/>
                    <a:pt x="12117" y="4725"/>
                  </a:cubicBezTo>
                  <a:cubicBezTo>
                    <a:pt x="14431" y="7762"/>
                    <a:pt x="17903" y="12487"/>
                    <a:pt x="21374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385299" y="65217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4400"/>
                    <a:pt x="4400" y="7200"/>
                    <a:pt x="8000" y="3600"/>
                  </a:cubicBezTo>
                  <a:cubicBezTo>
                    <a:pt x="11600" y="0"/>
                    <a:pt x="16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550400" y="21709"/>
              <a:ext cx="95316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11" fill="norm" stroke="1" extrusionOk="0">
                  <a:moveTo>
                    <a:pt x="0" y="2352"/>
                  </a:moveTo>
                  <a:cubicBezTo>
                    <a:pt x="1838" y="1082"/>
                    <a:pt x="3677" y="-189"/>
                    <a:pt x="7123" y="23"/>
                  </a:cubicBezTo>
                  <a:cubicBezTo>
                    <a:pt x="10570" y="235"/>
                    <a:pt x="15626" y="1929"/>
                    <a:pt x="18383" y="3835"/>
                  </a:cubicBezTo>
                  <a:cubicBezTo>
                    <a:pt x="21140" y="5740"/>
                    <a:pt x="21600" y="7858"/>
                    <a:pt x="18843" y="10823"/>
                  </a:cubicBezTo>
                  <a:cubicBezTo>
                    <a:pt x="16085" y="13787"/>
                    <a:pt x="10111" y="17599"/>
                    <a:pt x="413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678682" y="0"/>
              <a:ext cx="137410" cy="10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586" fill="norm" stroke="1" extrusionOk="0">
                  <a:moveTo>
                    <a:pt x="11584" y="344"/>
                  </a:moveTo>
                  <a:cubicBezTo>
                    <a:pt x="11257" y="4579"/>
                    <a:pt x="10929" y="8815"/>
                    <a:pt x="9947" y="11991"/>
                  </a:cubicBezTo>
                  <a:cubicBezTo>
                    <a:pt x="8966" y="15168"/>
                    <a:pt x="7329" y="17285"/>
                    <a:pt x="5529" y="18768"/>
                  </a:cubicBezTo>
                  <a:cubicBezTo>
                    <a:pt x="3729" y="20250"/>
                    <a:pt x="1766" y="21097"/>
                    <a:pt x="784" y="20250"/>
                  </a:cubicBezTo>
                  <a:cubicBezTo>
                    <a:pt x="-198" y="19403"/>
                    <a:pt x="-198" y="16862"/>
                    <a:pt x="457" y="14532"/>
                  </a:cubicBezTo>
                  <a:cubicBezTo>
                    <a:pt x="1111" y="12203"/>
                    <a:pt x="2420" y="10085"/>
                    <a:pt x="3893" y="9238"/>
                  </a:cubicBezTo>
                  <a:cubicBezTo>
                    <a:pt x="5366" y="8391"/>
                    <a:pt x="7002" y="8815"/>
                    <a:pt x="8311" y="10085"/>
                  </a:cubicBezTo>
                  <a:cubicBezTo>
                    <a:pt x="9620" y="11356"/>
                    <a:pt x="10602" y="13473"/>
                    <a:pt x="12238" y="15168"/>
                  </a:cubicBezTo>
                  <a:cubicBezTo>
                    <a:pt x="13875" y="16862"/>
                    <a:pt x="16166" y="18132"/>
                    <a:pt x="17802" y="16650"/>
                  </a:cubicBezTo>
                  <a:cubicBezTo>
                    <a:pt x="19438" y="15168"/>
                    <a:pt x="20420" y="10932"/>
                    <a:pt x="20911" y="7756"/>
                  </a:cubicBezTo>
                  <a:cubicBezTo>
                    <a:pt x="21402" y="4579"/>
                    <a:pt x="21402" y="2462"/>
                    <a:pt x="20584" y="1191"/>
                  </a:cubicBezTo>
                  <a:cubicBezTo>
                    <a:pt x="19766" y="-79"/>
                    <a:pt x="18129" y="-503"/>
                    <a:pt x="15347" y="768"/>
                  </a:cubicBezTo>
                  <a:cubicBezTo>
                    <a:pt x="12566" y="2038"/>
                    <a:pt x="8638" y="5003"/>
                    <a:pt x="4711" y="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0242549" y="503367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564523" y="217617"/>
              <a:ext cx="45159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6989" y="0"/>
                  </a:moveTo>
                  <a:cubicBezTo>
                    <a:pt x="5989" y="2095"/>
                    <a:pt x="4989" y="4189"/>
                    <a:pt x="4189" y="6611"/>
                  </a:cubicBezTo>
                  <a:cubicBezTo>
                    <a:pt x="3389" y="9033"/>
                    <a:pt x="2789" y="11782"/>
                    <a:pt x="2439" y="13549"/>
                  </a:cubicBezTo>
                  <a:cubicBezTo>
                    <a:pt x="2089" y="15316"/>
                    <a:pt x="1989" y="16102"/>
                    <a:pt x="1989" y="16953"/>
                  </a:cubicBezTo>
                  <a:cubicBezTo>
                    <a:pt x="1989" y="17804"/>
                    <a:pt x="2089" y="18720"/>
                    <a:pt x="2389" y="18982"/>
                  </a:cubicBezTo>
                  <a:cubicBezTo>
                    <a:pt x="2689" y="19244"/>
                    <a:pt x="3189" y="18851"/>
                    <a:pt x="3439" y="18131"/>
                  </a:cubicBezTo>
                  <a:cubicBezTo>
                    <a:pt x="3689" y="17411"/>
                    <a:pt x="3689" y="16364"/>
                    <a:pt x="3539" y="15578"/>
                  </a:cubicBezTo>
                  <a:cubicBezTo>
                    <a:pt x="3389" y="14793"/>
                    <a:pt x="3089" y="14269"/>
                    <a:pt x="2689" y="13876"/>
                  </a:cubicBezTo>
                  <a:cubicBezTo>
                    <a:pt x="2289" y="13484"/>
                    <a:pt x="1789" y="13222"/>
                    <a:pt x="1289" y="12960"/>
                  </a:cubicBezTo>
                  <a:cubicBezTo>
                    <a:pt x="789" y="12698"/>
                    <a:pt x="289" y="12436"/>
                    <a:pt x="89" y="11585"/>
                  </a:cubicBezTo>
                  <a:cubicBezTo>
                    <a:pt x="-111" y="10735"/>
                    <a:pt x="-11" y="9295"/>
                    <a:pt x="789" y="7658"/>
                  </a:cubicBezTo>
                  <a:cubicBezTo>
                    <a:pt x="1589" y="6022"/>
                    <a:pt x="3089" y="4189"/>
                    <a:pt x="4039" y="3076"/>
                  </a:cubicBezTo>
                  <a:cubicBezTo>
                    <a:pt x="4989" y="1964"/>
                    <a:pt x="5389" y="1571"/>
                    <a:pt x="5839" y="1375"/>
                  </a:cubicBezTo>
                  <a:cubicBezTo>
                    <a:pt x="6289" y="1178"/>
                    <a:pt x="6789" y="1178"/>
                    <a:pt x="7089" y="1571"/>
                  </a:cubicBezTo>
                  <a:cubicBezTo>
                    <a:pt x="7389" y="1964"/>
                    <a:pt x="7489" y="2749"/>
                    <a:pt x="7239" y="5171"/>
                  </a:cubicBezTo>
                  <a:cubicBezTo>
                    <a:pt x="6989" y="7593"/>
                    <a:pt x="6389" y="11651"/>
                    <a:pt x="5989" y="14007"/>
                  </a:cubicBezTo>
                  <a:cubicBezTo>
                    <a:pt x="5589" y="16364"/>
                    <a:pt x="5389" y="17018"/>
                    <a:pt x="5189" y="17673"/>
                  </a:cubicBezTo>
                  <a:cubicBezTo>
                    <a:pt x="4989" y="18327"/>
                    <a:pt x="4789" y="18982"/>
                    <a:pt x="4739" y="18916"/>
                  </a:cubicBezTo>
                  <a:cubicBezTo>
                    <a:pt x="4689" y="18851"/>
                    <a:pt x="4789" y="18065"/>
                    <a:pt x="5239" y="16887"/>
                  </a:cubicBezTo>
                  <a:cubicBezTo>
                    <a:pt x="5689" y="15709"/>
                    <a:pt x="6489" y="14138"/>
                    <a:pt x="7139" y="13222"/>
                  </a:cubicBezTo>
                  <a:cubicBezTo>
                    <a:pt x="7789" y="12305"/>
                    <a:pt x="8289" y="12044"/>
                    <a:pt x="8589" y="12371"/>
                  </a:cubicBezTo>
                  <a:cubicBezTo>
                    <a:pt x="8889" y="12698"/>
                    <a:pt x="8989" y="13615"/>
                    <a:pt x="9089" y="14400"/>
                  </a:cubicBezTo>
                  <a:cubicBezTo>
                    <a:pt x="9189" y="15185"/>
                    <a:pt x="9289" y="15840"/>
                    <a:pt x="9489" y="16429"/>
                  </a:cubicBezTo>
                  <a:cubicBezTo>
                    <a:pt x="9689" y="17018"/>
                    <a:pt x="9989" y="17542"/>
                    <a:pt x="10389" y="17673"/>
                  </a:cubicBezTo>
                  <a:cubicBezTo>
                    <a:pt x="10789" y="17804"/>
                    <a:pt x="11289" y="17542"/>
                    <a:pt x="12039" y="16495"/>
                  </a:cubicBezTo>
                  <a:cubicBezTo>
                    <a:pt x="12789" y="15447"/>
                    <a:pt x="13789" y="13615"/>
                    <a:pt x="14289" y="12305"/>
                  </a:cubicBezTo>
                  <a:cubicBezTo>
                    <a:pt x="14789" y="10996"/>
                    <a:pt x="14789" y="10211"/>
                    <a:pt x="14539" y="9884"/>
                  </a:cubicBezTo>
                  <a:cubicBezTo>
                    <a:pt x="14289" y="9556"/>
                    <a:pt x="13789" y="9687"/>
                    <a:pt x="13239" y="10407"/>
                  </a:cubicBezTo>
                  <a:cubicBezTo>
                    <a:pt x="12689" y="11127"/>
                    <a:pt x="12089" y="12436"/>
                    <a:pt x="11789" y="13484"/>
                  </a:cubicBezTo>
                  <a:cubicBezTo>
                    <a:pt x="11489" y="14531"/>
                    <a:pt x="11489" y="15316"/>
                    <a:pt x="11689" y="15905"/>
                  </a:cubicBezTo>
                  <a:cubicBezTo>
                    <a:pt x="11889" y="16495"/>
                    <a:pt x="12289" y="16887"/>
                    <a:pt x="12739" y="16953"/>
                  </a:cubicBezTo>
                  <a:cubicBezTo>
                    <a:pt x="13189" y="17018"/>
                    <a:pt x="13689" y="16756"/>
                    <a:pt x="14239" y="16364"/>
                  </a:cubicBezTo>
                  <a:cubicBezTo>
                    <a:pt x="14789" y="15971"/>
                    <a:pt x="15389" y="15447"/>
                    <a:pt x="15889" y="14858"/>
                  </a:cubicBezTo>
                  <a:cubicBezTo>
                    <a:pt x="16389" y="14269"/>
                    <a:pt x="16789" y="13615"/>
                    <a:pt x="16839" y="13615"/>
                  </a:cubicBezTo>
                  <a:cubicBezTo>
                    <a:pt x="16889" y="13615"/>
                    <a:pt x="16589" y="14269"/>
                    <a:pt x="16289" y="14989"/>
                  </a:cubicBezTo>
                  <a:cubicBezTo>
                    <a:pt x="15989" y="15709"/>
                    <a:pt x="15689" y="16495"/>
                    <a:pt x="15439" y="17215"/>
                  </a:cubicBezTo>
                  <a:cubicBezTo>
                    <a:pt x="15189" y="17935"/>
                    <a:pt x="14989" y="18589"/>
                    <a:pt x="15039" y="18524"/>
                  </a:cubicBezTo>
                  <a:cubicBezTo>
                    <a:pt x="15089" y="18458"/>
                    <a:pt x="15389" y="17673"/>
                    <a:pt x="16189" y="16233"/>
                  </a:cubicBezTo>
                  <a:cubicBezTo>
                    <a:pt x="16989" y="14793"/>
                    <a:pt x="18289" y="12698"/>
                    <a:pt x="19189" y="11520"/>
                  </a:cubicBezTo>
                  <a:cubicBezTo>
                    <a:pt x="20089" y="10342"/>
                    <a:pt x="20589" y="10080"/>
                    <a:pt x="20939" y="10276"/>
                  </a:cubicBezTo>
                  <a:cubicBezTo>
                    <a:pt x="21289" y="10473"/>
                    <a:pt x="21489" y="11127"/>
                    <a:pt x="21189" y="13091"/>
                  </a:cubicBezTo>
                  <a:cubicBezTo>
                    <a:pt x="20889" y="15055"/>
                    <a:pt x="20089" y="18327"/>
                    <a:pt x="19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449512" y="1299581"/>
              <a:ext cx="204788" cy="33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26" fill="norm" stroke="1" extrusionOk="0">
                  <a:moveTo>
                    <a:pt x="5455" y="3845"/>
                  </a:moveTo>
                  <a:cubicBezTo>
                    <a:pt x="5455" y="3178"/>
                    <a:pt x="5455" y="2512"/>
                    <a:pt x="4463" y="4045"/>
                  </a:cubicBezTo>
                  <a:cubicBezTo>
                    <a:pt x="3471" y="5578"/>
                    <a:pt x="1487" y="9312"/>
                    <a:pt x="606" y="12312"/>
                  </a:cubicBezTo>
                  <a:cubicBezTo>
                    <a:pt x="-276" y="15312"/>
                    <a:pt x="-56" y="17578"/>
                    <a:pt x="385" y="18978"/>
                  </a:cubicBezTo>
                  <a:cubicBezTo>
                    <a:pt x="826" y="20378"/>
                    <a:pt x="1487" y="20912"/>
                    <a:pt x="2479" y="21178"/>
                  </a:cubicBezTo>
                  <a:cubicBezTo>
                    <a:pt x="3471" y="21445"/>
                    <a:pt x="4793" y="21445"/>
                    <a:pt x="6997" y="20378"/>
                  </a:cubicBezTo>
                  <a:cubicBezTo>
                    <a:pt x="9202" y="19312"/>
                    <a:pt x="12287" y="17178"/>
                    <a:pt x="14161" y="14445"/>
                  </a:cubicBezTo>
                  <a:cubicBezTo>
                    <a:pt x="16034" y="11712"/>
                    <a:pt x="16695" y="8378"/>
                    <a:pt x="16475" y="5845"/>
                  </a:cubicBezTo>
                  <a:cubicBezTo>
                    <a:pt x="16255" y="3312"/>
                    <a:pt x="15153" y="1578"/>
                    <a:pt x="13940" y="712"/>
                  </a:cubicBezTo>
                  <a:cubicBezTo>
                    <a:pt x="12728" y="-155"/>
                    <a:pt x="11406" y="-155"/>
                    <a:pt x="9973" y="312"/>
                  </a:cubicBezTo>
                  <a:cubicBezTo>
                    <a:pt x="8540" y="778"/>
                    <a:pt x="6997" y="1712"/>
                    <a:pt x="6006" y="2578"/>
                  </a:cubicBezTo>
                  <a:cubicBezTo>
                    <a:pt x="5014" y="3445"/>
                    <a:pt x="4573" y="4245"/>
                    <a:pt x="4353" y="5045"/>
                  </a:cubicBezTo>
                  <a:cubicBezTo>
                    <a:pt x="4132" y="5845"/>
                    <a:pt x="4132" y="6645"/>
                    <a:pt x="4793" y="7245"/>
                  </a:cubicBezTo>
                  <a:cubicBezTo>
                    <a:pt x="5455" y="7845"/>
                    <a:pt x="6777" y="8245"/>
                    <a:pt x="9642" y="8045"/>
                  </a:cubicBezTo>
                  <a:cubicBezTo>
                    <a:pt x="12508" y="7845"/>
                    <a:pt x="16916" y="7045"/>
                    <a:pt x="21324" y="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568310" y="1115519"/>
              <a:ext cx="124090" cy="11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18" fill="norm" stroke="1" extrusionOk="0">
                  <a:moveTo>
                    <a:pt x="4988" y="5518"/>
                  </a:moveTo>
                  <a:cubicBezTo>
                    <a:pt x="3524" y="7118"/>
                    <a:pt x="2060" y="8718"/>
                    <a:pt x="1144" y="10918"/>
                  </a:cubicBezTo>
                  <a:cubicBezTo>
                    <a:pt x="229" y="13118"/>
                    <a:pt x="-137" y="15918"/>
                    <a:pt x="46" y="16318"/>
                  </a:cubicBezTo>
                  <a:cubicBezTo>
                    <a:pt x="229" y="16718"/>
                    <a:pt x="961" y="14718"/>
                    <a:pt x="1510" y="12718"/>
                  </a:cubicBezTo>
                  <a:cubicBezTo>
                    <a:pt x="2060" y="10718"/>
                    <a:pt x="2426" y="8718"/>
                    <a:pt x="3158" y="6518"/>
                  </a:cubicBezTo>
                  <a:cubicBezTo>
                    <a:pt x="3890" y="4318"/>
                    <a:pt x="4988" y="1918"/>
                    <a:pt x="6453" y="718"/>
                  </a:cubicBezTo>
                  <a:cubicBezTo>
                    <a:pt x="7917" y="-482"/>
                    <a:pt x="9748" y="-482"/>
                    <a:pt x="12310" y="3118"/>
                  </a:cubicBezTo>
                  <a:cubicBezTo>
                    <a:pt x="14873" y="6718"/>
                    <a:pt x="18168" y="13918"/>
                    <a:pt x="21463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232150" y="1468567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267572" y="1389102"/>
              <a:ext cx="2172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02" fill="norm" stroke="1" extrusionOk="0">
                  <a:moveTo>
                    <a:pt x="2484" y="20702"/>
                  </a:moveTo>
                  <a:cubicBezTo>
                    <a:pt x="521" y="10884"/>
                    <a:pt x="-1443" y="1066"/>
                    <a:pt x="1502" y="84"/>
                  </a:cubicBezTo>
                  <a:cubicBezTo>
                    <a:pt x="4448" y="-898"/>
                    <a:pt x="12302" y="6957"/>
                    <a:pt x="2015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328649" y="1411780"/>
              <a:ext cx="78617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6" h="21331" fill="norm" stroke="1" extrusionOk="0">
                  <a:moveTo>
                    <a:pt x="19121" y="650"/>
                  </a:moveTo>
                  <a:cubicBezTo>
                    <a:pt x="16421" y="191"/>
                    <a:pt x="13721" y="-269"/>
                    <a:pt x="10211" y="191"/>
                  </a:cubicBezTo>
                  <a:cubicBezTo>
                    <a:pt x="6701" y="650"/>
                    <a:pt x="2381" y="2029"/>
                    <a:pt x="761" y="3982"/>
                  </a:cubicBezTo>
                  <a:cubicBezTo>
                    <a:pt x="-859" y="5935"/>
                    <a:pt x="221" y="8463"/>
                    <a:pt x="2921" y="10646"/>
                  </a:cubicBezTo>
                  <a:cubicBezTo>
                    <a:pt x="5621" y="12829"/>
                    <a:pt x="9941" y="14667"/>
                    <a:pt x="13721" y="16046"/>
                  </a:cubicBezTo>
                  <a:cubicBezTo>
                    <a:pt x="17501" y="17425"/>
                    <a:pt x="20741" y="18344"/>
                    <a:pt x="19931" y="19148"/>
                  </a:cubicBezTo>
                  <a:cubicBezTo>
                    <a:pt x="19121" y="19952"/>
                    <a:pt x="14261" y="20642"/>
                    <a:pt x="9401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976045" y="1416059"/>
              <a:ext cx="170505" cy="17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753" fill="norm" stroke="1" extrusionOk="0">
                  <a:moveTo>
                    <a:pt x="12681" y="13322"/>
                  </a:moveTo>
                  <a:cubicBezTo>
                    <a:pt x="12948" y="9464"/>
                    <a:pt x="13214" y="5607"/>
                    <a:pt x="12948" y="3164"/>
                  </a:cubicBezTo>
                  <a:cubicBezTo>
                    <a:pt x="12681" y="722"/>
                    <a:pt x="11881" y="-307"/>
                    <a:pt x="9881" y="79"/>
                  </a:cubicBezTo>
                  <a:cubicBezTo>
                    <a:pt x="7881" y="464"/>
                    <a:pt x="4681" y="2264"/>
                    <a:pt x="2681" y="4836"/>
                  </a:cubicBezTo>
                  <a:cubicBezTo>
                    <a:pt x="681" y="7407"/>
                    <a:pt x="-119" y="10750"/>
                    <a:pt x="14" y="13836"/>
                  </a:cubicBezTo>
                  <a:cubicBezTo>
                    <a:pt x="148" y="16922"/>
                    <a:pt x="1214" y="19750"/>
                    <a:pt x="3081" y="20522"/>
                  </a:cubicBezTo>
                  <a:cubicBezTo>
                    <a:pt x="4948" y="21293"/>
                    <a:pt x="7614" y="20007"/>
                    <a:pt x="9481" y="18593"/>
                  </a:cubicBezTo>
                  <a:cubicBezTo>
                    <a:pt x="11348" y="17179"/>
                    <a:pt x="12414" y="15636"/>
                    <a:pt x="13348" y="13836"/>
                  </a:cubicBezTo>
                  <a:cubicBezTo>
                    <a:pt x="14281" y="12036"/>
                    <a:pt x="15081" y="9979"/>
                    <a:pt x="15348" y="9722"/>
                  </a:cubicBezTo>
                  <a:cubicBezTo>
                    <a:pt x="15614" y="9464"/>
                    <a:pt x="15348" y="11007"/>
                    <a:pt x="15214" y="12422"/>
                  </a:cubicBezTo>
                  <a:cubicBezTo>
                    <a:pt x="15081" y="13836"/>
                    <a:pt x="15081" y="15122"/>
                    <a:pt x="16148" y="16150"/>
                  </a:cubicBezTo>
                  <a:cubicBezTo>
                    <a:pt x="17214" y="17179"/>
                    <a:pt x="19348" y="17950"/>
                    <a:pt x="21481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680253" y="1423606"/>
              <a:ext cx="113998" cy="14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003" fill="norm" stroke="1" extrusionOk="0">
                  <a:moveTo>
                    <a:pt x="19616" y="7589"/>
                  </a:moveTo>
                  <a:cubicBezTo>
                    <a:pt x="19230" y="6024"/>
                    <a:pt x="18844" y="4459"/>
                    <a:pt x="18073" y="3050"/>
                  </a:cubicBezTo>
                  <a:cubicBezTo>
                    <a:pt x="17302" y="1641"/>
                    <a:pt x="16144" y="389"/>
                    <a:pt x="14602" y="76"/>
                  </a:cubicBezTo>
                  <a:cubicBezTo>
                    <a:pt x="13059" y="-237"/>
                    <a:pt x="11130" y="389"/>
                    <a:pt x="8623" y="2580"/>
                  </a:cubicBezTo>
                  <a:cubicBezTo>
                    <a:pt x="6116" y="4772"/>
                    <a:pt x="3030" y="8528"/>
                    <a:pt x="1294" y="11972"/>
                  </a:cubicBezTo>
                  <a:cubicBezTo>
                    <a:pt x="-441" y="15415"/>
                    <a:pt x="-827" y="18546"/>
                    <a:pt x="2644" y="19954"/>
                  </a:cubicBezTo>
                  <a:cubicBezTo>
                    <a:pt x="6116" y="21363"/>
                    <a:pt x="13444" y="21050"/>
                    <a:pt x="20773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824779" y="1447073"/>
              <a:ext cx="93032" cy="12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01" fill="norm" stroke="1" extrusionOk="0">
                  <a:moveTo>
                    <a:pt x="14677" y="409"/>
                  </a:moveTo>
                  <a:cubicBezTo>
                    <a:pt x="12277" y="55"/>
                    <a:pt x="9877" y="-299"/>
                    <a:pt x="7717" y="409"/>
                  </a:cubicBezTo>
                  <a:cubicBezTo>
                    <a:pt x="5557" y="1117"/>
                    <a:pt x="3637" y="2888"/>
                    <a:pt x="2197" y="6075"/>
                  </a:cubicBezTo>
                  <a:cubicBezTo>
                    <a:pt x="757" y="9262"/>
                    <a:pt x="-203" y="13865"/>
                    <a:pt x="37" y="16875"/>
                  </a:cubicBezTo>
                  <a:cubicBezTo>
                    <a:pt x="277" y="19885"/>
                    <a:pt x="1717" y="21301"/>
                    <a:pt x="4837" y="21301"/>
                  </a:cubicBezTo>
                  <a:cubicBezTo>
                    <a:pt x="7957" y="21301"/>
                    <a:pt x="12757" y="19885"/>
                    <a:pt x="15877" y="17229"/>
                  </a:cubicBezTo>
                  <a:cubicBezTo>
                    <a:pt x="18997" y="14573"/>
                    <a:pt x="20437" y="10678"/>
                    <a:pt x="20917" y="7845"/>
                  </a:cubicBezTo>
                  <a:cubicBezTo>
                    <a:pt x="21397" y="5012"/>
                    <a:pt x="20917" y="3242"/>
                    <a:pt x="19477" y="2003"/>
                  </a:cubicBezTo>
                  <a:cubicBezTo>
                    <a:pt x="18037" y="763"/>
                    <a:pt x="15637" y="55"/>
                    <a:pt x="13717" y="409"/>
                  </a:cubicBezTo>
                  <a:cubicBezTo>
                    <a:pt x="11797" y="763"/>
                    <a:pt x="10357" y="2180"/>
                    <a:pt x="8917" y="3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962249" y="1420126"/>
              <a:ext cx="98702" cy="15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83" fill="norm" stroke="1" extrusionOk="0">
                  <a:moveTo>
                    <a:pt x="2128" y="3178"/>
                  </a:moveTo>
                  <a:cubicBezTo>
                    <a:pt x="2587" y="8140"/>
                    <a:pt x="3047" y="13102"/>
                    <a:pt x="2817" y="16313"/>
                  </a:cubicBezTo>
                  <a:cubicBezTo>
                    <a:pt x="2587" y="19524"/>
                    <a:pt x="1668" y="20983"/>
                    <a:pt x="979" y="20983"/>
                  </a:cubicBezTo>
                  <a:cubicBezTo>
                    <a:pt x="290" y="20983"/>
                    <a:pt x="-170" y="19524"/>
                    <a:pt x="60" y="16459"/>
                  </a:cubicBezTo>
                  <a:cubicBezTo>
                    <a:pt x="290" y="13394"/>
                    <a:pt x="1209" y="8724"/>
                    <a:pt x="2358" y="5805"/>
                  </a:cubicBezTo>
                  <a:cubicBezTo>
                    <a:pt x="3507" y="2886"/>
                    <a:pt x="4885" y="1718"/>
                    <a:pt x="6724" y="842"/>
                  </a:cubicBezTo>
                  <a:cubicBezTo>
                    <a:pt x="8562" y="-33"/>
                    <a:pt x="10860" y="-617"/>
                    <a:pt x="13387" y="1134"/>
                  </a:cubicBezTo>
                  <a:cubicBezTo>
                    <a:pt x="15915" y="2886"/>
                    <a:pt x="18673" y="6972"/>
                    <a:pt x="20051" y="9745"/>
                  </a:cubicBezTo>
                  <a:cubicBezTo>
                    <a:pt x="21430" y="12518"/>
                    <a:pt x="21430" y="13978"/>
                    <a:pt x="21430" y="14707"/>
                  </a:cubicBezTo>
                  <a:cubicBezTo>
                    <a:pt x="21430" y="15437"/>
                    <a:pt x="21430" y="15437"/>
                    <a:pt x="21430" y="15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130799" y="1415609"/>
              <a:ext cx="69851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3961"/>
                  </a:moveTo>
                  <a:cubicBezTo>
                    <a:pt x="21600" y="2440"/>
                    <a:pt x="21600" y="919"/>
                    <a:pt x="19964" y="310"/>
                  </a:cubicBezTo>
                  <a:cubicBezTo>
                    <a:pt x="18327" y="-298"/>
                    <a:pt x="15055" y="6"/>
                    <a:pt x="11782" y="1071"/>
                  </a:cubicBezTo>
                  <a:cubicBezTo>
                    <a:pt x="8509" y="2136"/>
                    <a:pt x="5236" y="3961"/>
                    <a:pt x="3273" y="5634"/>
                  </a:cubicBezTo>
                  <a:cubicBezTo>
                    <a:pt x="1309" y="7308"/>
                    <a:pt x="655" y="8829"/>
                    <a:pt x="1636" y="10046"/>
                  </a:cubicBezTo>
                  <a:cubicBezTo>
                    <a:pt x="2618" y="11263"/>
                    <a:pt x="5236" y="12175"/>
                    <a:pt x="7855" y="13088"/>
                  </a:cubicBezTo>
                  <a:cubicBezTo>
                    <a:pt x="10473" y="14001"/>
                    <a:pt x="13091" y="14913"/>
                    <a:pt x="14400" y="16130"/>
                  </a:cubicBezTo>
                  <a:cubicBezTo>
                    <a:pt x="15709" y="17347"/>
                    <a:pt x="15709" y="18868"/>
                    <a:pt x="13091" y="19781"/>
                  </a:cubicBezTo>
                  <a:cubicBezTo>
                    <a:pt x="10473" y="20694"/>
                    <a:pt x="5236" y="20998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276850" y="146856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595358" y="1438529"/>
              <a:ext cx="151392" cy="14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24" fill="norm" stroke="1" extrusionOk="0">
                  <a:moveTo>
                    <a:pt x="4357" y="7156"/>
                  </a:moveTo>
                  <a:cubicBezTo>
                    <a:pt x="6157" y="7464"/>
                    <a:pt x="7957" y="7773"/>
                    <a:pt x="9757" y="7464"/>
                  </a:cubicBezTo>
                  <a:cubicBezTo>
                    <a:pt x="11557" y="7156"/>
                    <a:pt x="13357" y="6230"/>
                    <a:pt x="14407" y="4841"/>
                  </a:cubicBezTo>
                  <a:cubicBezTo>
                    <a:pt x="15457" y="3453"/>
                    <a:pt x="15757" y="1601"/>
                    <a:pt x="14857" y="676"/>
                  </a:cubicBezTo>
                  <a:cubicBezTo>
                    <a:pt x="13957" y="-250"/>
                    <a:pt x="11857" y="-250"/>
                    <a:pt x="9607" y="830"/>
                  </a:cubicBezTo>
                  <a:cubicBezTo>
                    <a:pt x="7357" y="1910"/>
                    <a:pt x="4957" y="4070"/>
                    <a:pt x="3307" y="6693"/>
                  </a:cubicBezTo>
                  <a:cubicBezTo>
                    <a:pt x="1657" y="9316"/>
                    <a:pt x="757" y="12401"/>
                    <a:pt x="307" y="14716"/>
                  </a:cubicBezTo>
                  <a:cubicBezTo>
                    <a:pt x="-143" y="17030"/>
                    <a:pt x="-143" y="18573"/>
                    <a:pt x="607" y="19653"/>
                  </a:cubicBezTo>
                  <a:cubicBezTo>
                    <a:pt x="1357" y="20733"/>
                    <a:pt x="2857" y="21350"/>
                    <a:pt x="6457" y="20579"/>
                  </a:cubicBezTo>
                  <a:cubicBezTo>
                    <a:pt x="10057" y="19807"/>
                    <a:pt x="15757" y="17647"/>
                    <a:pt x="21457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763755" y="1409300"/>
              <a:ext cx="90945" cy="15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71" fill="norm" stroke="1" extrusionOk="0">
                  <a:moveTo>
                    <a:pt x="21092" y="1137"/>
                  </a:moveTo>
                  <a:cubicBezTo>
                    <a:pt x="16183" y="568"/>
                    <a:pt x="11274" y="0"/>
                    <a:pt x="7592" y="0"/>
                  </a:cubicBezTo>
                  <a:cubicBezTo>
                    <a:pt x="3910" y="0"/>
                    <a:pt x="1456" y="568"/>
                    <a:pt x="474" y="1563"/>
                  </a:cubicBezTo>
                  <a:cubicBezTo>
                    <a:pt x="-508" y="2558"/>
                    <a:pt x="-17" y="3979"/>
                    <a:pt x="2437" y="6253"/>
                  </a:cubicBezTo>
                  <a:cubicBezTo>
                    <a:pt x="4892" y="8526"/>
                    <a:pt x="9310" y="11653"/>
                    <a:pt x="11765" y="14068"/>
                  </a:cubicBezTo>
                  <a:cubicBezTo>
                    <a:pt x="14219" y="16484"/>
                    <a:pt x="14710" y="18189"/>
                    <a:pt x="13974" y="19468"/>
                  </a:cubicBezTo>
                  <a:cubicBezTo>
                    <a:pt x="13237" y="20747"/>
                    <a:pt x="11274" y="21600"/>
                    <a:pt x="9801" y="21316"/>
                  </a:cubicBezTo>
                  <a:cubicBezTo>
                    <a:pt x="8328" y="21032"/>
                    <a:pt x="7347" y="19611"/>
                    <a:pt x="7101" y="18189"/>
                  </a:cubicBezTo>
                  <a:cubicBezTo>
                    <a:pt x="6856" y="16768"/>
                    <a:pt x="7347" y="15347"/>
                    <a:pt x="7837" y="13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939341" y="1239967"/>
              <a:ext cx="80459" cy="32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13" fill="norm" stroke="1" extrusionOk="0">
                  <a:moveTo>
                    <a:pt x="11084" y="0"/>
                  </a:moveTo>
                  <a:cubicBezTo>
                    <a:pt x="7207" y="4154"/>
                    <a:pt x="3330" y="8308"/>
                    <a:pt x="1391" y="11215"/>
                  </a:cubicBezTo>
                  <a:cubicBezTo>
                    <a:pt x="-547" y="14123"/>
                    <a:pt x="-547" y="15785"/>
                    <a:pt x="1945" y="17377"/>
                  </a:cubicBezTo>
                  <a:cubicBezTo>
                    <a:pt x="4438" y="18969"/>
                    <a:pt x="9422" y="20492"/>
                    <a:pt x="13022" y="21046"/>
                  </a:cubicBezTo>
                  <a:cubicBezTo>
                    <a:pt x="16622" y="21600"/>
                    <a:pt x="18838" y="21185"/>
                    <a:pt x="21053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914937" y="1316167"/>
              <a:ext cx="154655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3077" y="10414"/>
                  </a:moveTo>
                  <a:cubicBezTo>
                    <a:pt x="1617" y="10029"/>
                    <a:pt x="158" y="9643"/>
                    <a:pt x="12" y="9064"/>
                  </a:cubicBezTo>
                  <a:cubicBezTo>
                    <a:pt x="-134" y="8486"/>
                    <a:pt x="1034" y="7714"/>
                    <a:pt x="4098" y="7232"/>
                  </a:cubicBezTo>
                  <a:cubicBezTo>
                    <a:pt x="7163" y="6750"/>
                    <a:pt x="12125" y="6557"/>
                    <a:pt x="15336" y="6654"/>
                  </a:cubicBezTo>
                  <a:cubicBezTo>
                    <a:pt x="18547" y="6750"/>
                    <a:pt x="20007" y="7136"/>
                    <a:pt x="20736" y="7811"/>
                  </a:cubicBezTo>
                  <a:cubicBezTo>
                    <a:pt x="21466" y="8486"/>
                    <a:pt x="21466" y="9450"/>
                    <a:pt x="21028" y="11475"/>
                  </a:cubicBezTo>
                  <a:cubicBezTo>
                    <a:pt x="20590" y="13500"/>
                    <a:pt x="19715" y="16586"/>
                    <a:pt x="19277" y="18611"/>
                  </a:cubicBezTo>
                  <a:cubicBezTo>
                    <a:pt x="18839" y="20636"/>
                    <a:pt x="18839" y="21600"/>
                    <a:pt x="18985" y="21600"/>
                  </a:cubicBezTo>
                  <a:cubicBezTo>
                    <a:pt x="19131" y="21600"/>
                    <a:pt x="19423" y="20636"/>
                    <a:pt x="19715" y="16875"/>
                  </a:cubicBezTo>
                  <a:cubicBezTo>
                    <a:pt x="20007" y="13114"/>
                    <a:pt x="20298" y="6557"/>
                    <a:pt x="20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137027" y="1398717"/>
              <a:ext cx="200273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368" y="0"/>
                  </a:moveTo>
                  <a:cubicBezTo>
                    <a:pt x="595" y="6214"/>
                    <a:pt x="822" y="12427"/>
                    <a:pt x="709" y="16274"/>
                  </a:cubicBezTo>
                  <a:cubicBezTo>
                    <a:pt x="595" y="20121"/>
                    <a:pt x="140" y="21600"/>
                    <a:pt x="27" y="21600"/>
                  </a:cubicBezTo>
                  <a:cubicBezTo>
                    <a:pt x="-87" y="21600"/>
                    <a:pt x="140" y="20121"/>
                    <a:pt x="1164" y="17014"/>
                  </a:cubicBezTo>
                  <a:cubicBezTo>
                    <a:pt x="2187" y="13907"/>
                    <a:pt x="4006" y="9173"/>
                    <a:pt x="5711" y="5918"/>
                  </a:cubicBezTo>
                  <a:cubicBezTo>
                    <a:pt x="7416" y="2663"/>
                    <a:pt x="9008" y="888"/>
                    <a:pt x="9917" y="740"/>
                  </a:cubicBezTo>
                  <a:cubicBezTo>
                    <a:pt x="10827" y="592"/>
                    <a:pt x="11054" y="2071"/>
                    <a:pt x="11168" y="3551"/>
                  </a:cubicBezTo>
                  <a:cubicBezTo>
                    <a:pt x="11281" y="5030"/>
                    <a:pt x="11281" y="6510"/>
                    <a:pt x="11054" y="7989"/>
                  </a:cubicBezTo>
                  <a:cubicBezTo>
                    <a:pt x="10827" y="9468"/>
                    <a:pt x="10372" y="10948"/>
                    <a:pt x="10372" y="10948"/>
                  </a:cubicBezTo>
                  <a:cubicBezTo>
                    <a:pt x="10372" y="10948"/>
                    <a:pt x="10827" y="9468"/>
                    <a:pt x="11850" y="7545"/>
                  </a:cubicBezTo>
                  <a:cubicBezTo>
                    <a:pt x="12873" y="5622"/>
                    <a:pt x="14465" y="3255"/>
                    <a:pt x="15942" y="1923"/>
                  </a:cubicBezTo>
                  <a:cubicBezTo>
                    <a:pt x="17420" y="592"/>
                    <a:pt x="18785" y="296"/>
                    <a:pt x="19580" y="1036"/>
                  </a:cubicBezTo>
                  <a:cubicBezTo>
                    <a:pt x="20376" y="1775"/>
                    <a:pt x="20604" y="3551"/>
                    <a:pt x="20717" y="6510"/>
                  </a:cubicBezTo>
                  <a:cubicBezTo>
                    <a:pt x="20831" y="9468"/>
                    <a:pt x="20831" y="13611"/>
                    <a:pt x="20945" y="15978"/>
                  </a:cubicBezTo>
                  <a:cubicBezTo>
                    <a:pt x="21058" y="18345"/>
                    <a:pt x="21286" y="18937"/>
                    <a:pt x="21513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338150" y="1187050"/>
              <a:ext cx="300088" cy="38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48" fill="norm" stroke="1" extrusionOk="0">
                  <a:moveTo>
                    <a:pt x="7642" y="14909"/>
                  </a:moveTo>
                  <a:cubicBezTo>
                    <a:pt x="7642" y="14087"/>
                    <a:pt x="7642" y="13265"/>
                    <a:pt x="7265" y="12854"/>
                  </a:cubicBezTo>
                  <a:cubicBezTo>
                    <a:pt x="6887" y="12443"/>
                    <a:pt x="6132" y="12443"/>
                    <a:pt x="4999" y="13148"/>
                  </a:cubicBezTo>
                  <a:cubicBezTo>
                    <a:pt x="3866" y="13852"/>
                    <a:pt x="2356" y="15261"/>
                    <a:pt x="1449" y="16259"/>
                  </a:cubicBezTo>
                  <a:cubicBezTo>
                    <a:pt x="543" y="17257"/>
                    <a:pt x="241" y="17843"/>
                    <a:pt x="90" y="18430"/>
                  </a:cubicBezTo>
                  <a:cubicBezTo>
                    <a:pt x="-61" y="19017"/>
                    <a:pt x="-61" y="19604"/>
                    <a:pt x="392" y="19898"/>
                  </a:cubicBezTo>
                  <a:cubicBezTo>
                    <a:pt x="845" y="20191"/>
                    <a:pt x="1752" y="20191"/>
                    <a:pt x="2809" y="19722"/>
                  </a:cubicBezTo>
                  <a:cubicBezTo>
                    <a:pt x="3866" y="19252"/>
                    <a:pt x="5075" y="18313"/>
                    <a:pt x="5981" y="17550"/>
                  </a:cubicBezTo>
                  <a:cubicBezTo>
                    <a:pt x="6887" y="16787"/>
                    <a:pt x="7491" y="16200"/>
                    <a:pt x="7794" y="16200"/>
                  </a:cubicBezTo>
                  <a:cubicBezTo>
                    <a:pt x="8096" y="16200"/>
                    <a:pt x="8096" y="16787"/>
                    <a:pt x="8171" y="17374"/>
                  </a:cubicBezTo>
                  <a:cubicBezTo>
                    <a:pt x="8247" y="17961"/>
                    <a:pt x="8398" y="18548"/>
                    <a:pt x="8775" y="18548"/>
                  </a:cubicBezTo>
                  <a:cubicBezTo>
                    <a:pt x="9153" y="18548"/>
                    <a:pt x="9757" y="17961"/>
                    <a:pt x="11419" y="15672"/>
                  </a:cubicBezTo>
                  <a:cubicBezTo>
                    <a:pt x="13080" y="13383"/>
                    <a:pt x="15799" y="9391"/>
                    <a:pt x="17612" y="6691"/>
                  </a:cubicBezTo>
                  <a:cubicBezTo>
                    <a:pt x="19424" y="3991"/>
                    <a:pt x="20331" y="2583"/>
                    <a:pt x="20859" y="1585"/>
                  </a:cubicBezTo>
                  <a:cubicBezTo>
                    <a:pt x="21388" y="587"/>
                    <a:pt x="21539" y="0"/>
                    <a:pt x="21312" y="0"/>
                  </a:cubicBezTo>
                  <a:cubicBezTo>
                    <a:pt x="21086" y="0"/>
                    <a:pt x="20482" y="587"/>
                    <a:pt x="19273" y="2993"/>
                  </a:cubicBezTo>
                  <a:cubicBezTo>
                    <a:pt x="18065" y="5400"/>
                    <a:pt x="16252" y="9626"/>
                    <a:pt x="15195" y="12854"/>
                  </a:cubicBezTo>
                  <a:cubicBezTo>
                    <a:pt x="14138" y="16083"/>
                    <a:pt x="13836" y="18313"/>
                    <a:pt x="13911" y="19663"/>
                  </a:cubicBezTo>
                  <a:cubicBezTo>
                    <a:pt x="13987" y="21013"/>
                    <a:pt x="14440" y="21483"/>
                    <a:pt x="15119" y="21541"/>
                  </a:cubicBezTo>
                  <a:cubicBezTo>
                    <a:pt x="15799" y="21600"/>
                    <a:pt x="16705" y="21248"/>
                    <a:pt x="17612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520318" y="1376227"/>
              <a:ext cx="121783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21" fill="norm" stroke="1" extrusionOk="0">
                  <a:moveTo>
                    <a:pt x="3551" y="21021"/>
                  </a:moveTo>
                  <a:cubicBezTo>
                    <a:pt x="1689" y="14850"/>
                    <a:pt x="-173" y="8678"/>
                    <a:pt x="13" y="4821"/>
                  </a:cubicBezTo>
                  <a:cubicBezTo>
                    <a:pt x="199" y="964"/>
                    <a:pt x="2434" y="-579"/>
                    <a:pt x="6344" y="192"/>
                  </a:cubicBezTo>
                  <a:cubicBezTo>
                    <a:pt x="10255" y="964"/>
                    <a:pt x="15841" y="4050"/>
                    <a:pt x="21427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640561" y="1386017"/>
              <a:ext cx="110034" cy="12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959" fill="norm" stroke="1" extrusionOk="0">
                  <a:moveTo>
                    <a:pt x="18291" y="0"/>
                  </a:moveTo>
                  <a:cubicBezTo>
                    <a:pt x="14291" y="732"/>
                    <a:pt x="10291" y="1464"/>
                    <a:pt x="7091" y="3661"/>
                  </a:cubicBezTo>
                  <a:cubicBezTo>
                    <a:pt x="3891" y="5858"/>
                    <a:pt x="1491" y="9519"/>
                    <a:pt x="491" y="12997"/>
                  </a:cubicBezTo>
                  <a:cubicBezTo>
                    <a:pt x="-509" y="16475"/>
                    <a:pt x="-109" y="19769"/>
                    <a:pt x="2891" y="20685"/>
                  </a:cubicBezTo>
                  <a:cubicBezTo>
                    <a:pt x="5891" y="21600"/>
                    <a:pt x="11491" y="20136"/>
                    <a:pt x="15091" y="17573"/>
                  </a:cubicBezTo>
                  <a:cubicBezTo>
                    <a:pt x="18691" y="15010"/>
                    <a:pt x="20291" y="11349"/>
                    <a:pt x="20691" y="8603"/>
                  </a:cubicBezTo>
                  <a:cubicBezTo>
                    <a:pt x="21091" y="5858"/>
                    <a:pt x="20291" y="4027"/>
                    <a:pt x="18891" y="3295"/>
                  </a:cubicBezTo>
                  <a:cubicBezTo>
                    <a:pt x="17491" y="2563"/>
                    <a:pt x="15491" y="2929"/>
                    <a:pt x="13491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762750" y="1335217"/>
              <a:ext cx="215900" cy="21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7699"/>
                  </a:moveTo>
                  <a:cubicBezTo>
                    <a:pt x="424" y="6416"/>
                    <a:pt x="847" y="5133"/>
                    <a:pt x="1482" y="4170"/>
                  </a:cubicBezTo>
                  <a:cubicBezTo>
                    <a:pt x="2118" y="3208"/>
                    <a:pt x="2965" y="2566"/>
                    <a:pt x="4235" y="2887"/>
                  </a:cubicBezTo>
                  <a:cubicBezTo>
                    <a:pt x="5506" y="3208"/>
                    <a:pt x="7200" y="4491"/>
                    <a:pt x="7729" y="7485"/>
                  </a:cubicBezTo>
                  <a:cubicBezTo>
                    <a:pt x="8259" y="10479"/>
                    <a:pt x="7624" y="15184"/>
                    <a:pt x="6776" y="17964"/>
                  </a:cubicBezTo>
                  <a:cubicBezTo>
                    <a:pt x="5929" y="20745"/>
                    <a:pt x="4871" y="21600"/>
                    <a:pt x="4235" y="21386"/>
                  </a:cubicBezTo>
                  <a:cubicBezTo>
                    <a:pt x="3600" y="21172"/>
                    <a:pt x="3388" y="19889"/>
                    <a:pt x="4659" y="16788"/>
                  </a:cubicBezTo>
                  <a:cubicBezTo>
                    <a:pt x="5929" y="13687"/>
                    <a:pt x="8682" y="8768"/>
                    <a:pt x="11753" y="5667"/>
                  </a:cubicBezTo>
                  <a:cubicBezTo>
                    <a:pt x="14824" y="2566"/>
                    <a:pt x="18212" y="1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310737" y="1202392"/>
              <a:ext cx="309264" cy="60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2" fill="norm" stroke="1" extrusionOk="0">
                  <a:moveTo>
                    <a:pt x="6040" y="8502"/>
                  </a:moveTo>
                  <a:cubicBezTo>
                    <a:pt x="4718" y="8427"/>
                    <a:pt x="3396" y="8353"/>
                    <a:pt x="2367" y="8652"/>
                  </a:cubicBezTo>
                  <a:cubicBezTo>
                    <a:pt x="1338" y="8951"/>
                    <a:pt x="604" y="9623"/>
                    <a:pt x="236" y="10184"/>
                  </a:cubicBezTo>
                  <a:cubicBezTo>
                    <a:pt x="-131" y="10744"/>
                    <a:pt x="-131" y="11193"/>
                    <a:pt x="677" y="11529"/>
                  </a:cubicBezTo>
                  <a:cubicBezTo>
                    <a:pt x="1485" y="11865"/>
                    <a:pt x="3102" y="12090"/>
                    <a:pt x="4645" y="11716"/>
                  </a:cubicBezTo>
                  <a:cubicBezTo>
                    <a:pt x="6187" y="11342"/>
                    <a:pt x="7657" y="10371"/>
                    <a:pt x="8098" y="9287"/>
                  </a:cubicBezTo>
                  <a:cubicBezTo>
                    <a:pt x="8538" y="8203"/>
                    <a:pt x="7951" y="7007"/>
                    <a:pt x="7583" y="6185"/>
                  </a:cubicBezTo>
                  <a:cubicBezTo>
                    <a:pt x="7216" y="5363"/>
                    <a:pt x="7069" y="4915"/>
                    <a:pt x="7069" y="4504"/>
                  </a:cubicBezTo>
                  <a:cubicBezTo>
                    <a:pt x="7069" y="4092"/>
                    <a:pt x="7216" y="3719"/>
                    <a:pt x="7951" y="3345"/>
                  </a:cubicBezTo>
                  <a:cubicBezTo>
                    <a:pt x="8685" y="2971"/>
                    <a:pt x="10008" y="2598"/>
                    <a:pt x="10889" y="2261"/>
                  </a:cubicBezTo>
                  <a:cubicBezTo>
                    <a:pt x="11771" y="1925"/>
                    <a:pt x="12212" y="1626"/>
                    <a:pt x="12506" y="1178"/>
                  </a:cubicBezTo>
                  <a:cubicBezTo>
                    <a:pt x="12800" y="729"/>
                    <a:pt x="12947" y="131"/>
                    <a:pt x="13093" y="19"/>
                  </a:cubicBezTo>
                  <a:cubicBezTo>
                    <a:pt x="13240" y="-93"/>
                    <a:pt x="13387" y="281"/>
                    <a:pt x="12873" y="1551"/>
                  </a:cubicBezTo>
                  <a:cubicBezTo>
                    <a:pt x="12359" y="2822"/>
                    <a:pt x="11183" y="4989"/>
                    <a:pt x="9934" y="7269"/>
                  </a:cubicBezTo>
                  <a:cubicBezTo>
                    <a:pt x="8685" y="9549"/>
                    <a:pt x="7363" y="11940"/>
                    <a:pt x="6261" y="14145"/>
                  </a:cubicBezTo>
                  <a:cubicBezTo>
                    <a:pt x="5159" y="16350"/>
                    <a:pt x="4277" y="18368"/>
                    <a:pt x="3836" y="19564"/>
                  </a:cubicBezTo>
                  <a:cubicBezTo>
                    <a:pt x="3396" y="20760"/>
                    <a:pt x="3396" y="21133"/>
                    <a:pt x="3836" y="21320"/>
                  </a:cubicBezTo>
                  <a:cubicBezTo>
                    <a:pt x="4277" y="21507"/>
                    <a:pt x="5159" y="21507"/>
                    <a:pt x="6628" y="20946"/>
                  </a:cubicBezTo>
                  <a:cubicBezTo>
                    <a:pt x="8098" y="20386"/>
                    <a:pt x="10155" y="19265"/>
                    <a:pt x="11477" y="17957"/>
                  </a:cubicBezTo>
                  <a:cubicBezTo>
                    <a:pt x="12800" y="16649"/>
                    <a:pt x="13387" y="15154"/>
                    <a:pt x="13681" y="14182"/>
                  </a:cubicBezTo>
                  <a:cubicBezTo>
                    <a:pt x="13975" y="13211"/>
                    <a:pt x="13975" y="12762"/>
                    <a:pt x="13828" y="12351"/>
                  </a:cubicBezTo>
                  <a:cubicBezTo>
                    <a:pt x="13681" y="11940"/>
                    <a:pt x="13387" y="11567"/>
                    <a:pt x="13608" y="11417"/>
                  </a:cubicBezTo>
                  <a:cubicBezTo>
                    <a:pt x="13828" y="11268"/>
                    <a:pt x="14563" y="11342"/>
                    <a:pt x="15959" y="11305"/>
                  </a:cubicBezTo>
                  <a:cubicBezTo>
                    <a:pt x="17355" y="11268"/>
                    <a:pt x="19412" y="11118"/>
                    <a:pt x="21469" y="1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180021" y="1287004"/>
              <a:ext cx="240079" cy="28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39" fill="norm" stroke="1" extrusionOk="0">
                  <a:moveTo>
                    <a:pt x="12396" y="9268"/>
                  </a:moveTo>
                  <a:cubicBezTo>
                    <a:pt x="12586" y="8479"/>
                    <a:pt x="12775" y="7691"/>
                    <a:pt x="13154" y="6587"/>
                  </a:cubicBezTo>
                  <a:cubicBezTo>
                    <a:pt x="13533" y="5484"/>
                    <a:pt x="14102" y="4065"/>
                    <a:pt x="13817" y="3434"/>
                  </a:cubicBezTo>
                  <a:cubicBezTo>
                    <a:pt x="13533" y="2803"/>
                    <a:pt x="12396" y="2961"/>
                    <a:pt x="10123" y="4853"/>
                  </a:cubicBezTo>
                  <a:cubicBezTo>
                    <a:pt x="7849" y="6745"/>
                    <a:pt x="4438" y="10371"/>
                    <a:pt x="2544" y="12973"/>
                  </a:cubicBezTo>
                  <a:cubicBezTo>
                    <a:pt x="649" y="15574"/>
                    <a:pt x="270" y="17151"/>
                    <a:pt x="80" y="18412"/>
                  </a:cubicBezTo>
                  <a:cubicBezTo>
                    <a:pt x="-109" y="19673"/>
                    <a:pt x="-109" y="20619"/>
                    <a:pt x="1786" y="20935"/>
                  </a:cubicBezTo>
                  <a:cubicBezTo>
                    <a:pt x="3680" y="21250"/>
                    <a:pt x="7470" y="20935"/>
                    <a:pt x="10880" y="18806"/>
                  </a:cubicBezTo>
                  <a:cubicBezTo>
                    <a:pt x="14291" y="16678"/>
                    <a:pt x="17323" y="12736"/>
                    <a:pt x="18554" y="9346"/>
                  </a:cubicBezTo>
                  <a:cubicBezTo>
                    <a:pt x="19786" y="5957"/>
                    <a:pt x="19217" y="3119"/>
                    <a:pt x="17796" y="1542"/>
                  </a:cubicBezTo>
                  <a:cubicBezTo>
                    <a:pt x="16375" y="-35"/>
                    <a:pt x="14102" y="-350"/>
                    <a:pt x="11638" y="359"/>
                  </a:cubicBezTo>
                  <a:cubicBezTo>
                    <a:pt x="9175" y="1069"/>
                    <a:pt x="6523" y="2803"/>
                    <a:pt x="5480" y="4616"/>
                  </a:cubicBezTo>
                  <a:cubicBezTo>
                    <a:pt x="4438" y="6430"/>
                    <a:pt x="5007" y="8322"/>
                    <a:pt x="7375" y="9504"/>
                  </a:cubicBezTo>
                  <a:cubicBezTo>
                    <a:pt x="9744" y="10686"/>
                    <a:pt x="13912" y="11159"/>
                    <a:pt x="16565" y="11317"/>
                  </a:cubicBezTo>
                  <a:cubicBezTo>
                    <a:pt x="19217" y="11475"/>
                    <a:pt x="20354" y="11317"/>
                    <a:pt x="21491" y="1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477250" y="154476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821766" y="1792417"/>
              <a:ext cx="1610785" cy="17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27" y="0"/>
                  </a:moveTo>
                  <a:cubicBezTo>
                    <a:pt x="114" y="1016"/>
                    <a:pt x="0" y="2033"/>
                    <a:pt x="0" y="4320"/>
                  </a:cubicBezTo>
                  <a:cubicBezTo>
                    <a:pt x="0" y="6607"/>
                    <a:pt x="114" y="10165"/>
                    <a:pt x="568" y="13468"/>
                  </a:cubicBezTo>
                  <a:cubicBezTo>
                    <a:pt x="1022" y="16772"/>
                    <a:pt x="1817" y="19821"/>
                    <a:pt x="2583" y="20711"/>
                  </a:cubicBezTo>
                  <a:cubicBezTo>
                    <a:pt x="3349" y="21600"/>
                    <a:pt x="4087" y="20329"/>
                    <a:pt x="4896" y="18042"/>
                  </a:cubicBezTo>
                  <a:cubicBezTo>
                    <a:pt x="5705" y="15755"/>
                    <a:pt x="6585" y="12452"/>
                    <a:pt x="7366" y="10673"/>
                  </a:cubicBezTo>
                  <a:cubicBezTo>
                    <a:pt x="8146" y="8894"/>
                    <a:pt x="8827" y="8640"/>
                    <a:pt x="9636" y="8894"/>
                  </a:cubicBezTo>
                  <a:cubicBezTo>
                    <a:pt x="10445" y="9148"/>
                    <a:pt x="11382" y="9911"/>
                    <a:pt x="12262" y="10546"/>
                  </a:cubicBezTo>
                  <a:cubicBezTo>
                    <a:pt x="13142" y="11181"/>
                    <a:pt x="13965" y="11689"/>
                    <a:pt x="14618" y="12071"/>
                  </a:cubicBezTo>
                  <a:cubicBezTo>
                    <a:pt x="15270" y="12452"/>
                    <a:pt x="15753" y="12706"/>
                    <a:pt x="16448" y="13595"/>
                  </a:cubicBezTo>
                  <a:cubicBezTo>
                    <a:pt x="17144" y="14485"/>
                    <a:pt x="18052" y="16009"/>
                    <a:pt x="18875" y="16009"/>
                  </a:cubicBezTo>
                  <a:cubicBezTo>
                    <a:pt x="19698" y="16009"/>
                    <a:pt x="20436" y="14485"/>
                    <a:pt x="20876" y="13595"/>
                  </a:cubicBezTo>
                  <a:cubicBezTo>
                    <a:pt x="21316" y="12706"/>
                    <a:pt x="21458" y="12452"/>
                    <a:pt x="21529" y="11689"/>
                  </a:cubicBezTo>
                  <a:cubicBezTo>
                    <a:pt x="21600" y="10927"/>
                    <a:pt x="21600" y="9656"/>
                    <a:pt x="21600" y="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041899" y="2362195"/>
              <a:ext cx="228601" cy="31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10200" y="2247"/>
                  </a:moveTo>
                  <a:cubicBezTo>
                    <a:pt x="10200" y="1536"/>
                    <a:pt x="10200" y="826"/>
                    <a:pt x="9700" y="613"/>
                  </a:cubicBezTo>
                  <a:cubicBezTo>
                    <a:pt x="9200" y="399"/>
                    <a:pt x="8200" y="684"/>
                    <a:pt x="6900" y="1820"/>
                  </a:cubicBezTo>
                  <a:cubicBezTo>
                    <a:pt x="5600" y="2957"/>
                    <a:pt x="4000" y="4947"/>
                    <a:pt x="2600" y="7718"/>
                  </a:cubicBezTo>
                  <a:cubicBezTo>
                    <a:pt x="1200" y="10489"/>
                    <a:pt x="0" y="14042"/>
                    <a:pt x="0" y="16528"/>
                  </a:cubicBezTo>
                  <a:cubicBezTo>
                    <a:pt x="0" y="19015"/>
                    <a:pt x="1200" y="20436"/>
                    <a:pt x="3100" y="20934"/>
                  </a:cubicBezTo>
                  <a:cubicBezTo>
                    <a:pt x="5000" y="21431"/>
                    <a:pt x="7600" y="21005"/>
                    <a:pt x="10300" y="19655"/>
                  </a:cubicBezTo>
                  <a:cubicBezTo>
                    <a:pt x="13000" y="18305"/>
                    <a:pt x="15800" y="16031"/>
                    <a:pt x="17400" y="13473"/>
                  </a:cubicBezTo>
                  <a:cubicBezTo>
                    <a:pt x="19000" y="10915"/>
                    <a:pt x="19400" y="8073"/>
                    <a:pt x="19100" y="5942"/>
                  </a:cubicBezTo>
                  <a:cubicBezTo>
                    <a:pt x="18800" y="3810"/>
                    <a:pt x="17800" y="2389"/>
                    <a:pt x="16400" y="1394"/>
                  </a:cubicBezTo>
                  <a:cubicBezTo>
                    <a:pt x="15000" y="399"/>
                    <a:pt x="13200" y="-169"/>
                    <a:pt x="11100" y="44"/>
                  </a:cubicBezTo>
                  <a:cubicBezTo>
                    <a:pt x="9000" y="257"/>
                    <a:pt x="6600" y="1252"/>
                    <a:pt x="4800" y="2602"/>
                  </a:cubicBezTo>
                  <a:cubicBezTo>
                    <a:pt x="3000" y="3952"/>
                    <a:pt x="1800" y="5657"/>
                    <a:pt x="1200" y="6936"/>
                  </a:cubicBezTo>
                  <a:cubicBezTo>
                    <a:pt x="600" y="8215"/>
                    <a:pt x="600" y="9068"/>
                    <a:pt x="1100" y="9636"/>
                  </a:cubicBezTo>
                  <a:cubicBezTo>
                    <a:pt x="1600" y="10205"/>
                    <a:pt x="2600" y="10489"/>
                    <a:pt x="5600" y="10063"/>
                  </a:cubicBezTo>
                  <a:cubicBezTo>
                    <a:pt x="8600" y="9636"/>
                    <a:pt x="13600" y="8499"/>
                    <a:pt x="16600" y="7647"/>
                  </a:cubicBezTo>
                  <a:cubicBezTo>
                    <a:pt x="19600" y="6794"/>
                    <a:pt x="20600" y="6226"/>
                    <a:pt x="21600" y="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118364" y="2192467"/>
              <a:ext cx="10768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5029" y="0"/>
                  </a:moveTo>
                  <a:cubicBezTo>
                    <a:pt x="3759" y="2215"/>
                    <a:pt x="2488" y="4431"/>
                    <a:pt x="1853" y="6923"/>
                  </a:cubicBezTo>
                  <a:cubicBezTo>
                    <a:pt x="1218" y="9415"/>
                    <a:pt x="1218" y="12185"/>
                    <a:pt x="1006" y="15231"/>
                  </a:cubicBezTo>
                  <a:cubicBezTo>
                    <a:pt x="794" y="18277"/>
                    <a:pt x="371" y="21600"/>
                    <a:pt x="159" y="21600"/>
                  </a:cubicBezTo>
                  <a:cubicBezTo>
                    <a:pt x="-53" y="21600"/>
                    <a:pt x="-53" y="18277"/>
                    <a:pt x="159" y="15231"/>
                  </a:cubicBezTo>
                  <a:cubicBezTo>
                    <a:pt x="371" y="12185"/>
                    <a:pt x="794" y="9415"/>
                    <a:pt x="1641" y="6923"/>
                  </a:cubicBezTo>
                  <a:cubicBezTo>
                    <a:pt x="2488" y="4431"/>
                    <a:pt x="3759" y="2215"/>
                    <a:pt x="5241" y="1938"/>
                  </a:cubicBezTo>
                  <a:cubicBezTo>
                    <a:pt x="6723" y="1662"/>
                    <a:pt x="8418" y="3323"/>
                    <a:pt x="11171" y="6923"/>
                  </a:cubicBezTo>
                  <a:cubicBezTo>
                    <a:pt x="13923" y="10523"/>
                    <a:pt x="17735" y="16062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530850" y="2529442"/>
              <a:ext cx="52705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429" y="13918"/>
                    <a:pt x="4858" y="6718"/>
                    <a:pt x="7894" y="3118"/>
                  </a:cubicBezTo>
                  <a:cubicBezTo>
                    <a:pt x="10930" y="-482"/>
                    <a:pt x="14573" y="-482"/>
                    <a:pt x="16959" y="718"/>
                  </a:cubicBezTo>
                  <a:cubicBezTo>
                    <a:pt x="19345" y="1918"/>
                    <a:pt x="20472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967868" y="2437274"/>
              <a:ext cx="149998" cy="21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64" fill="norm" stroke="1" extrusionOk="0">
                  <a:moveTo>
                    <a:pt x="2821" y="1526"/>
                  </a:moveTo>
                  <a:cubicBezTo>
                    <a:pt x="1341" y="902"/>
                    <a:pt x="-138" y="279"/>
                    <a:pt x="10" y="72"/>
                  </a:cubicBezTo>
                  <a:cubicBezTo>
                    <a:pt x="158" y="-136"/>
                    <a:pt x="1933" y="72"/>
                    <a:pt x="5484" y="1214"/>
                  </a:cubicBezTo>
                  <a:cubicBezTo>
                    <a:pt x="9035" y="2356"/>
                    <a:pt x="14361" y="4433"/>
                    <a:pt x="17467" y="5887"/>
                  </a:cubicBezTo>
                  <a:cubicBezTo>
                    <a:pt x="20574" y="7341"/>
                    <a:pt x="21462" y="8172"/>
                    <a:pt x="20722" y="9626"/>
                  </a:cubicBezTo>
                  <a:cubicBezTo>
                    <a:pt x="19983" y="11079"/>
                    <a:pt x="17615" y="13156"/>
                    <a:pt x="15840" y="14610"/>
                  </a:cubicBezTo>
                  <a:cubicBezTo>
                    <a:pt x="14065" y="16064"/>
                    <a:pt x="12881" y="16895"/>
                    <a:pt x="11846" y="17829"/>
                  </a:cubicBezTo>
                  <a:cubicBezTo>
                    <a:pt x="10810" y="18764"/>
                    <a:pt x="9922" y="19802"/>
                    <a:pt x="10218" y="20426"/>
                  </a:cubicBezTo>
                  <a:cubicBezTo>
                    <a:pt x="10514" y="21049"/>
                    <a:pt x="11994" y="21256"/>
                    <a:pt x="1347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292987" y="2408858"/>
              <a:ext cx="260213" cy="21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01" fill="norm" stroke="1" extrusionOk="0">
                  <a:moveTo>
                    <a:pt x="12009" y="4890"/>
                  </a:moveTo>
                  <a:cubicBezTo>
                    <a:pt x="12009" y="3244"/>
                    <a:pt x="12009" y="1598"/>
                    <a:pt x="11573" y="878"/>
                  </a:cubicBezTo>
                  <a:cubicBezTo>
                    <a:pt x="11138" y="158"/>
                    <a:pt x="10267" y="364"/>
                    <a:pt x="8612" y="2216"/>
                  </a:cubicBezTo>
                  <a:cubicBezTo>
                    <a:pt x="6957" y="4067"/>
                    <a:pt x="4518" y="7564"/>
                    <a:pt x="2863" y="10444"/>
                  </a:cubicBezTo>
                  <a:cubicBezTo>
                    <a:pt x="1209" y="13324"/>
                    <a:pt x="338" y="15587"/>
                    <a:pt x="76" y="17438"/>
                  </a:cubicBezTo>
                  <a:cubicBezTo>
                    <a:pt x="-185" y="19290"/>
                    <a:pt x="163" y="20730"/>
                    <a:pt x="2167" y="21038"/>
                  </a:cubicBezTo>
                  <a:cubicBezTo>
                    <a:pt x="4170" y="21347"/>
                    <a:pt x="7828" y="20524"/>
                    <a:pt x="10615" y="18673"/>
                  </a:cubicBezTo>
                  <a:cubicBezTo>
                    <a:pt x="13402" y="16821"/>
                    <a:pt x="15318" y="13941"/>
                    <a:pt x="16276" y="11267"/>
                  </a:cubicBezTo>
                  <a:cubicBezTo>
                    <a:pt x="17234" y="8593"/>
                    <a:pt x="17234" y="6124"/>
                    <a:pt x="16712" y="4067"/>
                  </a:cubicBezTo>
                  <a:cubicBezTo>
                    <a:pt x="16189" y="2010"/>
                    <a:pt x="15144" y="364"/>
                    <a:pt x="12880" y="56"/>
                  </a:cubicBezTo>
                  <a:cubicBezTo>
                    <a:pt x="10615" y="-253"/>
                    <a:pt x="7131" y="776"/>
                    <a:pt x="5041" y="2113"/>
                  </a:cubicBezTo>
                  <a:cubicBezTo>
                    <a:pt x="2950" y="3450"/>
                    <a:pt x="2254" y="5096"/>
                    <a:pt x="2602" y="6227"/>
                  </a:cubicBezTo>
                  <a:cubicBezTo>
                    <a:pt x="2950" y="7358"/>
                    <a:pt x="4344" y="7976"/>
                    <a:pt x="7654" y="7770"/>
                  </a:cubicBezTo>
                  <a:cubicBezTo>
                    <a:pt x="10963" y="7564"/>
                    <a:pt x="16189" y="6536"/>
                    <a:pt x="21415" y="5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521043" y="2242997"/>
              <a:ext cx="60607" cy="10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15" fill="norm" stroke="1" extrusionOk="0">
                  <a:moveTo>
                    <a:pt x="7920" y="7991"/>
                  </a:moveTo>
                  <a:cubicBezTo>
                    <a:pt x="6430" y="10195"/>
                    <a:pt x="4941" y="12399"/>
                    <a:pt x="3824" y="14603"/>
                  </a:cubicBezTo>
                  <a:cubicBezTo>
                    <a:pt x="2706" y="16807"/>
                    <a:pt x="1961" y="19011"/>
                    <a:pt x="1217" y="19011"/>
                  </a:cubicBezTo>
                  <a:cubicBezTo>
                    <a:pt x="472" y="19011"/>
                    <a:pt x="-273" y="16807"/>
                    <a:pt x="99" y="13942"/>
                  </a:cubicBezTo>
                  <a:cubicBezTo>
                    <a:pt x="472" y="11076"/>
                    <a:pt x="1961" y="7550"/>
                    <a:pt x="4568" y="4684"/>
                  </a:cubicBezTo>
                  <a:cubicBezTo>
                    <a:pt x="7175" y="1819"/>
                    <a:pt x="10899" y="-385"/>
                    <a:pt x="13506" y="56"/>
                  </a:cubicBezTo>
                  <a:cubicBezTo>
                    <a:pt x="16113" y="497"/>
                    <a:pt x="17603" y="3582"/>
                    <a:pt x="18720" y="7550"/>
                  </a:cubicBezTo>
                  <a:cubicBezTo>
                    <a:pt x="19837" y="11517"/>
                    <a:pt x="20582" y="16366"/>
                    <a:pt x="21327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626100" y="2265990"/>
              <a:ext cx="1714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33" y="12302"/>
                    <a:pt x="5867" y="4448"/>
                    <a:pt x="9467" y="1502"/>
                  </a:cubicBezTo>
                  <a:cubicBezTo>
                    <a:pt x="13067" y="-1443"/>
                    <a:pt x="1733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778500" y="2236917"/>
              <a:ext cx="4736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3148" y="1636"/>
                  </a:cubicBezTo>
                  <a:cubicBezTo>
                    <a:pt x="16904" y="3273"/>
                    <a:pt x="19722" y="6545"/>
                    <a:pt x="20661" y="9818"/>
                  </a:cubicBezTo>
                  <a:cubicBezTo>
                    <a:pt x="21600" y="13091"/>
                    <a:pt x="20661" y="16364"/>
                    <a:pt x="17843" y="18327"/>
                  </a:cubicBezTo>
                  <a:cubicBezTo>
                    <a:pt x="15026" y="20291"/>
                    <a:pt x="10330" y="20945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855205" y="2217867"/>
              <a:ext cx="113154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94" fill="norm" stroke="1" extrusionOk="0">
                  <a:moveTo>
                    <a:pt x="11905" y="0"/>
                  </a:moveTo>
                  <a:cubicBezTo>
                    <a:pt x="11105" y="4547"/>
                    <a:pt x="10305" y="9095"/>
                    <a:pt x="9305" y="12316"/>
                  </a:cubicBezTo>
                  <a:cubicBezTo>
                    <a:pt x="8305" y="15537"/>
                    <a:pt x="7105" y="17432"/>
                    <a:pt x="5505" y="18947"/>
                  </a:cubicBezTo>
                  <a:cubicBezTo>
                    <a:pt x="3905" y="20463"/>
                    <a:pt x="1905" y="21600"/>
                    <a:pt x="905" y="21221"/>
                  </a:cubicBezTo>
                  <a:cubicBezTo>
                    <a:pt x="-95" y="20842"/>
                    <a:pt x="-95" y="18947"/>
                    <a:pt x="105" y="17053"/>
                  </a:cubicBezTo>
                  <a:cubicBezTo>
                    <a:pt x="305" y="15158"/>
                    <a:pt x="705" y="13263"/>
                    <a:pt x="1505" y="11368"/>
                  </a:cubicBezTo>
                  <a:cubicBezTo>
                    <a:pt x="2305" y="9474"/>
                    <a:pt x="3505" y="7579"/>
                    <a:pt x="4905" y="7200"/>
                  </a:cubicBezTo>
                  <a:cubicBezTo>
                    <a:pt x="6305" y="6821"/>
                    <a:pt x="7905" y="7958"/>
                    <a:pt x="9305" y="9284"/>
                  </a:cubicBezTo>
                  <a:cubicBezTo>
                    <a:pt x="10705" y="10611"/>
                    <a:pt x="11905" y="12126"/>
                    <a:pt x="13505" y="13263"/>
                  </a:cubicBezTo>
                  <a:cubicBezTo>
                    <a:pt x="15105" y="14400"/>
                    <a:pt x="17105" y="15158"/>
                    <a:pt x="18505" y="14589"/>
                  </a:cubicBezTo>
                  <a:cubicBezTo>
                    <a:pt x="19905" y="14021"/>
                    <a:pt x="20705" y="12126"/>
                    <a:pt x="21105" y="10232"/>
                  </a:cubicBezTo>
                  <a:cubicBezTo>
                    <a:pt x="21505" y="8337"/>
                    <a:pt x="21505" y="6442"/>
                    <a:pt x="20905" y="4737"/>
                  </a:cubicBezTo>
                  <a:cubicBezTo>
                    <a:pt x="20305" y="3032"/>
                    <a:pt x="19105" y="1516"/>
                    <a:pt x="16705" y="1516"/>
                  </a:cubicBezTo>
                  <a:cubicBezTo>
                    <a:pt x="14305" y="1516"/>
                    <a:pt x="10705" y="3032"/>
                    <a:pt x="7105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728232" y="2878630"/>
              <a:ext cx="154918" cy="28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08" fill="norm" stroke="1" extrusionOk="0">
                  <a:moveTo>
                    <a:pt x="7352" y="7541"/>
                  </a:moveTo>
                  <a:cubicBezTo>
                    <a:pt x="6477" y="11010"/>
                    <a:pt x="5601" y="14478"/>
                    <a:pt x="5163" y="16607"/>
                  </a:cubicBezTo>
                  <a:cubicBezTo>
                    <a:pt x="4725" y="18735"/>
                    <a:pt x="4725" y="19524"/>
                    <a:pt x="3995" y="20154"/>
                  </a:cubicBezTo>
                  <a:cubicBezTo>
                    <a:pt x="3266" y="20785"/>
                    <a:pt x="1806" y="21258"/>
                    <a:pt x="931" y="20864"/>
                  </a:cubicBezTo>
                  <a:cubicBezTo>
                    <a:pt x="55" y="20470"/>
                    <a:pt x="-237" y="19208"/>
                    <a:pt x="201" y="16292"/>
                  </a:cubicBezTo>
                  <a:cubicBezTo>
                    <a:pt x="639" y="13375"/>
                    <a:pt x="1806" y="8803"/>
                    <a:pt x="3266" y="5807"/>
                  </a:cubicBezTo>
                  <a:cubicBezTo>
                    <a:pt x="4725" y="2811"/>
                    <a:pt x="6477" y="1392"/>
                    <a:pt x="8082" y="604"/>
                  </a:cubicBezTo>
                  <a:cubicBezTo>
                    <a:pt x="9687" y="-184"/>
                    <a:pt x="11147" y="-342"/>
                    <a:pt x="12898" y="998"/>
                  </a:cubicBezTo>
                  <a:cubicBezTo>
                    <a:pt x="14649" y="2338"/>
                    <a:pt x="16693" y="5176"/>
                    <a:pt x="16693" y="7226"/>
                  </a:cubicBezTo>
                  <a:cubicBezTo>
                    <a:pt x="16693" y="9276"/>
                    <a:pt x="14649" y="10537"/>
                    <a:pt x="12898" y="11325"/>
                  </a:cubicBezTo>
                  <a:cubicBezTo>
                    <a:pt x="11147" y="12113"/>
                    <a:pt x="9687" y="12429"/>
                    <a:pt x="8228" y="12508"/>
                  </a:cubicBezTo>
                  <a:cubicBezTo>
                    <a:pt x="6768" y="12586"/>
                    <a:pt x="5309" y="12429"/>
                    <a:pt x="5455" y="12429"/>
                  </a:cubicBezTo>
                  <a:cubicBezTo>
                    <a:pt x="5601" y="12429"/>
                    <a:pt x="7352" y="12586"/>
                    <a:pt x="8812" y="12902"/>
                  </a:cubicBezTo>
                  <a:cubicBezTo>
                    <a:pt x="10271" y="13217"/>
                    <a:pt x="11439" y="13690"/>
                    <a:pt x="13482" y="14005"/>
                  </a:cubicBezTo>
                  <a:cubicBezTo>
                    <a:pt x="15525" y="14321"/>
                    <a:pt x="18444" y="14478"/>
                    <a:pt x="21363" y="14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932727" y="2897317"/>
              <a:ext cx="96474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9" fill="norm" stroke="1" extrusionOk="0">
                  <a:moveTo>
                    <a:pt x="1680" y="2592"/>
                  </a:moveTo>
                  <a:cubicBezTo>
                    <a:pt x="741" y="4968"/>
                    <a:pt x="-198" y="7344"/>
                    <a:pt x="37" y="10152"/>
                  </a:cubicBezTo>
                  <a:cubicBezTo>
                    <a:pt x="272" y="12960"/>
                    <a:pt x="1680" y="16200"/>
                    <a:pt x="3324" y="18360"/>
                  </a:cubicBezTo>
                  <a:cubicBezTo>
                    <a:pt x="4967" y="20520"/>
                    <a:pt x="6845" y="21600"/>
                    <a:pt x="8489" y="21492"/>
                  </a:cubicBezTo>
                  <a:cubicBezTo>
                    <a:pt x="10132" y="21384"/>
                    <a:pt x="11541" y="20088"/>
                    <a:pt x="13654" y="16308"/>
                  </a:cubicBezTo>
                  <a:cubicBezTo>
                    <a:pt x="15767" y="12528"/>
                    <a:pt x="18585" y="6264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315879" y="2935493"/>
              <a:ext cx="97621" cy="18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32" fill="norm" stroke="1" extrusionOk="0">
                  <a:moveTo>
                    <a:pt x="19817" y="2809"/>
                  </a:moveTo>
                  <a:cubicBezTo>
                    <a:pt x="19358" y="1635"/>
                    <a:pt x="18898" y="461"/>
                    <a:pt x="17519" y="109"/>
                  </a:cubicBezTo>
                  <a:cubicBezTo>
                    <a:pt x="16141" y="-243"/>
                    <a:pt x="13843" y="227"/>
                    <a:pt x="11315" y="1987"/>
                  </a:cubicBezTo>
                  <a:cubicBezTo>
                    <a:pt x="8787" y="3748"/>
                    <a:pt x="6030" y="6800"/>
                    <a:pt x="4192" y="9500"/>
                  </a:cubicBezTo>
                  <a:cubicBezTo>
                    <a:pt x="2353" y="12200"/>
                    <a:pt x="1434" y="14548"/>
                    <a:pt x="745" y="16309"/>
                  </a:cubicBezTo>
                  <a:cubicBezTo>
                    <a:pt x="56" y="18070"/>
                    <a:pt x="-404" y="19244"/>
                    <a:pt x="515" y="20066"/>
                  </a:cubicBezTo>
                  <a:cubicBezTo>
                    <a:pt x="1434" y="20887"/>
                    <a:pt x="3732" y="21357"/>
                    <a:pt x="7409" y="20770"/>
                  </a:cubicBezTo>
                  <a:cubicBezTo>
                    <a:pt x="11085" y="20183"/>
                    <a:pt x="16141" y="18540"/>
                    <a:pt x="21196" y="16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408426" y="2998917"/>
              <a:ext cx="85508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00" fill="norm" stroke="1" extrusionOk="0">
                  <a:moveTo>
                    <a:pt x="10745" y="8100"/>
                  </a:moveTo>
                  <a:cubicBezTo>
                    <a:pt x="11272" y="5850"/>
                    <a:pt x="11799" y="3600"/>
                    <a:pt x="10745" y="2700"/>
                  </a:cubicBezTo>
                  <a:cubicBezTo>
                    <a:pt x="9692" y="1800"/>
                    <a:pt x="7058" y="2250"/>
                    <a:pt x="4950" y="4050"/>
                  </a:cubicBezTo>
                  <a:cubicBezTo>
                    <a:pt x="2843" y="5850"/>
                    <a:pt x="1262" y="9000"/>
                    <a:pt x="472" y="11700"/>
                  </a:cubicBezTo>
                  <a:cubicBezTo>
                    <a:pt x="-318" y="14400"/>
                    <a:pt x="-318" y="16650"/>
                    <a:pt x="2053" y="18450"/>
                  </a:cubicBezTo>
                  <a:cubicBezTo>
                    <a:pt x="4423" y="20250"/>
                    <a:pt x="9165" y="21600"/>
                    <a:pt x="12589" y="21375"/>
                  </a:cubicBezTo>
                  <a:cubicBezTo>
                    <a:pt x="16014" y="21150"/>
                    <a:pt x="18121" y="19350"/>
                    <a:pt x="19438" y="16875"/>
                  </a:cubicBezTo>
                  <a:cubicBezTo>
                    <a:pt x="20755" y="14400"/>
                    <a:pt x="21282" y="11250"/>
                    <a:pt x="21282" y="8325"/>
                  </a:cubicBezTo>
                  <a:cubicBezTo>
                    <a:pt x="21282" y="5400"/>
                    <a:pt x="20755" y="2700"/>
                    <a:pt x="19175" y="1350"/>
                  </a:cubicBezTo>
                  <a:cubicBezTo>
                    <a:pt x="17594" y="0"/>
                    <a:pt x="14960" y="0"/>
                    <a:pt x="12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515826" y="2954467"/>
              <a:ext cx="8817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910" y="5684"/>
                  </a:moveTo>
                  <a:cubicBezTo>
                    <a:pt x="2910" y="7958"/>
                    <a:pt x="2910" y="10232"/>
                    <a:pt x="2395" y="12884"/>
                  </a:cubicBezTo>
                  <a:cubicBezTo>
                    <a:pt x="1881" y="15537"/>
                    <a:pt x="853" y="18568"/>
                    <a:pt x="338" y="18947"/>
                  </a:cubicBezTo>
                  <a:cubicBezTo>
                    <a:pt x="-176" y="19326"/>
                    <a:pt x="-176" y="17053"/>
                    <a:pt x="853" y="13832"/>
                  </a:cubicBezTo>
                  <a:cubicBezTo>
                    <a:pt x="1881" y="10611"/>
                    <a:pt x="3938" y="6442"/>
                    <a:pt x="6253" y="3789"/>
                  </a:cubicBezTo>
                  <a:cubicBezTo>
                    <a:pt x="8567" y="1137"/>
                    <a:pt x="11138" y="0"/>
                    <a:pt x="13453" y="0"/>
                  </a:cubicBezTo>
                  <a:cubicBezTo>
                    <a:pt x="15767" y="0"/>
                    <a:pt x="17824" y="1137"/>
                    <a:pt x="19110" y="4926"/>
                  </a:cubicBezTo>
                  <a:cubicBezTo>
                    <a:pt x="20395" y="8716"/>
                    <a:pt x="20910" y="15158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654800" y="2931184"/>
              <a:ext cx="39323" cy="15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65" fill="norm" stroke="1" extrusionOk="0">
                  <a:moveTo>
                    <a:pt x="17053" y="6805"/>
                  </a:moveTo>
                  <a:cubicBezTo>
                    <a:pt x="19326" y="5326"/>
                    <a:pt x="21600" y="3847"/>
                    <a:pt x="21032" y="2515"/>
                  </a:cubicBezTo>
                  <a:cubicBezTo>
                    <a:pt x="20463" y="1184"/>
                    <a:pt x="17053" y="0"/>
                    <a:pt x="13642" y="0"/>
                  </a:cubicBezTo>
                  <a:cubicBezTo>
                    <a:pt x="10232" y="0"/>
                    <a:pt x="6821" y="1184"/>
                    <a:pt x="6253" y="3699"/>
                  </a:cubicBezTo>
                  <a:cubicBezTo>
                    <a:pt x="5684" y="6214"/>
                    <a:pt x="7958" y="10060"/>
                    <a:pt x="9663" y="12723"/>
                  </a:cubicBezTo>
                  <a:cubicBezTo>
                    <a:pt x="11368" y="15386"/>
                    <a:pt x="12505" y="16866"/>
                    <a:pt x="13074" y="18345"/>
                  </a:cubicBezTo>
                  <a:cubicBezTo>
                    <a:pt x="13642" y="19825"/>
                    <a:pt x="13642" y="21304"/>
                    <a:pt x="11937" y="21452"/>
                  </a:cubicBezTo>
                  <a:cubicBezTo>
                    <a:pt x="10232" y="21600"/>
                    <a:pt x="6821" y="20416"/>
                    <a:pt x="4547" y="19085"/>
                  </a:cubicBezTo>
                  <a:cubicBezTo>
                    <a:pt x="2274" y="17753"/>
                    <a:pt x="1137" y="16274"/>
                    <a:pt x="0" y="1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734979" y="2795717"/>
              <a:ext cx="91271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79" fill="norm" stroke="1" extrusionOk="0">
                  <a:moveTo>
                    <a:pt x="21168" y="0"/>
                  </a:moveTo>
                  <a:cubicBezTo>
                    <a:pt x="17241" y="1462"/>
                    <a:pt x="13313" y="2923"/>
                    <a:pt x="10368" y="5035"/>
                  </a:cubicBezTo>
                  <a:cubicBezTo>
                    <a:pt x="7423" y="7146"/>
                    <a:pt x="5459" y="9907"/>
                    <a:pt x="3986" y="12262"/>
                  </a:cubicBezTo>
                  <a:cubicBezTo>
                    <a:pt x="2513" y="14617"/>
                    <a:pt x="1532" y="16565"/>
                    <a:pt x="795" y="17946"/>
                  </a:cubicBezTo>
                  <a:cubicBezTo>
                    <a:pt x="59" y="19326"/>
                    <a:pt x="-432" y="20138"/>
                    <a:pt x="550" y="20707"/>
                  </a:cubicBezTo>
                  <a:cubicBezTo>
                    <a:pt x="1532" y="21275"/>
                    <a:pt x="3986" y="21600"/>
                    <a:pt x="6195" y="21438"/>
                  </a:cubicBezTo>
                  <a:cubicBezTo>
                    <a:pt x="8404" y="21275"/>
                    <a:pt x="10368" y="20626"/>
                    <a:pt x="12086" y="19976"/>
                  </a:cubicBezTo>
                  <a:cubicBezTo>
                    <a:pt x="13804" y="19326"/>
                    <a:pt x="15277" y="18677"/>
                    <a:pt x="16259" y="17946"/>
                  </a:cubicBezTo>
                  <a:cubicBezTo>
                    <a:pt x="17241" y="17215"/>
                    <a:pt x="17732" y="16403"/>
                    <a:pt x="16750" y="15672"/>
                  </a:cubicBezTo>
                  <a:cubicBezTo>
                    <a:pt x="15768" y="14941"/>
                    <a:pt x="13313" y="14292"/>
                    <a:pt x="9877" y="13805"/>
                  </a:cubicBezTo>
                  <a:cubicBezTo>
                    <a:pt x="6441" y="13317"/>
                    <a:pt x="2023" y="12992"/>
                    <a:pt x="795" y="12586"/>
                  </a:cubicBezTo>
                  <a:cubicBezTo>
                    <a:pt x="-432" y="12180"/>
                    <a:pt x="1532" y="11693"/>
                    <a:pt x="4968" y="11368"/>
                  </a:cubicBezTo>
                  <a:cubicBezTo>
                    <a:pt x="8404" y="11044"/>
                    <a:pt x="13313" y="10881"/>
                    <a:pt x="18223" y="1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921500" y="3024317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5035" y="4054463"/>
              <a:ext cx="314366" cy="3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05" fill="norm" stroke="1" extrusionOk="0">
                  <a:moveTo>
                    <a:pt x="3812" y="4059"/>
                  </a:moveTo>
                  <a:cubicBezTo>
                    <a:pt x="3097" y="3782"/>
                    <a:pt x="2382" y="3505"/>
                    <a:pt x="2310" y="3574"/>
                  </a:cubicBezTo>
                  <a:cubicBezTo>
                    <a:pt x="2239" y="3643"/>
                    <a:pt x="2811" y="4059"/>
                    <a:pt x="4814" y="4267"/>
                  </a:cubicBezTo>
                  <a:cubicBezTo>
                    <a:pt x="6816" y="4474"/>
                    <a:pt x="10249" y="4474"/>
                    <a:pt x="13110" y="4059"/>
                  </a:cubicBezTo>
                  <a:cubicBezTo>
                    <a:pt x="15971" y="3643"/>
                    <a:pt x="18260" y="2813"/>
                    <a:pt x="19619" y="2051"/>
                  </a:cubicBezTo>
                  <a:cubicBezTo>
                    <a:pt x="20978" y="1290"/>
                    <a:pt x="21407" y="597"/>
                    <a:pt x="21192" y="251"/>
                  </a:cubicBezTo>
                  <a:cubicBezTo>
                    <a:pt x="20978" y="-95"/>
                    <a:pt x="20120" y="-95"/>
                    <a:pt x="18117" y="320"/>
                  </a:cubicBezTo>
                  <a:cubicBezTo>
                    <a:pt x="16114" y="736"/>
                    <a:pt x="12967" y="1567"/>
                    <a:pt x="11036" y="2190"/>
                  </a:cubicBezTo>
                  <a:cubicBezTo>
                    <a:pt x="9105" y="2813"/>
                    <a:pt x="8390" y="3228"/>
                    <a:pt x="7889" y="3782"/>
                  </a:cubicBezTo>
                  <a:cubicBezTo>
                    <a:pt x="7388" y="4336"/>
                    <a:pt x="7102" y="5028"/>
                    <a:pt x="7317" y="5582"/>
                  </a:cubicBezTo>
                  <a:cubicBezTo>
                    <a:pt x="7532" y="6136"/>
                    <a:pt x="8247" y="6551"/>
                    <a:pt x="9033" y="6828"/>
                  </a:cubicBezTo>
                  <a:cubicBezTo>
                    <a:pt x="9820" y="7105"/>
                    <a:pt x="10679" y="7243"/>
                    <a:pt x="11465" y="7520"/>
                  </a:cubicBezTo>
                  <a:cubicBezTo>
                    <a:pt x="12252" y="7797"/>
                    <a:pt x="12967" y="8213"/>
                    <a:pt x="13039" y="8767"/>
                  </a:cubicBezTo>
                  <a:cubicBezTo>
                    <a:pt x="13110" y="9320"/>
                    <a:pt x="12538" y="10013"/>
                    <a:pt x="10321" y="11397"/>
                  </a:cubicBezTo>
                  <a:cubicBezTo>
                    <a:pt x="8104" y="12782"/>
                    <a:pt x="4241" y="14859"/>
                    <a:pt x="2167" y="16313"/>
                  </a:cubicBezTo>
                  <a:cubicBezTo>
                    <a:pt x="93" y="17767"/>
                    <a:pt x="-193" y="18597"/>
                    <a:pt x="93" y="19151"/>
                  </a:cubicBezTo>
                  <a:cubicBezTo>
                    <a:pt x="379" y="19705"/>
                    <a:pt x="1237" y="19982"/>
                    <a:pt x="3884" y="20328"/>
                  </a:cubicBezTo>
                  <a:cubicBezTo>
                    <a:pt x="6530" y="20674"/>
                    <a:pt x="10965" y="21090"/>
                    <a:pt x="15399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46805" y="4211247"/>
              <a:ext cx="408846" cy="17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6" fill="norm" stroke="1" extrusionOk="0">
                  <a:moveTo>
                    <a:pt x="129" y="8757"/>
                  </a:moveTo>
                  <a:cubicBezTo>
                    <a:pt x="17" y="6650"/>
                    <a:pt x="-94" y="4542"/>
                    <a:pt x="129" y="3225"/>
                  </a:cubicBezTo>
                  <a:cubicBezTo>
                    <a:pt x="351" y="1908"/>
                    <a:pt x="908" y="1381"/>
                    <a:pt x="2244" y="1908"/>
                  </a:cubicBezTo>
                  <a:cubicBezTo>
                    <a:pt x="3580" y="2435"/>
                    <a:pt x="5696" y="4016"/>
                    <a:pt x="6920" y="6123"/>
                  </a:cubicBezTo>
                  <a:cubicBezTo>
                    <a:pt x="8145" y="8230"/>
                    <a:pt x="8479" y="10864"/>
                    <a:pt x="7922" y="13499"/>
                  </a:cubicBezTo>
                  <a:cubicBezTo>
                    <a:pt x="7366" y="16133"/>
                    <a:pt x="5918" y="18767"/>
                    <a:pt x="4861" y="20084"/>
                  </a:cubicBezTo>
                  <a:cubicBezTo>
                    <a:pt x="3803" y="21401"/>
                    <a:pt x="3135" y="21401"/>
                    <a:pt x="2578" y="21006"/>
                  </a:cubicBezTo>
                  <a:cubicBezTo>
                    <a:pt x="2021" y="20611"/>
                    <a:pt x="1576" y="19821"/>
                    <a:pt x="1910" y="17713"/>
                  </a:cubicBezTo>
                  <a:cubicBezTo>
                    <a:pt x="2244" y="15606"/>
                    <a:pt x="3358" y="12181"/>
                    <a:pt x="4805" y="9152"/>
                  </a:cubicBezTo>
                  <a:cubicBezTo>
                    <a:pt x="6252" y="6123"/>
                    <a:pt x="8034" y="3489"/>
                    <a:pt x="9259" y="1908"/>
                  </a:cubicBezTo>
                  <a:cubicBezTo>
                    <a:pt x="10483" y="328"/>
                    <a:pt x="11151" y="-199"/>
                    <a:pt x="11263" y="64"/>
                  </a:cubicBezTo>
                  <a:cubicBezTo>
                    <a:pt x="11374" y="328"/>
                    <a:pt x="10929" y="1381"/>
                    <a:pt x="10483" y="2567"/>
                  </a:cubicBezTo>
                  <a:cubicBezTo>
                    <a:pt x="10038" y="3752"/>
                    <a:pt x="9593" y="5069"/>
                    <a:pt x="9259" y="6650"/>
                  </a:cubicBezTo>
                  <a:cubicBezTo>
                    <a:pt x="8925" y="8230"/>
                    <a:pt x="8702" y="10074"/>
                    <a:pt x="8869" y="11523"/>
                  </a:cubicBezTo>
                  <a:cubicBezTo>
                    <a:pt x="9036" y="12972"/>
                    <a:pt x="9593" y="14025"/>
                    <a:pt x="11764" y="15079"/>
                  </a:cubicBezTo>
                  <a:cubicBezTo>
                    <a:pt x="13935" y="16133"/>
                    <a:pt x="17720" y="17186"/>
                    <a:pt x="21506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18216" y="4434959"/>
              <a:ext cx="372334" cy="1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19998" fill="norm" stroke="1" extrusionOk="0">
                  <a:moveTo>
                    <a:pt x="959" y="13332"/>
                  </a:moveTo>
                  <a:cubicBezTo>
                    <a:pt x="353" y="15732"/>
                    <a:pt x="-254" y="18132"/>
                    <a:pt x="110" y="19332"/>
                  </a:cubicBezTo>
                  <a:cubicBezTo>
                    <a:pt x="474" y="20532"/>
                    <a:pt x="1809" y="20532"/>
                    <a:pt x="4721" y="15732"/>
                  </a:cubicBezTo>
                  <a:cubicBezTo>
                    <a:pt x="7634" y="10932"/>
                    <a:pt x="12124" y="1332"/>
                    <a:pt x="15157" y="132"/>
                  </a:cubicBezTo>
                  <a:cubicBezTo>
                    <a:pt x="18191" y="-1068"/>
                    <a:pt x="19768" y="6132"/>
                    <a:pt x="21346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00535" y="4446717"/>
              <a:ext cx="240816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55" fill="norm" stroke="1" extrusionOk="0">
                  <a:moveTo>
                    <a:pt x="1647" y="19722"/>
                  </a:moveTo>
                  <a:cubicBezTo>
                    <a:pt x="708" y="20661"/>
                    <a:pt x="-231" y="21600"/>
                    <a:pt x="51" y="21130"/>
                  </a:cubicBezTo>
                  <a:cubicBezTo>
                    <a:pt x="332" y="20661"/>
                    <a:pt x="1835" y="18783"/>
                    <a:pt x="5592" y="15026"/>
                  </a:cubicBezTo>
                  <a:cubicBezTo>
                    <a:pt x="9348" y="11270"/>
                    <a:pt x="15359" y="5635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82650" y="4244222"/>
              <a:ext cx="3810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21600" y="3031"/>
                  </a:moveTo>
                  <a:cubicBezTo>
                    <a:pt x="15600" y="758"/>
                    <a:pt x="9600" y="-1516"/>
                    <a:pt x="6000" y="1326"/>
                  </a:cubicBezTo>
                  <a:cubicBezTo>
                    <a:pt x="2400" y="4168"/>
                    <a:pt x="1200" y="12126"/>
                    <a:pt x="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20750" y="4383217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524000" y="444036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536699" y="4275945"/>
              <a:ext cx="222251" cy="20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8439"/>
                  </a:moveTo>
                  <a:cubicBezTo>
                    <a:pt x="0" y="9530"/>
                    <a:pt x="0" y="10621"/>
                    <a:pt x="617" y="11276"/>
                  </a:cubicBezTo>
                  <a:cubicBezTo>
                    <a:pt x="1234" y="11930"/>
                    <a:pt x="2469" y="12148"/>
                    <a:pt x="4937" y="11603"/>
                  </a:cubicBezTo>
                  <a:cubicBezTo>
                    <a:pt x="7406" y="11057"/>
                    <a:pt x="11109" y="9748"/>
                    <a:pt x="13269" y="8548"/>
                  </a:cubicBezTo>
                  <a:cubicBezTo>
                    <a:pt x="15429" y="7348"/>
                    <a:pt x="16046" y="6257"/>
                    <a:pt x="16046" y="4512"/>
                  </a:cubicBezTo>
                  <a:cubicBezTo>
                    <a:pt x="16046" y="2767"/>
                    <a:pt x="15429" y="367"/>
                    <a:pt x="13269" y="39"/>
                  </a:cubicBezTo>
                  <a:cubicBezTo>
                    <a:pt x="11109" y="-288"/>
                    <a:pt x="7406" y="1457"/>
                    <a:pt x="4937" y="4403"/>
                  </a:cubicBezTo>
                  <a:cubicBezTo>
                    <a:pt x="2469" y="7348"/>
                    <a:pt x="1234" y="11494"/>
                    <a:pt x="1131" y="14439"/>
                  </a:cubicBezTo>
                  <a:cubicBezTo>
                    <a:pt x="1029" y="17385"/>
                    <a:pt x="2057" y="19130"/>
                    <a:pt x="4320" y="20112"/>
                  </a:cubicBezTo>
                  <a:cubicBezTo>
                    <a:pt x="6583" y="21094"/>
                    <a:pt x="10080" y="21312"/>
                    <a:pt x="13166" y="20767"/>
                  </a:cubicBezTo>
                  <a:cubicBezTo>
                    <a:pt x="16251" y="20221"/>
                    <a:pt x="18926" y="18912"/>
                    <a:pt x="21600" y="1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870805" y="4153283"/>
              <a:ext cx="118235" cy="33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148" fill="norm" stroke="1" extrusionOk="0">
                  <a:moveTo>
                    <a:pt x="2664" y="6927"/>
                  </a:moveTo>
                  <a:cubicBezTo>
                    <a:pt x="2664" y="9476"/>
                    <a:pt x="2664" y="12025"/>
                    <a:pt x="2664" y="14172"/>
                  </a:cubicBezTo>
                  <a:cubicBezTo>
                    <a:pt x="2664" y="16318"/>
                    <a:pt x="2664" y="18062"/>
                    <a:pt x="2478" y="19270"/>
                  </a:cubicBezTo>
                  <a:cubicBezTo>
                    <a:pt x="2292" y="20477"/>
                    <a:pt x="1919" y="21148"/>
                    <a:pt x="1547" y="21148"/>
                  </a:cubicBezTo>
                  <a:cubicBezTo>
                    <a:pt x="1175" y="21148"/>
                    <a:pt x="802" y="20477"/>
                    <a:pt x="430" y="18264"/>
                  </a:cubicBezTo>
                  <a:cubicBezTo>
                    <a:pt x="57" y="16050"/>
                    <a:pt x="-315" y="12293"/>
                    <a:pt x="430" y="9006"/>
                  </a:cubicBezTo>
                  <a:cubicBezTo>
                    <a:pt x="1175" y="5719"/>
                    <a:pt x="3037" y="2902"/>
                    <a:pt x="5830" y="1359"/>
                  </a:cubicBezTo>
                  <a:cubicBezTo>
                    <a:pt x="8623" y="-184"/>
                    <a:pt x="12347" y="-452"/>
                    <a:pt x="15513" y="755"/>
                  </a:cubicBezTo>
                  <a:cubicBezTo>
                    <a:pt x="18678" y="1963"/>
                    <a:pt x="21285" y="4646"/>
                    <a:pt x="20726" y="6860"/>
                  </a:cubicBezTo>
                  <a:cubicBezTo>
                    <a:pt x="20168" y="9073"/>
                    <a:pt x="16444" y="10818"/>
                    <a:pt x="13651" y="11891"/>
                  </a:cubicBezTo>
                  <a:cubicBezTo>
                    <a:pt x="10857" y="12964"/>
                    <a:pt x="8995" y="13367"/>
                    <a:pt x="7692" y="13367"/>
                  </a:cubicBezTo>
                  <a:cubicBezTo>
                    <a:pt x="6388" y="13367"/>
                    <a:pt x="5644" y="12964"/>
                    <a:pt x="4899" y="12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044700" y="4188753"/>
              <a:ext cx="221339" cy="28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0" fill="norm" stroke="1" extrusionOk="0">
                  <a:moveTo>
                    <a:pt x="0" y="4140"/>
                  </a:moveTo>
                  <a:cubicBezTo>
                    <a:pt x="1234" y="3820"/>
                    <a:pt x="2469" y="3500"/>
                    <a:pt x="3189" y="3820"/>
                  </a:cubicBezTo>
                  <a:cubicBezTo>
                    <a:pt x="3909" y="4140"/>
                    <a:pt x="4114" y="5100"/>
                    <a:pt x="4011" y="7340"/>
                  </a:cubicBezTo>
                  <a:cubicBezTo>
                    <a:pt x="3909" y="9580"/>
                    <a:pt x="3497" y="13100"/>
                    <a:pt x="3703" y="12700"/>
                  </a:cubicBezTo>
                  <a:cubicBezTo>
                    <a:pt x="3909" y="12300"/>
                    <a:pt x="4731" y="7980"/>
                    <a:pt x="5349" y="5260"/>
                  </a:cubicBezTo>
                  <a:cubicBezTo>
                    <a:pt x="5966" y="2540"/>
                    <a:pt x="6377" y="1420"/>
                    <a:pt x="6686" y="1340"/>
                  </a:cubicBezTo>
                  <a:cubicBezTo>
                    <a:pt x="6994" y="1260"/>
                    <a:pt x="7200" y="2220"/>
                    <a:pt x="7509" y="3100"/>
                  </a:cubicBezTo>
                  <a:cubicBezTo>
                    <a:pt x="7817" y="3980"/>
                    <a:pt x="8229" y="4780"/>
                    <a:pt x="8846" y="5420"/>
                  </a:cubicBezTo>
                  <a:cubicBezTo>
                    <a:pt x="9463" y="6060"/>
                    <a:pt x="10286" y="6540"/>
                    <a:pt x="12034" y="5740"/>
                  </a:cubicBezTo>
                  <a:cubicBezTo>
                    <a:pt x="13783" y="4940"/>
                    <a:pt x="16457" y="2860"/>
                    <a:pt x="18206" y="1580"/>
                  </a:cubicBezTo>
                  <a:cubicBezTo>
                    <a:pt x="19954" y="300"/>
                    <a:pt x="20777" y="-180"/>
                    <a:pt x="21189" y="60"/>
                  </a:cubicBezTo>
                  <a:cubicBezTo>
                    <a:pt x="21600" y="300"/>
                    <a:pt x="21600" y="1260"/>
                    <a:pt x="21291" y="3980"/>
                  </a:cubicBezTo>
                  <a:cubicBezTo>
                    <a:pt x="20983" y="6700"/>
                    <a:pt x="20366" y="11180"/>
                    <a:pt x="20057" y="14380"/>
                  </a:cubicBezTo>
                  <a:cubicBezTo>
                    <a:pt x="19749" y="17580"/>
                    <a:pt x="19749" y="19500"/>
                    <a:pt x="19749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387600" y="4205417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59"/>
                    <a:pt x="10080" y="10119"/>
                    <a:pt x="6480" y="13719"/>
                  </a:cubicBezTo>
                  <a:cubicBezTo>
                    <a:pt x="2880" y="17319"/>
                    <a:pt x="144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398888" y="4187309"/>
              <a:ext cx="179212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99" fill="norm" stroke="1" extrusionOk="0">
                  <a:moveTo>
                    <a:pt x="167" y="21199"/>
                  </a:moveTo>
                  <a:cubicBezTo>
                    <a:pt x="-84" y="16699"/>
                    <a:pt x="-335" y="12199"/>
                    <a:pt x="1674" y="8149"/>
                  </a:cubicBezTo>
                  <a:cubicBezTo>
                    <a:pt x="3684" y="4099"/>
                    <a:pt x="7953" y="499"/>
                    <a:pt x="11595" y="49"/>
                  </a:cubicBezTo>
                  <a:cubicBezTo>
                    <a:pt x="15237" y="-401"/>
                    <a:pt x="18251" y="2299"/>
                    <a:pt x="21265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463800" y="4291640"/>
              <a:ext cx="1524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00" y="12302"/>
                    <a:pt x="1800" y="4448"/>
                    <a:pt x="5400" y="1502"/>
                  </a:cubicBezTo>
                  <a:cubicBezTo>
                    <a:pt x="9000" y="-1443"/>
                    <a:pt x="153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089149" y="4320878"/>
              <a:ext cx="18626" cy="1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77" fill="norm" stroke="1" extrusionOk="0">
                  <a:moveTo>
                    <a:pt x="14400" y="2311"/>
                  </a:moveTo>
                  <a:cubicBezTo>
                    <a:pt x="16800" y="944"/>
                    <a:pt x="19200" y="-423"/>
                    <a:pt x="20400" y="124"/>
                  </a:cubicBezTo>
                  <a:cubicBezTo>
                    <a:pt x="21600" y="671"/>
                    <a:pt x="21600" y="3131"/>
                    <a:pt x="18000" y="6959"/>
                  </a:cubicBezTo>
                  <a:cubicBezTo>
                    <a:pt x="14400" y="10787"/>
                    <a:pt x="7200" y="15982"/>
                    <a:pt x="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934031" y="4119386"/>
              <a:ext cx="250972" cy="71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7" fill="norm" stroke="1" extrusionOk="0">
                  <a:moveTo>
                    <a:pt x="5070" y="11192"/>
                  </a:moveTo>
                  <a:cubicBezTo>
                    <a:pt x="4534" y="12912"/>
                    <a:pt x="3999" y="14633"/>
                    <a:pt x="3374" y="16162"/>
                  </a:cubicBezTo>
                  <a:cubicBezTo>
                    <a:pt x="2749" y="17691"/>
                    <a:pt x="2035" y="19029"/>
                    <a:pt x="1500" y="19953"/>
                  </a:cubicBezTo>
                  <a:cubicBezTo>
                    <a:pt x="964" y="20877"/>
                    <a:pt x="607" y="21387"/>
                    <a:pt x="339" y="21450"/>
                  </a:cubicBezTo>
                  <a:cubicBezTo>
                    <a:pt x="72" y="21514"/>
                    <a:pt x="-107" y="21132"/>
                    <a:pt x="72" y="19921"/>
                  </a:cubicBezTo>
                  <a:cubicBezTo>
                    <a:pt x="250" y="18710"/>
                    <a:pt x="786" y="16672"/>
                    <a:pt x="1500" y="14473"/>
                  </a:cubicBezTo>
                  <a:cubicBezTo>
                    <a:pt x="2214" y="12275"/>
                    <a:pt x="3106" y="9918"/>
                    <a:pt x="4445" y="7687"/>
                  </a:cubicBezTo>
                  <a:cubicBezTo>
                    <a:pt x="5784" y="5457"/>
                    <a:pt x="7569" y="3355"/>
                    <a:pt x="9086" y="2080"/>
                  </a:cubicBezTo>
                  <a:cubicBezTo>
                    <a:pt x="10604" y="806"/>
                    <a:pt x="11853" y="360"/>
                    <a:pt x="13014" y="137"/>
                  </a:cubicBezTo>
                  <a:cubicBezTo>
                    <a:pt x="14174" y="-86"/>
                    <a:pt x="15245" y="-86"/>
                    <a:pt x="16673" y="519"/>
                  </a:cubicBezTo>
                  <a:cubicBezTo>
                    <a:pt x="18101" y="1125"/>
                    <a:pt x="19886" y="2335"/>
                    <a:pt x="20690" y="3641"/>
                  </a:cubicBezTo>
                  <a:cubicBezTo>
                    <a:pt x="21493" y="4948"/>
                    <a:pt x="21314" y="6349"/>
                    <a:pt x="19886" y="7464"/>
                  </a:cubicBezTo>
                  <a:cubicBezTo>
                    <a:pt x="18458" y="8579"/>
                    <a:pt x="15781" y="9408"/>
                    <a:pt x="13728" y="9854"/>
                  </a:cubicBezTo>
                  <a:cubicBezTo>
                    <a:pt x="11675" y="10300"/>
                    <a:pt x="10247" y="10364"/>
                    <a:pt x="9176" y="10300"/>
                  </a:cubicBezTo>
                  <a:cubicBezTo>
                    <a:pt x="8105" y="10236"/>
                    <a:pt x="7391" y="10045"/>
                    <a:pt x="6944" y="9790"/>
                  </a:cubicBezTo>
                  <a:cubicBezTo>
                    <a:pt x="6498" y="9535"/>
                    <a:pt x="6319" y="9217"/>
                    <a:pt x="7033" y="8994"/>
                  </a:cubicBezTo>
                  <a:cubicBezTo>
                    <a:pt x="7748" y="8771"/>
                    <a:pt x="9354" y="8643"/>
                    <a:pt x="10961" y="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191000" y="4395917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608"/>
                    <a:pt x="8471" y="9216"/>
                    <a:pt x="12071" y="12816"/>
                  </a:cubicBezTo>
                  <a:cubicBezTo>
                    <a:pt x="15671" y="16416"/>
                    <a:pt x="18635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184650" y="4402267"/>
              <a:ext cx="171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533" y="1733"/>
                  </a:cubicBezTo>
                  <a:cubicBezTo>
                    <a:pt x="14133" y="3467"/>
                    <a:pt x="10667" y="6933"/>
                    <a:pt x="7733" y="10533"/>
                  </a:cubicBezTo>
                  <a:cubicBezTo>
                    <a:pt x="4800" y="14133"/>
                    <a:pt x="2400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464355" y="4163048"/>
              <a:ext cx="133045" cy="30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53" fill="norm" stroke="1" extrusionOk="0">
                  <a:moveTo>
                    <a:pt x="20887" y="1653"/>
                  </a:moveTo>
                  <a:cubicBezTo>
                    <a:pt x="19890" y="1053"/>
                    <a:pt x="18893" y="453"/>
                    <a:pt x="17564" y="153"/>
                  </a:cubicBezTo>
                  <a:cubicBezTo>
                    <a:pt x="16235" y="-147"/>
                    <a:pt x="14573" y="-147"/>
                    <a:pt x="11582" y="1503"/>
                  </a:cubicBezTo>
                  <a:cubicBezTo>
                    <a:pt x="8592" y="3153"/>
                    <a:pt x="4272" y="6453"/>
                    <a:pt x="1945" y="9378"/>
                  </a:cubicBezTo>
                  <a:cubicBezTo>
                    <a:pt x="-381" y="12303"/>
                    <a:pt x="-713" y="14853"/>
                    <a:pt x="1447" y="16803"/>
                  </a:cubicBezTo>
                  <a:cubicBezTo>
                    <a:pt x="3607" y="18753"/>
                    <a:pt x="8259" y="20103"/>
                    <a:pt x="1291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585341" y="4224467"/>
              <a:ext cx="164459" cy="2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1" fill="norm" stroke="1" extrusionOk="0">
                  <a:moveTo>
                    <a:pt x="21516" y="0"/>
                  </a:moveTo>
                  <a:cubicBezTo>
                    <a:pt x="20131" y="1615"/>
                    <a:pt x="18747" y="3230"/>
                    <a:pt x="16808" y="6359"/>
                  </a:cubicBezTo>
                  <a:cubicBezTo>
                    <a:pt x="14870" y="9488"/>
                    <a:pt x="12378" y="14131"/>
                    <a:pt x="10578" y="16856"/>
                  </a:cubicBezTo>
                  <a:cubicBezTo>
                    <a:pt x="8778" y="19581"/>
                    <a:pt x="7670" y="20389"/>
                    <a:pt x="6424" y="20893"/>
                  </a:cubicBezTo>
                  <a:cubicBezTo>
                    <a:pt x="5178" y="21398"/>
                    <a:pt x="3793" y="21600"/>
                    <a:pt x="2685" y="21196"/>
                  </a:cubicBezTo>
                  <a:cubicBezTo>
                    <a:pt x="1578" y="20793"/>
                    <a:pt x="747" y="19783"/>
                    <a:pt x="331" y="18673"/>
                  </a:cubicBezTo>
                  <a:cubicBezTo>
                    <a:pt x="-84" y="17563"/>
                    <a:pt x="-84" y="16351"/>
                    <a:pt x="193" y="15241"/>
                  </a:cubicBezTo>
                  <a:cubicBezTo>
                    <a:pt x="470" y="14131"/>
                    <a:pt x="1024" y="13121"/>
                    <a:pt x="1993" y="12617"/>
                  </a:cubicBezTo>
                  <a:cubicBezTo>
                    <a:pt x="2962" y="12112"/>
                    <a:pt x="4347" y="12112"/>
                    <a:pt x="6978" y="13323"/>
                  </a:cubicBezTo>
                  <a:cubicBezTo>
                    <a:pt x="9608" y="14535"/>
                    <a:pt x="13485" y="16957"/>
                    <a:pt x="17362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826000" y="4186367"/>
              <a:ext cx="6463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13745" y="0"/>
                  </a:moveTo>
                  <a:cubicBezTo>
                    <a:pt x="17673" y="4640"/>
                    <a:pt x="21600" y="9280"/>
                    <a:pt x="19309" y="12880"/>
                  </a:cubicBezTo>
                  <a:cubicBezTo>
                    <a:pt x="17018" y="16480"/>
                    <a:pt x="8509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321799" y="3868606"/>
              <a:ext cx="154952" cy="22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6" fill="norm" stroke="1" extrusionOk="0">
                  <a:moveTo>
                    <a:pt x="7357" y="5375"/>
                  </a:moveTo>
                  <a:cubicBezTo>
                    <a:pt x="6773" y="8743"/>
                    <a:pt x="6190" y="12112"/>
                    <a:pt x="5606" y="14391"/>
                  </a:cubicBezTo>
                  <a:cubicBezTo>
                    <a:pt x="5022" y="16670"/>
                    <a:pt x="4438" y="17859"/>
                    <a:pt x="3563" y="18751"/>
                  </a:cubicBezTo>
                  <a:cubicBezTo>
                    <a:pt x="2687" y="19643"/>
                    <a:pt x="1519" y="20237"/>
                    <a:pt x="790" y="19643"/>
                  </a:cubicBezTo>
                  <a:cubicBezTo>
                    <a:pt x="60" y="19048"/>
                    <a:pt x="-232" y="17265"/>
                    <a:pt x="206" y="14094"/>
                  </a:cubicBezTo>
                  <a:cubicBezTo>
                    <a:pt x="644" y="10923"/>
                    <a:pt x="1811" y="6365"/>
                    <a:pt x="2979" y="3591"/>
                  </a:cubicBezTo>
                  <a:cubicBezTo>
                    <a:pt x="4146" y="817"/>
                    <a:pt x="5314" y="-174"/>
                    <a:pt x="6773" y="24"/>
                  </a:cubicBezTo>
                  <a:cubicBezTo>
                    <a:pt x="8233" y="222"/>
                    <a:pt x="9984" y="1609"/>
                    <a:pt x="12465" y="5375"/>
                  </a:cubicBezTo>
                  <a:cubicBezTo>
                    <a:pt x="14946" y="9140"/>
                    <a:pt x="18157" y="15283"/>
                    <a:pt x="21368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175250" y="437051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0"/>
                    <a:pt x="11077" y="0"/>
                    <a:pt x="14677" y="3600"/>
                  </a:cubicBezTo>
                  <a:cubicBezTo>
                    <a:pt x="18277" y="7200"/>
                    <a:pt x="1993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187950" y="4472117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822950" y="4167317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632450" y="4459417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16800"/>
                    <a:pt x="3349" y="12000"/>
                    <a:pt x="6949" y="8400"/>
                  </a:cubicBezTo>
                  <a:cubicBezTo>
                    <a:pt x="10549" y="4800"/>
                    <a:pt x="160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740400" y="4591424"/>
              <a:ext cx="165100" cy="21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4154" y="4582"/>
                  </a:moveTo>
                  <a:cubicBezTo>
                    <a:pt x="2769" y="8393"/>
                    <a:pt x="1385" y="12205"/>
                    <a:pt x="692" y="14640"/>
                  </a:cubicBezTo>
                  <a:cubicBezTo>
                    <a:pt x="0" y="17076"/>
                    <a:pt x="0" y="18135"/>
                    <a:pt x="0" y="19193"/>
                  </a:cubicBezTo>
                  <a:cubicBezTo>
                    <a:pt x="0" y="20252"/>
                    <a:pt x="0" y="21311"/>
                    <a:pt x="277" y="21205"/>
                  </a:cubicBezTo>
                  <a:cubicBezTo>
                    <a:pt x="554" y="21099"/>
                    <a:pt x="1108" y="19829"/>
                    <a:pt x="2354" y="16652"/>
                  </a:cubicBezTo>
                  <a:cubicBezTo>
                    <a:pt x="3600" y="13476"/>
                    <a:pt x="5538" y="8393"/>
                    <a:pt x="6923" y="5217"/>
                  </a:cubicBezTo>
                  <a:cubicBezTo>
                    <a:pt x="8308" y="2040"/>
                    <a:pt x="9138" y="770"/>
                    <a:pt x="10246" y="240"/>
                  </a:cubicBezTo>
                  <a:cubicBezTo>
                    <a:pt x="11354" y="-289"/>
                    <a:pt x="12738" y="-77"/>
                    <a:pt x="14677" y="2252"/>
                  </a:cubicBezTo>
                  <a:cubicBezTo>
                    <a:pt x="16615" y="4582"/>
                    <a:pt x="19108" y="9029"/>
                    <a:pt x="21600" y="13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183786" y="4181995"/>
              <a:ext cx="439265" cy="38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25" fill="norm" stroke="1" extrusionOk="0">
                  <a:moveTo>
                    <a:pt x="19588" y="241"/>
                  </a:moveTo>
                  <a:cubicBezTo>
                    <a:pt x="19071" y="8"/>
                    <a:pt x="18554" y="-226"/>
                    <a:pt x="17159" y="416"/>
                  </a:cubicBezTo>
                  <a:cubicBezTo>
                    <a:pt x="15764" y="1058"/>
                    <a:pt x="13490" y="2576"/>
                    <a:pt x="11061" y="4269"/>
                  </a:cubicBezTo>
                  <a:cubicBezTo>
                    <a:pt x="8633" y="5962"/>
                    <a:pt x="6049" y="7830"/>
                    <a:pt x="4602" y="9056"/>
                  </a:cubicBezTo>
                  <a:cubicBezTo>
                    <a:pt x="3155" y="10282"/>
                    <a:pt x="2845" y="10866"/>
                    <a:pt x="2948" y="11216"/>
                  </a:cubicBezTo>
                  <a:cubicBezTo>
                    <a:pt x="3052" y="11566"/>
                    <a:pt x="3569" y="11683"/>
                    <a:pt x="5274" y="11742"/>
                  </a:cubicBezTo>
                  <a:cubicBezTo>
                    <a:pt x="6979" y="11800"/>
                    <a:pt x="9873" y="11800"/>
                    <a:pt x="11785" y="11917"/>
                  </a:cubicBezTo>
                  <a:cubicBezTo>
                    <a:pt x="13697" y="12033"/>
                    <a:pt x="14627" y="12267"/>
                    <a:pt x="14989" y="12676"/>
                  </a:cubicBezTo>
                  <a:cubicBezTo>
                    <a:pt x="15350" y="13084"/>
                    <a:pt x="15144" y="13668"/>
                    <a:pt x="14059" y="14310"/>
                  </a:cubicBezTo>
                  <a:cubicBezTo>
                    <a:pt x="12973" y="14952"/>
                    <a:pt x="11010" y="15653"/>
                    <a:pt x="8943" y="16412"/>
                  </a:cubicBezTo>
                  <a:cubicBezTo>
                    <a:pt x="6876" y="17171"/>
                    <a:pt x="4705" y="17988"/>
                    <a:pt x="3310" y="18513"/>
                  </a:cubicBezTo>
                  <a:cubicBezTo>
                    <a:pt x="1915" y="19039"/>
                    <a:pt x="1295" y="19272"/>
                    <a:pt x="778" y="19623"/>
                  </a:cubicBezTo>
                  <a:cubicBezTo>
                    <a:pt x="261" y="19973"/>
                    <a:pt x="-152" y="20440"/>
                    <a:pt x="55" y="20790"/>
                  </a:cubicBezTo>
                  <a:cubicBezTo>
                    <a:pt x="261" y="21140"/>
                    <a:pt x="1088" y="21374"/>
                    <a:pt x="2948" y="21316"/>
                  </a:cubicBezTo>
                  <a:cubicBezTo>
                    <a:pt x="4809" y="21257"/>
                    <a:pt x="7703" y="20907"/>
                    <a:pt x="10958" y="20849"/>
                  </a:cubicBezTo>
                  <a:cubicBezTo>
                    <a:pt x="14214" y="20790"/>
                    <a:pt x="17831" y="21024"/>
                    <a:pt x="21448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285277" y="4764217"/>
              <a:ext cx="139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27"/>
                    <a:pt x="1783" y="7855"/>
                    <a:pt x="240" y="11455"/>
                  </a:cubicBezTo>
                  <a:cubicBezTo>
                    <a:pt x="-1303" y="15055"/>
                    <a:pt x="4868" y="1832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299200" y="468166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413500" y="4726117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400800" y="4815017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623050" y="4732467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318827" y="3979245"/>
              <a:ext cx="139124" cy="20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0" fill="norm" stroke="1" extrusionOk="0">
                  <a:moveTo>
                    <a:pt x="3838" y="4986"/>
                  </a:moveTo>
                  <a:cubicBezTo>
                    <a:pt x="2856" y="8477"/>
                    <a:pt x="1875" y="11968"/>
                    <a:pt x="1220" y="14477"/>
                  </a:cubicBezTo>
                  <a:cubicBezTo>
                    <a:pt x="566" y="16986"/>
                    <a:pt x="238" y="18514"/>
                    <a:pt x="75" y="18623"/>
                  </a:cubicBezTo>
                  <a:cubicBezTo>
                    <a:pt x="-89" y="18732"/>
                    <a:pt x="-89" y="17423"/>
                    <a:pt x="1220" y="14259"/>
                  </a:cubicBezTo>
                  <a:cubicBezTo>
                    <a:pt x="2529" y="11095"/>
                    <a:pt x="5147" y="6077"/>
                    <a:pt x="7111" y="3241"/>
                  </a:cubicBezTo>
                  <a:cubicBezTo>
                    <a:pt x="9075" y="405"/>
                    <a:pt x="10384" y="-250"/>
                    <a:pt x="11529" y="77"/>
                  </a:cubicBezTo>
                  <a:cubicBezTo>
                    <a:pt x="12675" y="405"/>
                    <a:pt x="13656" y="1714"/>
                    <a:pt x="15293" y="5423"/>
                  </a:cubicBezTo>
                  <a:cubicBezTo>
                    <a:pt x="16929" y="9132"/>
                    <a:pt x="19220" y="15241"/>
                    <a:pt x="2151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902450" y="4205417"/>
              <a:ext cx="444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371"/>
                    <a:pt x="13371" y="8743"/>
                    <a:pt x="9771" y="12343"/>
                  </a:cubicBezTo>
                  <a:cubicBezTo>
                    <a:pt x="6171" y="15943"/>
                    <a:pt x="3086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809530" y="4212324"/>
              <a:ext cx="264370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9" fill="norm" stroke="1" extrusionOk="0">
                  <a:moveTo>
                    <a:pt x="840" y="21329"/>
                  </a:moveTo>
                  <a:cubicBezTo>
                    <a:pt x="325" y="14129"/>
                    <a:pt x="-189" y="6929"/>
                    <a:pt x="68" y="3329"/>
                  </a:cubicBezTo>
                  <a:cubicBezTo>
                    <a:pt x="325" y="-271"/>
                    <a:pt x="1354" y="-271"/>
                    <a:pt x="4097" y="243"/>
                  </a:cubicBezTo>
                  <a:cubicBezTo>
                    <a:pt x="6840" y="758"/>
                    <a:pt x="11297" y="1786"/>
                    <a:pt x="14468" y="5386"/>
                  </a:cubicBezTo>
                  <a:cubicBezTo>
                    <a:pt x="17640" y="8986"/>
                    <a:pt x="19525" y="15158"/>
                    <a:pt x="21411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6775450" y="4548317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199633" y="4223272"/>
              <a:ext cx="153668" cy="36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98" fill="norm" stroke="1" extrusionOk="0">
                  <a:moveTo>
                    <a:pt x="20908" y="443"/>
                  </a:moveTo>
                  <a:cubicBezTo>
                    <a:pt x="18028" y="70"/>
                    <a:pt x="15148" y="-302"/>
                    <a:pt x="11836" y="381"/>
                  </a:cubicBezTo>
                  <a:cubicBezTo>
                    <a:pt x="8524" y="1064"/>
                    <a:pt x="4780" y="2801"/>
                    <a:pt x="2476" y="5284"/>
                  </a:cubicBezTo>
                  <a:cubicBezTo>
                    <a:pt x="172" y="7767"/>
                    <a:pt x="-692" y="10995"/>
                    <a:pt x="604" y="13788"/>
                  </a:cubicBezTo>
                  <a:cubicBezTo>
                    <a:pt x="1900" y="16581"/>
                    <a:pt x="5356" y="18939"/>
                    <a:pt x="7660" y="20119"/>
                  </a:cubicBezTo>
                  <a:cubicBezTo>
                    <a:pt x="9964" y="21298"/>
                    <a:pt x="11116" y="21298"/>
                    <a:pt x="12268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429500" y="4281617"/>
              <a:ext cx="1333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080"/>
                    <a:pt x="2057" y="4160"/>
                    <a:pt x="5486" y="7360"/>
                  </a:cubicBezTo>
                  <a:cubicBezTo>
                    <a:pt x="8914" y="10560"/>
                    <a:pt x="14743" y="14880"/>
                    <a:pt x="17829" y="17440"/>
                  </a:cubicBezTo>
                  <a:cubicBezTo>
                    <a:pt x="20914" y="20000"/>
                    <a:pt x="21257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448549" y="4278940"/>
              <a:ext cx="171451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91"/>
                  </a:moveTo>
                  <a:cubicBezTo>
                    <a:pt x="20000" y="40"/>
                    <a:pt x="18400" y="-111"/>
                    <a:pt x="17200" y="116"/>
                  </a:cubicBezTo>
                  <a:cubicBezTo>
                    <a:pt x="16000" y="342"/>
                    <a:pt x="15200" y="946"/>
                    <a:pt x="12800" y="3363"/>
                  </a:cubicBezTo>
                  <a:cubicBezTo>
                    <a:pt x="10400" y="5780"/>
                    <a:pt x="6400" y="10009"/>
                    <a:pt x="4000" y="13332"/>
                  </a:cubicBezTo>
                  <a:cubicBezTo>
                    <a:pt x="1600" y="16655"/>
                    <a:pt x="800" y="19072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594600" y="4478467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7632700" y="438321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7715249" y="4387826"/>
              <a:ext cx="1333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3086" y="11210"/>
                    <a:pt x="6171" y="2316"/>
                    <a:pt x="9771" y="410"/>
                  </a:cubicBezTo>
                  <a:cubicBezTo>
                    <a:pt x="13371" y="-1496"/>
                    <a:pt x="17486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696200" y="452291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934982" y="4370517"/>
              <a:ext cx="186668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73" fill="norm" stroke="1" extrusionOk="0">
                  <a:moveTo>
                    <a:pt x="19219" y="0"/>
                  </a:moveTo>
                  <a:cubicBezTo>
                    <a:pt x="15336" y="6067"/>
                    <a:pt x="11452" y="12135"/>
                    <a:pt x="8904" y="15654"/>
                  </a:cubicBezTo>
                  <a:cubicBezTo>
                    <a:pt x="6356" y="19173"/>
                    <a:pt x="5142" y="20144"/>
                    <a:pt x="3929" y="20751"/>
                  </a:cubicBezTo>
                  <a:cubicBezTo>
                    <a:pt x="2715" y="21357"/>
                    <a:pt x="1502" y="21600"/>
                    <a:pt x="774" y="21115"/>
                  </a:cubicBezTo>
                  <a:cubicBezTo>
                    <a:pt x="46" y="20629"/>
                    <a:pt x="-197" y="19416"/>
                    <a:pt x="167" y="17717"/>
                  </a:cubicBezTo>
                  <a:cubicBezTo>
                    <a:pt x="531" y="16018"/>
                    <a:pt x="1502" y="13834"/>
                    <a:pt x="3322" y="12499"/>
                  </a:cubicBezTo>
                  <a:cubicBezTo>
                    <a:pt x="5142" y="11164"/>
                    <a:pt x="7812" y="10679"/>
                    <a:pt x="10967" y="11771"/>
                  </a:cubicBezTo>
                  <a:cubicBezTo>
                    <a:pt x="14122" y="12863"/>
                    <a:pt x="17763" y="15533"/>
                    <a:pt x="21403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121650" y="4268917"/>
              <a:ext cx="1547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2960" y="0"/>
                  </a:moveTo>
                  <a:cubicBezTo>
                    <a:pt x="15840" y="1389"/>
                    <a:pt x="18720" y="2779"/>
                    <a:pt x="20160" y="4674"/>
                  </a:cubicBezTo>
                  <a:cubicBezTo>
                    <a:pt x="21600" y="6568"/>
                    <a:pt x="21600" y="8968"/>
                    <a:pt x="18000" y="11874"/>
                  </a:cubicBezTo>
                  <a:cubicBezTo>
                    <a:pt x="14400" y="14779"/>
                    <a:pt x="72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972550" y="4434017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966200" y="4359518"/>
              <a:ext cx="317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080702" y="4352261"/>
              <a:ext cx="109560" cy="19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513" fill="norm" stroke="1" extrusionOk="0">
                  <a:moveTo>
                    <a:pt x="19992" y="4790"/>
                  </a:moveTo>
                  <a:cubicBezTo>
                    <a:pt x="18813" y="3629"/>
                    <a:pt x="17635" y="2468"/>
                    <a:pt x="15868" y="1655"/>
                  </a:cubicBezTo>
                  <a:cubicBezTo>
                    <a:pt x="14101" y="842"/>
                    <a:pt x="11744" y="378"/>
                    <a:pt x="8995" y="145"/>
                  </a:cubicBezTo>
                  <a:cubicBezTo>
                    <a:pt x="6246" y="-87"/>
                    <a:pt x="3104" y="-87"/>
                    <a:pt x="1337" y="494"/>
                  </a:cubicBezTo>
                  <a:cubicBezTo>
                    <a:pt x="-430" y="1074"/>
                    <a:pt x="-823" y="2236"/>
                    <a:pt x="2515" y="5023"/>
                  </a:cubicBezTo>
                  <a:cubicBezTo>
                    <a:pt x="5853" y="7810"/>
                    <a:pt x="12922" y="12223"/>
                    <a:pt x="16653" y="15010"/>
                  </a:cubicBezTo>
                  <a:cubicBezTo>
                    <a:pt x="20384" y="17797"/>
                    <a:pt x="20777" y="18958"/>
                    <a:pt x="19992" y="19771"/>
                  </a:cubicBezTo>
                  <a:cubicBezTo>
                    <a:pt x="19206" y="20584"/>
                    <a:pt x="17242" y="21048"/>
                    <a:pt x="14886" y="21281"/>
                  </a:cubicBezTo>
                  <a:cubicBezTo>
                    <a:pt x="12530" y="21513"/>
                    <a:pt x="9781" y="21513"/>
                    <a:pt x="703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777929" y="4412311"/>
              <a:ext cx="223322" cy="16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849" fill="norm" stroke="1" extrusionOk="0">
                  <a:moveTo>
                    <a:pt x="17059" y="6084"/>
                  </a:moveTo>
                  <a:cubicBezTo>
                    <a:pt x="16857" y="4717"/>
                    <a:pt x="16655" y="3350"/>
                    <a:pt x="15646" y="1983"/>
                  </a:cubicBezTo>
                  <a:cubicBezTo>
                    <a:pt x="14636" y="616"/>
                    <a:pt x="12819" y="-751"/>
                    <a:pt x="10296" y="479"/>
                  </a:cubicBezTo>
                  <a:cubicBezTo>
                    <a:pt x="7773" y="1710"/>
                    <a:pt x="4543" y="5538"/>
                    <a:pt x="2726" y="8135"/>
                  </a:cubicBezTo>
                  <a:cubicBezTo>
                    <a:pt x="909" y="10733"/>
                    <a:pt x="505" y="12100"/>
                    <a:pt x="203" y="13467"/>
                  </a:cubicBezTo>
                  <a:cubicBezTo>
                    <a:pt x="-100" y="14834"/>
                    <a:pt x="-302" y="16201"/>
                    <a:pt x="1414" y="16474"/>
                  </a:cubicBezTo>
                  <a:cubicBezTo>
                    <a:pt x="3130" y="16748"/>
                    <a:pt x="6763" y="15927"/>
                    <a:pt x="9287" y="14150"/>
                  </a:cubicBezTo>
                  <a:cubicBezTo>
                    <a:pt x="11810" y="12373"/>
                    <a:pt x="13223" y="9639"/>
                    <a:pt x="14132" y="7588"/>
                  </a:cubicBezTo>
                  <a:cubicBezTo>
                    <a:pt x="15040" y="5538"/>
                    <a:pt x="15444" y="4171"/>
                    <a:pt x="15545" y="4307"/>
                  </a:cubicBezTo>
                  <a:cubicBezTo>
                    <a:pt x="15646" y="4444"/>
                    <a:pt x="15444" y="6084"/>
                    <a:pt x="15747" y="8682"/>
                  </a:cubicBezTo>
                  <a:cubicBezTo>
                    <a:pt x="16049" y="11279"/>
                    <a:pt x="16857" y="14834"/>
                    <a:pt x="17866" y="17021"/>
                  </a:cubicBezTo>
                  <a:cubicBezTo>
                    <a:pt x="18876" y="19208"/>
                    <a:pt x="20087" y="20029"/>
                    <a:pt x="21298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411558" y="4400791"/>
              <a:ext cx="238612" cy="17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731" fill="norm" stroke="1" extrusionOk="0">
                  <a:moveTo>
                    <a:pt x="10359" y="3989"/>
                  </a:moveTo>
                  <a:cubicBezTo>
                    <a:pt x="9608" y="2464"/>
                    <a:pt x="8856" y="940"/>
                    <a:pt x="8011" y="304"/>
                  </a:cubicBezTo>
                  <a:cubicBezTo>
                    <a:pt x="7166" y="-331"/>
                    <a:pt x="6227" y="-77"/>
                    <a:pt x="4818" y="2083"/>
                  </a:cubicBezTo>
                  <a:cubicBezTo>
                    <a:pt x="3410" y="4243"/>
                    <a:pt x="1531" y="8309"/>
                    <a:pt x="592" y="11740"/>
                  </a:cubicBezTo>
                  <a:cubicBezTo>
                    <a:pt x="-347" y="15170"/>
                    <a:pt x="-347" y="17965"/>
                    <a:pt x="1907" y="19490"/>
                  </a:cubicBezTo>
                  <a:cubicBezTo>
                    <a:pt x="4161" y="21015"/>
                    <a:pt x="8669" y="21269"/>
                    <a:pt x="11768" y="19490"/>
                  </a:cubicBezTo>
                  <a:cubicBezTo>
                    <a:pt x="14867" y="17711"/>
                    <a:pt x="16557" y="13900"/>
                    <a:pt x="17309" y="11358"/>
                  </a:cubicBezTo>
                  <a:cubicBezTo>
                    <a:pt x="18060" y="8817"/>
                    <a:pt x="17872" y="7547"/>
                    <a:pt x="17309" y="7038"/>
                  </a:cubicBezTo>
                  <a:cubicBezTo>
                    <a:pt x="16745" y="6530"/>
                    <a:pt x="15806" y="6784"/>
                    <a:pt x="14961" y="8055"/>
                  </a:cubicBezTo>
                  <a:cubicBezTo>
                    <a:pt x="14116" y="9325"/>
                    <a:pt x="13364" y="11613"/>
                    <a:pt x="12989" y="13518"/>
                  </a:cubicBezTo>
                  <a:cubicBezTo>
                    <a:pt x="12613" y="15424"/>
                    <a:pt x="12613" y="16949"/>
                    <a:pt x="13458" y="18093"/>
                  </a:cubicBezTo>
                  <a:cubicBezTo>
                    <a:pt x="14303" y="19236"/>
                    <a:pt x="15994" y="19998"/>
                    <a:pt x="17309" y="20125"/>
                  </a:cubicBezTo>
                  <a:cubicBezTo>
                    <a:pt x="18623" y="20253"/>
                    <a:pt x="19563" y="19744"/>
                    <a:pt x="20220" y="17965"/>
                  </a:cubicBezTo>
                  <a:cubicBezTo>
                    <a:pt x="20877" y="16187"/>
                    <a:pt x="21253" y="13137"/>
                    <a:pt x="21159" y="10977"/>
                  </a:cubicBezTo>
                  <a:cubicBezTo>
                    <a:pt x="21065" y="8817"/>
                    <a:pt x="20502" y="7547"/>
                    <a:pt x="19750" y="6784"/>
                  </a:cubicBezTo>
                  <a:cubicBezTo>
                    <a:pt x="18999" y="6022"/>
                    <a:pt x="18060" y="5768"/>
                    <a:pt x="17496" y="6276"/>
                  </a:cubicBezTo>
                  <a:cubicBezTo>
                    <a:pt x="16933" y="6784"/>
                    <a:pt x="16745" y="8055"/>
                    <a:pt x="16557" y="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699750" y="4455184"/>
              <a:ext cx="125539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0" y="2787"/>
                  </a:moveTo>
                  <a:cubicBezTo>
                    <a:pt x="1416" y="7316"/>
                    <a:pt x="2833" y="11845"/>
                    <a:pt x="3541" y="12194"/>
                  </a:cubicBezTo>
                  <a:cubicBezTo>
                    <a:pt x="4249" y="12542"/>
                    <a:pt x="4249" y="8710"/>
                    <a:pt x="5489" y="5574"/>
                  </a:cubicBezTo>
                  <a:cubicBezTo>
                    <a:pt x="6728" y="2439"/>
                    <a:pt x="9207" y="0"/>
                    <a:pt x="12216" y="0"/>
                  </a:cubicBezTo>
                  <a:cubicBezTo>
                    <a:pt x="15226" y="0"/>
                    <a:pt x="18767" y="2439"/>
                    <a:pt x="20184" y="6445"/>
                  </a:cubicBezTo>
                  <a:cubicBezTo>
                    <a:pt x="21600" y="10452"/>
                    <a:pt x="20892" y="16026"/>
                    <a:pt x="20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900697" y="4419115"/>
              <a:ext cx="72104" cy="17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34" fill="norm" stroke="1" extrusionOk="0">
                  <a:moveTo>
                    <a:pt x="21022" y="4174"/>
                  </a:moveTo>
                  <a:cubicBezTo>
                    <a:pt x="21022" y="2873"/>
                    <a:pt x="21022" y="1572"/>
                    <a:pt x="18862" y="791"/>
                  </a:cubicBezTo>
                  <a:cubicBezTo>
                    <a:pt x="16702" y="10"/>
                    <a:pt x="12382" y="-250"/>
                    <a:pt x="8679" y="270"/>
                  </a:cubicBezTo>
                  <a:cubicBezTo>
                    <a:pt x="4976" y="791"/>
                    <a:pt x="1891" y="2092"/>
                    <a:pt x="656" y="4174"/>
                  </a:cubicBezTo>
                  <a:cubicBezTo>
                    <a:pt x="-578" y="6256"/>
                    <a:pt x="39" y="9119"/>
                    <a:pt x="1582" y="10940"/>
                  </a:cubicBezTo>
                  <a:cubicBezTo>
                    <a:pt x="3125" y="12762"/>
                    <a:pt x="5593" y="13543"/>
                    <a:pt x="7753" y="14844"/>
                  </a:cubicBezTo>
                  <a:cubicBezTo>
                    <a:pt x="9913" y="16145"/>
                    <a:pt x="11765" y="17967"/>
                    <a:pt x="11456" y="19268"/>
                  </a:cubicBezTo>
                  <a:cubicBezTo>
                    <a:pt x="11148" y="20569"/>
                    <a:pt x="8679" y="21350"/>
                    <a:pt x="6519" y="21220"/>
                  </a:cubicBezTo>
                  <a:cubicBezTo>
                    <a:pt x="4359" y="21090"/>
                    <a:pt x="2508" y="20049"/>
                    <a:pt x="656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1042649" y="4459417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1055350" y="441496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1117073" y="4412960"/>
              <a:ext cx="64333" cy="17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69" fill="norm" stroke="1" extrusionOk="0">
                  <a:moveTo>
                    <a:pt x="16767" y="3411"/>
                  </a:moveTo>
                  <a:cubicBezTo>
                    <a:pt x="14742" y="2357"/>
                    <a:pt x="12717" y="1303"/>
                    <a:pt x="9679" y="645"/>
                  </a:cubicBezTo>
                  <a:cubicBezTo>
                    <a:pt x="6642" y="-14"/>
                    <a:pt x="2592" y="-277"/>
                    <a:pt x="904" y="382"/>
                  </a:cubicBezTo>
                  <a:cubicBezTo>
                    <a:pt x="-783" y="1040"/>
                    <a:pt x="-108" y="2621"/>
                    <a:pt x="2929" y="4596"/>
                  </a:cubicBezTo>
                  <a:cubicBezTo>
                    <a:pt x="5967" y="6572"/>
                    <a:pt x="11367" y="8943"/>
                    <a:pt x="15080" y="11445"/>
                  </a:cubicBezTo>
                  <a:cubicBezTo>
                    <a:pt x="18792" y="13947"/>
                    <a:pt x="20817" y="16582"/>
                    <a:pt x="20479" y="18294"/>
                  </a:cubicBezTo>
                  <a:cubicBezTo>
                    <a:pt x="20142" y="20006"/>
                    <a:pt x="17442" y="20796"/>
                    <a:pt x="14404" y="21060"/>
                  </a:cubicBezTo>
                  <a:cubicBezTo>
                    <a:pt x="11367" y="21323"/>
                    <a:pt x="7992" y="21060"/>
                    <a:pt x="4617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1249892" y="4287967"/>
              <a:ext cx="78508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21083" y="0"/>
                  </a:moveTo>
                  <a:cubicBezTo>
                    <a:pt x="15967" y="4438"/>
                    <a:pt x="10851" y="8877"/>
                    <a:pt x="7441" y="11984"/>
                  </a:cubicBezTo>
                  <a:cubicBezTo>
                    <a:pt x="4030" y="15090"/>
                    <a:pt x="2325" y="16866"/>
                    <a:pt x="1188" y="18197"/>
                  </a:cubicBezTo>
                  <a:cubicBezTo>
                    <a:pt x="51" y="19529"/>
                    <a:pt x="-517" y="20416"/>
                    <a:pt x="620" y="20934"/>
                  </a:cubicBezTo>
                  <a:cubicBezTo>
                    <a:pt x="1757" y="21452"/>
                    <a:pt x="4599" y="21600"/>
                    <a:pt x="7441" y="21600"/>
                  </a:cubicBezTo>
                  <a:cubicBezTo>
                    <a:pt x="10283" y="21600"/>
                    <a:pt x="13125" y="21452"/>
                    <a:pt x="15967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1245850" y="4435905"/>
              <a:ext cx="348091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08" fill="norm" stroke="1" extrusionOk="0">
                  <a:moveTo>
                    <a:pt x="0" y="7563"/>
                  </a:moveTo>
                  <a:cubicBezTo>
                    <a:pt x="1964" y="7235"/>
                    <a:pt x="3927" y="6908"/>
                    <a:pt x="5629" y="6908"/>
                  </a:cubicBezTo>
                  <a:cubicBezTo>
                    <a:pt x="7331" y="6908"/>
                    <a:pt x="8771" y="7235"/>
                    <a:pt x="9753" y="6908"/>
                  </a:cubicBezTo>
                  <a:cubicBezTo>
                    <a:pt x="10735" y="6581"/>
                    <a:pt x="11258" y="5599"/>
                    <a:pt x="11389" y="4290"/>
                  </a:cubicBezTo>
                  <a:cubicBezTo>
                    <a:pt x="11520" y="2981"/>
                    <a:pt x="11258" y="1344"/>
                    <a:pt x="10800" y="526"/>
                  </a:cubicBezTo>
                  <a:cubicBezTo>
                    <a:pt x="10342" y="-292"/>
                    <a:pt x="9687" y="-292"/>
                    <a:pt x="8902" y="1508"/>
                  </a:cubicBezTo>
                  <a:cubicBezTo>
                    <a:pt x="8116" y="3308"/>
                    <a:pt x="7200" y="6908"/>
                    <a:pt x="6742" y="10017"/>
                  </a:cubicBezTo>
                  <a:cubicBezTo>
                    <a:pt x="6284" y="13126"/>
                    <a:pt x="6284" y="15744"/>
                    <a:pt x="6545" y="17544"/>
                  </a:cubicBezTo>
                  <a:cubicBezTo>
                    <a:pt x="6807" y="19344"/>
                    <a:pt x="7331" y="20326"/>
                    <a:pt x="8509" y="19508"/>
                  </a:cubicBezTo>
                  <a:cubicBezTo>
                    <a:pt x="9687" y="18690"/>
                    <a:pt x="11520" y="16072"/>
                    <a:pt x="12633" y="14108"/>
                  </a:cubicBezTo>
                  <a:cubicBezTo>
                    <a:pt x="13745" y="12144"/>
                    <a:pt x="14138" y="10835"/>
                    <a:pt x="14204" y="11163"/>
                  </a:cubicBezTo>
                  <a:cubicBezTo>
                    <a:pt x="14269" y="11490"/>
                    <a:pt x="14007" y="13453"/>
                    <a:pt x="13745" y="15253"/>
                  </a:cubicBezTo>
                  <a:cubicBezTo>
                    <a:pt x="13484" y="17053"/>
                    <a:pt x="13222" y="18690"/>
                    <a:pt x="13156" y="18690"/>
                  </a:cubicBezTo>
                  <a:cubicBezTo>
                    <a:pt x="13091" y="18690"/>
                    <a:pt x="13222" y="17053"/>
                    <a:pt x="14204" y="13944"/>
                  </a:cubicBezTo>
                  <a:cubicBezTo>
                    <a:pt x="15185" y="10835"/>
                    <a:pt x="17018" y="6253"/>
                    <a:pt x="18393" y="3472"/>
                  </a:cubicBezTo>
                  <a:cubicBezTo>
                    <a:pt x="19767" y="690"/>
                    <a:pt x="20684" y="-292"/>
                    <a:pt x="21142" y="199"/>
                  </a:cubicBezTo>
                  <a:cubicBezTo>
                    <a:pt x="21600" y="690"/>
                    <a:pt x="21600" y="2653"/>
                    <a:pt x="21404" y="5435"/>
                  </a:cubicBezTo>
                  <a:cubicBezTo>
                    <a:pt x="21207" y="8217"/>
                    <a:pt x="20815" y="11817"/>
                    <a:pt x="20618" y="14599"/>
                  </a:cubicBezTo>
                  <a:cubicBezTo>
                    <a:pt x="20422" y="17381"/>
                    <a:pt x="20422" y="19344"/>
                    <a:pt x="20422" y="20326"/>
                  </a:cubicBezTo>
                  <a:cubicBezTo>
                    <a:pt x="20422" y="21308"/>
                    <a:pt x="20422" y="21308"/>
                    <a:pt x="20422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1622859" y="4243517"/>
              <a:ext cx="9924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21098" y="0"/>
                  </a:moveTo>
                  <a:cubicBezTo>
                    <a:pt x="17498" y="3333"/>
                    <a:pt x="13898" y="6667"/>
                    <a:pt x="10298" y="9667"/>
                  </a:cubicBezTo>
                  <a:cubicBezTo>
                    <a:pt x="6698" y="12667"/>
                    <a:pt x="3098" y="15333"/>
                    <a:pt x="1298" y="17133"/>
                  </a:cubicBezTo>
                  <a:cubicBezTo>
                    <a:pt x="-502" y="18933"/>
                    <a:pt x="-502" y="19867"/>
                    <a:pt x="1748" y="20533"/>
                  </a:cubicBezTo>
                  <a:cubicBezTo>
                    <a:pt x="3998" y="21200"/>
                    <a:pt x="8498" y="21600"/>
                    <a:pt x="12098" y="21600"/>
                  </a:cubicBezTo>
                  <a:cubicBezTo>
                    <a:pt x="15698" y="21600"/>
                    <a:pt x="18398" y="21200"/>
                    <a:pt x="21098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1607799" y="439591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5600"/>
                    <a:pt x="1152" y="9600"/>
                    <a:pt x="4752" y="6000"/>
                  </a:cubicBezTo>
                  <a:cubicBezTo>
                    <a:pt x="8352" y="2400"/>
                    <a:pt x="149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847019" y="5013313"/>
              <a:ext cx="168802" cy="19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36" fill="norm" stroke="1" extrusionOk="0">
                  <a:moveTo>
                    <a:pt x="5349" y="6179"/>
                  </a:moveTo>
                  <a:cubicBezTo>
                    <a:pt x="6139" y="7353"/>
                    <a:pt x="6930" y="8527"/>
                    <a:pt x="9037" y="8879"/>
                  </a:cubicBezTo>
                  <a:cubicBezTo>
                    <a:pt x="11144" y="9231"/>
                    <a:pt x="14569" y="8762"/>
                    <a:pt x="16808" y="7705"/>
                  </a:cubicBezTo>
                  <a:cubicBezTo>
                    <a:pt x="19047" y="6649"/>
                    <a:pt x="20100" y="5005"/>
                    <a:pt x="20627" y="3597"/>
                  </a:cubicBezTo>
                  <a:cubicBezTo>
                    <a:pt x="21154" y="2188"/>
                    <a:pt x="21154" y="1014"/>
                    <a:pt x="20495" y="427"/>
                  </a:cubicBezTo>
                  <a:cubicBezTo>
                    <a:pt x="19837" y="-160"/>
                    <a:pt x="18520" y="-160"/>
                    <a:pt x="15622" y="544"/>
                  </a:cubicBezTo>
                  <a:cubicBezTo>
                    <a:pt x="12725" y="1249"/>
                    <a:pt x="8247" y="2657"/>
                    <a:pt x="4954" y="4536"/>
                  </a:cubicBezTo>
                  <a:cubicBezTo>
                    <a:pt x="1661" y="6414"/>
                    <a:pt x="-446" y="8762"/>
                    <a:pt x="81" y="11697"/>
                  </a:cubicBezTo>
                  <a:cubicBezTo>
                    <a:pt x="608" y="14631"/>
                    <a:pt x="3769" y="18153"/>
                    <a:pt x="7456" y="19797"/>
                  </a:cubicBezTo>
                  <a:cubicBezTo>
                    <a:pt x="11144" y="21440"/>
                    <a:pt x="15359" y="21205"/>
                    <a:pt x="19574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072033" y="5019679"/>
              <a:ext cx="84667" cy="23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433"/>
                  </a:moveTo>
                  <a:cubicBezTo>
                    <a:pt x="17280" y="58"/>
                    <a:pt x="12960" y="-318"/>
                    <a:pt x="8640" y="433"/>
                  </a:cubicBezTo>
                  <a:cubicBezTo>
                    <a:pt x="4320" y="1185"/>
                    <a:pt x="0" y="3063"/>
                    <a:pt x="0" y="5317"/>
                  </a:cubicBezTo>
                  <a:cubicBezTo>
                    <a:pt x="0" y="7571"/>
                    <a:pt x="4320" y="10200"/>
                    <a:pt x="8370" y="12172"/>
                  </a:cubicBezTo>
                  <a:cubicBezTo>
                    <a:pt x="12420" y="14145"/>
                    <a:pt x="16200" y="15459"/>
                    <a:pt x="18360" y="16586"/>
                  </a:cubicBezTo>
                  <a:cubicBezTo>
                    <a:pt x="20520" y="17713"/>
                    <a:pt x="21060" y="18652"/>
                    <a:pt x="20250" y="19404"/>
                  </a:cubicBezTo>
                  <a:cubicBezTo>
                    <a:pt x="19440" y="20155"/>
                    <a:pt x="17280" y="20719"/>
                    <a:pt x="14850" y="21000"/>
                  </a:cubicBezTo>
                  <a:cubicBezTo>
                    <a:pt x="12420" y="21282"/>
                    <a:pt x="9720" y="21282"/>
                    <a:pt x="8100" y="20719"/>
                  </a:cubicBezTo>
                  <a:cubicBezTo>
                    <a:pt x="6480" y="20155"/>
                    <a:pt x="5940" y="19028"/>
                    <a:pt x="540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9200605" y="4929317"/>
              <a:ext cx="70395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7" fill="norm" stroke="1" extrusionOk="0">
                  <a:moveTo>
                    <a:pt x="21128" y="0"/>
                  </a:moveTo>
                  <a:cubicBezTo>
                    <a:pt x="17952" y="153"/>
                    <a:pt x="14775" y="306"/>
                    <a:pt x="11599" y="1379"/>
                  </a:cubicBezTo>
                  <a:cubicBezTo>
                    <a:pt x="8422" y="2451"/>
                    <a:pt x="5246" y="4443"/>
                    <a:pt x="3022" y="7047"/>
                  </a:cubicBezTo>
                  <a:cubicBezTo>
                    <a:pt x="799" y="9651"/>
                    <a:pt x="-472" y="12868"/>
                    <a:pt x="163" y="15396"/>
                  </a:cubicBezTo>
                  <a:cubicBezTo>
                    <a:pt x="799" y="17923"/>
                    <a:pt x="3340" y="19762"/>
                    <a:pt x="6199" y="20681"/>
                  </a:cubicBezTo>
                  <a:cubicBezTo>
                    <a:pt x="9057" y="21600"/>
                    <a:pt x="12234" y="21600"/>
                    <a:pt x="14775" y="21294"/>
                  </a:cubicBezTo>
                  <a:cubicBezTo>
                    <a:pt x="17316" y="20987"/>
                    <a:pt x="19222" y="20374"/>
                    <a:pt x="21128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9167283" y="5100767"/>
              <a:ext cx="1291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21600"/>
                  </a:moveTo>
                  <a:cubicBezTo>
                    <a:pt x="1770" y="15840"/>
                    <a:pt x="0" y="10080"/>
                    <a:pt x="0" y="7200"/>
                  </a:cubicBezTo>
                  <a:cubicBezTo>
                    <a:pt x="0" y="4320"/>
                    <a:pt x="1770" y="4320"/>
                    <a:pt x="5666" y="3600"/>
                  </a:cubicBezTo>
                  <a:cubicBezTo>
                    <a:pt x="9561" y="2880"/>
                    <a:pt x="155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302750" y="5005517"/>
              <a:ext cx="1905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689"/>
                  </a:moveTo>
                  <a:cubicBezTo>
                    <a:pt x="19200" y="13584"/>
                    <a:pt x="16800" y="16478"/>
                    <a:pt x="13200" y="18482"/>
                  </a:cubicBezTo>
                  <a:cubicBezTo>
                    <a:pt x="9600" y="20487"/>
                    <a:pt x="4800" y="21600"/>
                    <a:pt x="2400" y="21600"/>
                  </a:cubicBezTo>
                  <a:cubicBezTo>
                    <a:pt x="0" y="21600"/>
                    <a:pt x="0" y="20487"/>
                    <a:pt x="0" y="16701"/>
                  </a:cubicBezTo>
                  <a:cubicBezTo>
                    <a:pt x="0" y="12915"/>
                    <a:pt x="0" y="645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376505" y="5066900"/>
              <a:ext cx="180246" cy="12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57" fill="norm" stroke="1" extrusionOk="0">
                  <a:moveTo>
                    <a:pt x="2551" y="343"/>
                  </a:moveTo>
                  <a:cubicBezTo>
                    <a:pt x="2048" y="6171"/>
                    <a:pt x="1546" y="12000"/>
                    <a:pt x="1169" y="15771"/>
                  </a:cubicBezTo>
                  <a:cubicBezTo>
                    <a:pt x="793" y="19543"/>
                    <a:pt x="541" y="21257"/>
                    <a:pt x="290" y="20914"/>
                  </a:cubicBezTo>
                  <a:cubicBezTo>
                    <a:pt x="39" y="20571"/>
                    <a:pt x="-212" y="18171"/>
                    <a:pt x="290" y="15257"/>
                  </a:cubicBezTo>
                  <a:cubicBezTo>
                    <a:pt x="793" y="12343"/>
                    <a:pt x="2048" y="8914"/>
                    <a:pt x="3179" y="6514"/>
                  </a:cubicBezTo>
                  <a:cubicBezTo>
                    <a:pt x="4309" y="4114"/>
                    <a:pt x="5314" y="2743"/>
                    <a:pt x="5941" y="2914"/>
                  </a:cubicBezTo>
                  <a:cubicBezTo>
                    <a:pt x="6569" y="3086"/>
                    <a:pt x="6821" y="4800"/>
                    <a:pt x="6821" y="6686"/>
                  </a:cubicBezTo>
                  <a:cubicBezTo>
                    <a:pt x="6821" y="8571"/>
                    <a:pt x="6569" y="10628"/>
                    <a:pt x="6821" y="10800"/>
                  </a:cubicBezTo>
                  <a:cubicBezTo>
                    <a:pt x="7072" y="10971"/>
                    <a:pt x="7825" y="9257"/>
                    <a:pt x="9081" y="7200"/>
                  </a:cubicBezTo>
                  <a:cubicBezTo>
                    <a:pt x="10337" y="5143"/>
                    <a:pt x="12095" y="2743"/>
                    <a:pt x="13728" y="1371"/>
                  </a:cubicBezTo>
                  <a:cubicBezTo>
                    <a:pt x="15360" y="0"/>
                    <a:pt x="16867" y="-343"/>
                    <a:pt x="17746" y="343"/>
                  </a:cubicBezTo>
                  <a:cubicBezTo>
                    <a:pt x="18625" y="1028"/>
                    <a:pt x="18876" y="2743"/>
                    <a:pt x="19379" y="5828"/>
                  </a:cubicBezTo>
                  <a:cubicBezTo>
                    <a:pt x="19881" y="8914"/>
                    <a:pt x="20635" y="13371"/>
                    <a:pt x="21388" y="17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576979" y="5056317"/>
              <a:ext cx="106771" cy="14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810" fill="norm" stroke="1" extrusionOk="0">
                  <a:moveTo>
                    <a:pt x="17552" y="1851"/>
                  </a:moveTo>
                  <a:cubicBezTo>
                    <a:pt x="15435" y="1234"/>
                    <a:pt x="13317" y="617"/>
                    <a:pt x="11199" y="1080"/>
                  </a:cubicBezTo>
                  <a:cubicBezTo>
                    <a:pt x="9082" y="1543"/>
                    <a:pt x="6964" y="3086"/>
                    <a:pt x="5058" y="5554"/>
                  </a:cubicBezTo>
                  <a:cubicBezTo>
                    <a:pt x="3152" y="8023"/>
                    <a:pt x="1458" y="11417"/>
                    <a:pt x="611" y="14040"/>
                  </a:cubicBezTo>
                  <a:cubicBezTo>
                    <a:pt x="-236" y="16663"/>
                    <a:pt x="-236" y="18514"/>
                    <a:pt x="823" y="19749"/>
                  </a:cubicBezTo>
                  <a:cubicBezTo>
                    <a:pt x="1882" y="20983"/>
                    <a:pt x="3999" y="21600"/>
                    <a:pt x="7176" y="18977"/>
                  </a:cubicBezTo>
                  <a:cubicBezTo>
                    <a:pt x="10352" y="16354"/>
                    <a:pt x="14588" y="10491"/>
                    <a:pt x="17129" y="6789"/>
                  </a:cubicBezTo>
                  <a:cubicBezTo>
                    <a:pt x="19670" y="3086"/>
                    <a:pt x="20517" y="1543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664700" y="5081717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790013" y="4853117"/>
              <a:ext cx="651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20788" y="0"/>
                  </a:moveTo>
                  <a:cubicBezTo>
                    <a:pt x="14038" y="3024"/>
                    <a:pt x="7288" y="6048"/>
                    <a:pt x="3575" y="9288"/>
                  </a:cubicBezTo>
                  <a:cubicBezTo>
                    <a:pt x="-137" y="12528"/>
                    <a:pt x="-812" y="15984"/>
                    <a:pt x="875" y="18072"/>
                  </a:cubicBezTo>
                  <a:cubicBezTo>
                    <a:pt x="2563" y="20160"/>
                    <a:pt x="6613" y="20880"/>
                    <a:pt x="10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740900" y="5010644"/>
              <a:ext cx="170959" cy="14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43" fill="norm" stroke="1" extrusionOk="0">
                  <a:moveTo>
                    <a:pt x="0" y="7478"/>
                  </a:moveTo>
                  <a:cubicBezTo>
                    <a:pt x="4215" y="5957"/>
                    <a:pt x="8429" y="4435"/>
                    <a:pt x="11590" y="3371"/>
                  </a:cubicBezTo>
                  <a:cubicBezTo>
                    <a:pt x="14751" y="2306"/>
                    <a:pt x="16859" y="1697"/>
                    <a:pt x="18571" y="1089"/>
                  </a:cubicBezTo>
                  <a:cubicBezTo>
                    <a:pt x="20283" y="480"/>
                    <a:pt x="21600" y="-128"/>
                    <a:pt x="21205" y="24"/>
                  </a:cubicBezTo>
                  <a:cubicBezTo>
                    <a:pt x="20810" y="176"/>
                    <a:pt x="18702" y="1089"/>
                    <a:pt x="16859" y="3523"/>
                  </a:cubicBezTo>
                  <a:cubicBezTo>
                    <a:pt x="15015" y="5957"/>
                    <a:pt x="13434" y="9911"/>
                    <a:pt x="12644" y="12802"/>
                  </a:cubicBezTo>
                  <a:cubicBezTo>
                    <a:pt x="11854" y="15692"/>
                    <a:pt x="11854" y="17517"/>
                    <a:pt x="12380" y="18886"/>
                  </a:cubicBezTo>
                  <a:cubicBezTo>
                    <a:pt x="12907" y="20255"/>
                    <a:pt x="13961" y="21168"/>
                    <a:pt x="15278" y="21320"/>
                  </a:cubicBezTo>
                  <a:cubicBezTo>
                    <a:pt x="16595" y="21472"/>
                    <a:pt x="18176" y="20864"/>
                    <a:pt x="19756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937749" y="4980117"/>
              <a:ext cx="190501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6912"/>
                  </a:moveTo>
                  <a:cubicBezTo>
                    <a:pt x="720" y="5760"/>
                    <a:pt x="1440" y="4608"/>
                    <a:pt x="2400" y="4320"/>
                  </a:cubicBezTo>
                  <a:cubicBezTo>
                    <a:pt x="3360" y="4032"/>
                    <a:pt x="4560" y="4608"/>
                    <a:pt x="5640" y="6336"/>
                  </a:cubicBezTo>
                  <a:cubicBezTo>
                    <a:pt x="6720" y="8064"/>
                    <a:pt x="7680" y="10944"/>
                    <a:pt x="8160" y="13104"/>
                  </a:cubicBezTo>
                  <a:cubicBezTo>
                    <a:pt x="8640" y="15264"/>
                    <a:pt x="8640" y="16704"/>
                    <a:pt x="8280" y="18000"/>
                  </a:cubicBezTo>
                  <a:cubicBezTo>
                    <a:pt x="7920" y="19296"/>
                    <a:pt x="7200" y="20448"/>
                    <a:pt x="6240" y="21024"/>
                  </a:cubicBezTo>
                  <a:cubicBezTo>
                    <a:pt x="5280" y="21600"/>
                    <a:pt x="4080" y="21600"/>
                    <a:pt x="3600" y="20880"/>
                  </a:cubicBezTo>
                  <a:cubicBezTo>
                    <a:pt x="3120" y="20160"/>
                    <a:pt x="3360" y="18720"/>
                    <a:pt x="5640" y="15408"/>
                  </a:cubicBezTo>
                  <a:cubicBezTo>
                    <a:pt x="7920" y="12096"/>
                    <a:pt x="12240" y="6912"/>
                    <a:pt x="15240" y="4032"/>
                  </a:cubicBezTo>
                  <a:cubicBezTo>
                    <a:pt x="18240" y="1152"/>
                    <a:pt x="1992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272949" y="4893033"/>
              <a:ext cx="312502" cy="51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84" fill="norm" stroke="1" extrusionOk="0">
                  <a:moveTo>
                    <a:pt x="9661" y="7391"/>
                  </a:moveTo>
                  <a:cubicBezTo>
                    <a:pt x="9081" y="6946"/>
                    <a:pt x="8501" y="6502"/>
                    <a:pt x="7486" y="6413"/>
                  </a:cubicBezTo>
                  <a:cubicBezTo>
                    <a:pt x="6471" y="6324"/>
                    <a:pt x="5022" y="6591"/>
                    <a:pt x="3645" y="7346"/>
                  </a:cubicBezTo>
                  <a:cubicBezTo>
                    <a:pt x="2267" y="8102"/>
                    <a:pt x="963" y="9346"/>
                    <a:pt x="383" y="10235"/>
                  </a:cubicBezTo>
                  <a:cubicBezTo>
                    <a:pt x="-197" y="11124"/>
                    <a:pt x="-52" y="11657"/>
                    <a:pt x="383" y="11968"/>
                  </a:cubicBezTo>
                  <a:cubicBezTo>
                    <a:pt x="818" y="12280"/>
                    <a:pt x="1543" y="12368"/>
                    <a:pt x="3137" y="11524"/>
                  </a:cubicBezTo>
                  <a:cubicBezTo>
                    <a:pt x="4732" y="10680"/>
                    <a:pt x="7196" y="8902"/>
                    <a:pt x="8863" y="7035"/>
                  </a:cubicBezTo>
                  <a:cubicBezTo>
                    <a:pt x="10531" y="5168"/>
                    <a:pt x="11400" y="3213"/>
                    <a:pt x="11980" y="2013"/>
                  </a:cubicBezTo>
                  <a:cubicBezTo>
                    <a:pt x="12560" y="813"/>
                    <a:pt x="12850" y="368"/>
                    <a:pt x="13430" y="146"/>
                  </a:cubicBezTo>
                  <a:cubicBezTo>
                    <a:pt x="14010" y="-76"/>
                    <a:pt x="14880" y="-76"/>
                    <a:pt x="15532" y="368"/>
                  </a:cubicBezTo>
                  <a:cubicBezTo>
                    <a:pt x="16184" y="813"/>
                    <a:pt x="16619" y="1702"/>
                    <a:pt x="16257" y="3124"/>
                  </a:cubicBezTo>
                  <a:cubicBezTo>
                    <a:pt x="15894" y="4546"/>
                    <a:pt x="14735" y="6502"/>
                    <a:pt x="13140" y="8635"/>
                  </a:cubicBezTo>
                  <a:cubicBezTo>
                    <a:pt x="11545" y="10768"/>
                    <a:pt x="9516" y="13080"/>
                    <a:pt x="8356" y="14946"/>
                  </a:cubicBezTo>
                  <a:cubicBezTo>
                    <a:pt x="7196" y="16813"/>
                    <a:pt x="6906" y="18235"/>
                    <a:pt x="6834" y="19168"/>
                  </a:cubicBezTo>
                  <a:cubicBezTo>
                    <a:pt x="6761" y="20102"/>
                    <a:pt x="6906" y="20546"/>
                    <a:pt x="7269" y="20902"/>
                  </a:cubicBezTo>
                  <a:cubicBezTo>
                    <a:pt x="7631" y="21257"/>
                    <a:pt x="8211" y="21524"/>
                    <a:pt x="8718" y="21480"/>
                  </a:cubicBezTo>
                  <a:cubicBezTo>
                    <a:pt x="9226" y="21435"/>
                    <a:pt x="9661" y="21080"/>
                    <a:pt x="10241" y="19880"/>
                  </a:cubicBezTo>
                  <a:cubicBezTo>
                    <a:pt x="10820" y="18680"/>
                    <a:pt x="11545" y="16635"/>
                    <a:pt x="11908" y="15391"/>
                  </a:cubicBezTo>
                  <a:cubicBezTo>
                    <a:pt x="12270" y="14146"/>
                    <a:pt x="12270" y="13702"/>
                    <a:pt x="12705" y="13480"/>
                  </a:cubicBezTo>
                  <a:cubicBezTo>
                    <a:pt x="13140" y="13257"/>
                    <a:pt x="14010" y="13257"/>
                    <a:pt x="15532" y="13257"/>
                  </a:cubicBezTo>
                  <a:cubicBezTo>
                    <a:pt x="17054" y="13257"/>
                    <a:pt x="19229" y="13257"/>
                    <a:pt x="21403" y="13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1024759" y="5001294"/>
              <a:ext cx="203126" cy="49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89" fill="norm" stroke="1" extrusionOk="0">
                  <a:moveTo>
                    <a:pt x="8475" y="9518"/>
                  </a:moveTo>
                  <a:cubicBezTo>
                    <a:pt x="7373" y="9793"/>
                    <a:pt x="6271" y="10067"/>
                    <a:pt x="5610" y="10754"/>
                  </a:cubicBezTo>
                  <a:cubicBezTo>
                    <a:pt x="4948" y="11440"/>
                    <a:pt x="4728" y="12539"/>
                    <a:pt x="4177" y="14049"/>
                  </a:cubicBezTo>
                  <a:cubicBezTo>
                    <a:pt x="3626" y="15559"/>
                    <a:pt x="2744" y="17481"/>
                    <a:pt x="1973" y="18900"/>
                  </a:cubicBezTo>
                  <a:cubicBezTo>
                    <a:pt x="1201" y="20318"/>
                    <a:pt x="540" y="21233"/>
                    <a:pt x="210" y="21371"/>
                  </a:cubicBezTo>
                  <a:cubicBezTo>
                    <a:pt x="-121" y="21508"/>
                    <a:pt x="-121" y="20867"/>
                    <a:pt x="650" y="19174"/>
                  </a:cubicBezTo>
                  <a:cubicBezTo>
                    <a:pt x="1422" y="17481"/>
                    <a:pt x="2965" y="14735"/>
                    <a:pt x="4508" y="12035"/>
                  </a:cubicBezTo>
                  <a:cubicBezTo>
                    <a:pt x="6050" y="9335"/>
                    <a:pt x="7593" y="6681"/>
                    <a:pt x="8806" y="4896"/>
                  </a:cubicBezTo>
                  <a:cubicBezTo>
                    <a:pt x="10018" y="3111"/>
                    <a:pt x="10899" y="2196"/>
                    <a:pt x="11671" y="1510"/>
                  </a:cubicBezTo>
                  <a:cubicBezTo>
                    <a:pt x="12442" y="823"/>
                    <a:pt x="13103" y="366"/>
                    <a:pt x="13985" y="137"/>
                  </a:cubicBezTo>
                  <a:cubicBezTo>
                    <a:pt x="14867" y="-92"/>
                    <a:pt x="15969" y="-92"/>
                    <a:pt x="17401" y="594"/>
                  </a:cubicBezTo>
                  <a:cubicBezTo>
                    <a:pt x="18834" y="1281"/>
                    <a:pt x="20597" y="2654"/>
                    <a:pt x="21038" y="4393"/>
                  </a:cubicBezTo>
                  <a:cubicBezTo>
                    <a:pt x="21479" y="6132"/>
                    <a:pt x="20597" y="8237"/>
                    <a:pt x="18944" y="9610"/>
                  </a:cubicBezTo>
                  <a:cubicBezTo>
                    <a:pt x="17291" y="10983"/>
                    <a:pt x="14867" y="11623"/>
                    <a:pt x="13103" y="11989"/>
                  </a:cubicBezTo>
                  <a:cubicBezTo>
                    <a:pt x="11340" y="12355"/>
                    <a:pt x="10238" y="12447"/>
                    <a:pt x="9357" y="12310"/>
                  </a:cubicBezTo>
                  <a:cubicBezTo>
                    <a:pt x="8475" y="12172"/>
                    <a:pt x="7814" y="11806"/>
                    <a:pt x="8255" y="11532"/>
                  </a:cubicBezTo>
                  <a:cubicBezTo>
                    <a:pt x="8695" y="11257"/>
                    <a:pt x="10238" y="11074"/>
                    <a:pt x="11781" y="1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182350" y="5259517"/>
              <a:ext cx="11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255"/>
                    <a:pt x="10400" y="8509"/>
                    <a:pt x="14000" y="12109"/>
                  </a:cubicBezTo>
                  <a:cubicBezTo>
                    <a:pt x="17600" y="15709"/>
                    <a:pt x="196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214099" y="5270671"/>
              <a:ext cx="107951" cy="15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21600" y="213"/>
                  </a:moveTo>
                  <a:cubicBezTo>
                    <a:pt x="18212" y="-79"/>
                    <a:pt x="14824" y="-371"/>
                    <a:pt x="11224" y="1526"/>
                  </a:cubicBezTo>
                  <a:cubicBezTo>
                    <a:pt x="7624" y="3424"/>
                    <a:pt x="3812" y="7510"/>
                    <a:pt x="1906" y="11159"/>
                  </a:cubicBezTo>
                  <a:cubicBezTo>
                    <a:pt x="0" y="14807"/>
                    <a:pt x="0" y="18018"/>
                    <a:pt x="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386494" y="5098504"/>
              <a:ext cx="94306" cy="2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5" fill="norm" stroke="1" extrusionOk="0">
                  <a:moveTo>
                    <a:pt x="21386" y="189"/>
                  </a:moveTo>
                  <a:cubicBezTo>
                    <a:pt x="18986" y="12"/>
                    <a:pt x="16586" y="-165"/>
                    <a:pt x="13466" y="278"/>
                  </a:cubicBezTo>
                  <a:cubicBezTo>
                    <a:pt x="10346" y="720"/>
                    <a:pt x="6506" y="1783"/>
                    <a:pt x="3866" y="4173"/>
                  </a:cubicBezTo>
                  <a:cubicBezTo>
                    <a:pt x="1226" y="6563"/>
                    <a:pt x="-214" y="10281"/>
                    <a:pt x="26" y="13379"/>
                  </a:cubicBezTo>
                  <a:cubicBezTo>
                    <a:pt x="266" y="16478"/>
                    <a:pt x="2186" y="18956"/>
                    <a:pt x="4346" y="20196"/>
                  </a:cubicBezTo>
                  <a:cubicBezTo>
                    <a:pt x="6506" y="21435"/>
                    <a:pt x="8906" y="21435"/>
                    <a:pt x="11306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502769" y="5145217"/>
              <a:ext cx="187581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9" fill="norm" stroke="1" extrusionOk="0">
                  <a:moveTo>
                    <a:pt x="21508" y="0"/>
                  </a:moveTo>
                  <a:cubicBezTo>
                    <a:pt x="17625" y="5777"/>
                    <a:pt x="13742" y="11553"/>
                    <a:pt x="11072" y="15070"/>
                  </a:cubicBezTo>
                  <a:cubicBezTo>
                    <a:pt x="8402" y="18586"/>
                    <a:pt x="6946" y="19842"/>
                    <a:pt x="5490" y="20595"/>
                  </a:cubicBezTo>
                  <a:cubicBezTo>
                    <a:pt x="4034" y="21349"/>
                    <a:pt x="2578" y="21600"/>
                    <a:pt x="1607" y="21098"/>
                  </a:cubicBezTo>
                  <a:cubicBezTo>
                    <a:pt x="636" y="20595"/>
                    <a:pt x="151" y="19340"/>
                    <a:pt x="29" y="18084"/>
                  </a:cubicBezTo>
                  <a:cubicBezTo>
                    <a:pt x="-92" y="16828"/>
                    <a:pt x="151" y="15572"/>
                    <a:pt x="1000" y="14819"/>
                  </a:cubicBezTo>
                  <a:cubicBezTo>
                    <a:pt x="1850" y="14065"/>
                    <a:pt x="3306" y="13814"/>
                    <a:pt x="6097" y="14944"/>
                  </a:cubicBezTo>
                  <a:cubicBezTo>
                    <a:pt x="8888" y="16074"/>
                    <a:pt x="13014" y="18586"/>
                    <a:pt x="1713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1703050" y="5121890"/>
              <a:ext cx="87957" cy="35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4" fill="norm" stroke="1" extrusionOk="0">
                  <a:moveTo>
                    <a:pt x="4629" y="1803"/>
                  </a:moveTo>
                  <a:cubicBezTo>
                    <a:pt x="6171" y="1160"/>
                    <a:pt x="7714" y="517"/>
                    <a:pt x="10029" y="195"/>
                  </a:cubicBezTo>
                  <a:cubicBezTo>
                    <a:pt x="12343" y="-126"/>
                    <a:pt x="15429" y="-126"/>
                    <a:pt x="17743" y="774"/>
                  </a:cubicBezTo>
                  <a:cubicBezTo>
                    <a:pt x="20057" y="1674"/>
                    <a:pt x="21600" y="3474"/>
                    <a:pt x="21343" y="6110"/>
                  </a:cubicBezTo>
                  <a:cubicBezTo>
                    <a:pt x="21086" y="8745"/>
                    <a:pt x="19029" y="12217"/>
                    <a:pt x="15171" y="14917"/>
                  </a:cubicBezTo>
                  <a:cubicBezTo>
                    <a:pt x="11314" y="17617"/>
                    <a:pt x="5657" y="19545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83768" y="6218367"/>
              <a:ext cx="212663" cy="30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7" fill="norm" stroke="1" extrusionOk="0">
                  <a:moveTo>
                    <a:pt x="5916" y="0"/>
                  </a:moveTo>
                  <a:cubicBezTo>
                    <a:pt x="5069" y="447"/>
                    <a:pt x="4222" y="894"/>
                    <a:pt x="3693" y="1639"/>
                  </a:cubicBezTo>
                  <a:cubicBezTo>
                    <a:pt x="3163" y="2383"/>
                    <a:pt x="2951" y="3426"/>
                    <a:pt x="4751" y="4022"/>
                  </a:cubicBezTo>
                  <a:cubicBezTo>
                    <a:pt x="6551" y="4618"/>
                    <a:pt x="10363" y="4767"/>
                    <a:pt x="13010" y="4469"/>
                  </a:cubicBezTo>
                  <a:cubicBezTo>
                    <a:pt x="15657" y="4171"/>
                    <a:pt x="17140" y="3426"/>
                    <a:pt x="18516" y="2607"/>
                  </a:cubicBezTo>
                  <a:cubicBezTo>
                    <a:pt x="19893" y="1788"/>
                    <a:pt x="21163" y="894"/>
                    <a:pt x="21269" y="521"/>
                  </a:cubicBezTo>
                  <a:cubicBezTo>
                    <a:pt x="21375" y="149"/>
                    <a:pt x="20316" y="298"/>
                    <a:pt x="17775" y="1043"/>
                  </a:cubicBezTo>
                  <a:cubicBezTo>
                    <a:pt x="15234" y="1788"/>
                    <a:pt x="11210" y="3128"/>
                    <a:pt x="8669" y="4097"/>
                  </a:cubicBezTo>
                  <a:cubicBezTo>
                    <a:pt x="6128" y="5065"/>
                    <a:pt x="5069" y="5661"/>
                    <a:pt x="4328" y="6331"/>
                  </a:cubicBezTo>
                  <a:cubicBezTo>
                    <a:pt x="3587" y="7001"/>
                    <a:pt x="3163" y="7746"/>
                    <a:pt x="3481" y="8342"/>
                  </a:cubicBezTo>
                  <a:cubicBezTo>
                    <a:pt x="3799" y="8938"/>
                    <a:pt x="4857" y="9385"/>
                    <a:pt x="5704" y="9981"/>
                  </a:cubicBezTo>
                  <a:cubicBezTo>
                    <a:pt x="6551" y="10577"/>
                    <a:pt x="7187" y="11321"/>
                    <a:pt x="7399" y="12066"/>
                  </a:cubicBezTo>
                  <a:cubicBezTo>
                    <a:pt x="7610" y="12811"/>
                    <a:pt x="7399" y="13556"/>
                    <a:pt x="6128" y="14673"/>
                  </a:cubicBezTo>
                  <a:cubicBezTo>
                    <a:pt x="4857" y="15790"/>
                    <a:pt x="2528" y="17280"/>
                    <a:pt x="1257" y="18397"/>
                  </a:cubicBezTo>
                  <a:cubicBezTo>
                    <a:pt x="-13" y="19514"/>
                    <a:pt x="-225" y="20259"/>
                    <a:pt x="199" y="20781"/>
                  </a:cubicBezTo>
                  <a:cubicBezTo>
                    <a:pt x="622" y="21302"/>
                    <a:pt x="1681" y="21600"/>
                    <a:pt x="4857" y="21526"/>
                  </a:cubicBezTo>
                  <a:cubicBezTo>
                    <a:pt x="8034" y="21451"/>
                    <a:pt x="13328" y="21004"/>
                    <a:pt x="18622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27050" y="6366534"/>
              <a:ext cx="298450" cy="15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335"/>
                  </a:moveTo>
                  <a:cubicBezTo>
                    <a:pt x="919" y="1751"/>
                    <a:pt x="1838" y="1168"/>
                    <a:pt x="2681" y="2335"/>
                  </a:cubicBezTo>
                  <a:cubicBezTo>
                    <a:pt x="3523" y="3503"/>
                    <a:pt x="4289" y="6422"/>
                    <a:pt x="4213" y="9632"/>
                  </a:cubicBezTo>
                  <a:cubicBezTo>
                    <a:pt x="4136" y="12843"/>
                    <a:pt x="3217" y="16346"/>
                    <a:pt x="2374" y="18535"/>
                  </a:cubicBezTo>
                  <a:cubicBezTo>
                    <a:pt x="1532" y="20724"/>
                    <a:pt x="766" y="21600"/>
                    <a:pt x="536" y="21162"/>
                  </a:cubicBezTo>
                  <a:cubicBezTo>
                    <a:pt x="306" y="20724"/>
                    <a:pt x="613" y="18973"/>
                    <a:pt x="2374" y="15616"/>
                  </a:cubicBezTo>
                  <a:cubicBezTo>
                    <a:pt x="4136" y="12259"/>
                    <a:pt x="7353" y="7297"/>
                    <a:pt x="9574" y="4232"/>
                  </a:cubicBezTo>
                  <a:cubicBezTo>
                    <a:pt x="11796" y="1168"/>
                    <a:pt x="13021" y="0"/>
                    <a:pt x="13404" y="0"/>
                  </a:cubicBezTo>
                  <a:cubicBezTo>
                    <a:pt x="13787" y="0"/>
                    <a:pt x="13328" y="1168"/>
                    <a:pt x="12409" y="3503"/>
                  </a:cubicBezTo>
                  <a:cubicBezTo>
                    <a:pt x="11489" y="5838"/>
                    <a:pt x="10111" y="9341"/>
                    <a:pt x="9421" y="11968"/>
                  </a:cubicBezTo>
                  <a:cubicBezTo>
                    <a:pt x="8732" y="14595"/>
                    <a:pt x="8732" y="16346"/>
                    <a:pt x="9191" y="17368"/>
                  </a:cubicBezTo>
                  <a:cubicBezTo>
                    <a:pt x="9651" y="18389"/>
                    <a:pt x="10570" y="18681"/>
                    <a:pt x="12715" y="18681"/>
                  </a:cubicBezTo>
                  <a:cubicBezTo>
                    <a:pt x="14860" y="18681"/>
                    <a:pt x="18230" y="18389"/>
                    <a:pt x="21600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44500" y="6548930"/>
              <a:ext cx="3302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84199" y="6580317"/>
              <a:ext cx="146051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3757" y="16200"/>
                  </a:moveTo>
                  <a:cubicBezTo>
                    <a:pt x="1878" y="18360"/>
                    <a:pt x="0" y="20520"/>
                    <a:pt x="0" y="21060"/>
                  </a:cubicBezTo>
                  <a:cubicBezTo>
                    <a:pt x="0" y="21600"/>
                    <a:pt x="1878" y="20520"/>
                    <a:pt x="5791" y="16740"/>
                  </a:cubicBezTo>
                  <a:cubicBezTo>
                    <a:pt x="9704" y="12960"/>
                    <a:pt x="15652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77900" y="6358067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77900" y="652316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511300" y="6299786"/>
              <a:ext cx="400050" cy="4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1371" y="19167"/>
                    <a:pt x="2743" y="16777"/>
                    <a:pt x="4114" y="13928"/>
                  </a:cubicBezTo>
                  <a:cubicBezTo>
                    <a:pt x="5486" y="11079"/>
                    <a:pt x="6857" y="7770"/>
                    <a:pt x="7600" y="5518"/>
                  </a:cubicBezTo>
                  <a:cubicBezTo>
                    <a:pt x="8343" y="3266"/>
                    <a:pt x="8457" y="2071"/>
                    <a:pt x="8514" y="1244"/>
                  </a:cubicBezTo>
                  <a:cubicBezTo>
                    <a:pt x="8571" y="417"/>
                    <a:pt x="8571" y="-43"/>
                    <a:pt x="8400" y="3"/>
                  </a:cubicBezTo>
                  <a:cubicBezTo>
                    <a:pt x="8229" y="49"/>
                    <a:pt x="7886" y="600"/>
                    <a:pt x="7314" y="2439"/>
                  </a:cubicBezTo>
                  <a:cubicBezTo>
                    <a:pt x="6743" y="4277"/>
                    <a:pt x="5943" y="7402"/>
                    <a:pt x="5657" y="9792"/>
                  </a:cubicBezTo>
                  <a:cubicBezTo>
                    <a:pt x="5371" y="12182"/>
                    <a:pt x="5600" y="13836"/>
                    <a:pt x="5943" y="14801"/>
                  </a:cubicBezTo>
                  <a:cubicBezTo>
                    <a:pt x="6286" y="15766"/>
                    <a:pt x="6743" y="16042"/>
                    <a:pt x="7314" y="16134"/>
                  </a:cubicBezTo>
                  <a:cubicBezTo>
                    <a:pt x="7886" y="16226"/>
                    <a:pt x="8571" y="16134"/>
                    <a:pt x="9771" y="15169"/>
                  </a:cubicBezTo>
                  <a:cubicBezTo>
                    <a:pt x="10971" y="14204"/>
                    <a:pt x="12686" y="12366"/>
                    <a:pt x="14057" y="10389"/>
                  </a:cubicBezTo>
                  <a:cubicBezTo>
                    <a:pt x="15429" y="8413"/>
                    <a:pt x="16457" y="6299"/>
                    <a:pt x="17086" y="4874"/>
                  </a:cubicBezTo>
                  <a:cubicBezTo>
                    <a:pt x="17714" y="3450"/>
                    <a:pt x="17943" y="2714"/>
                    <a:pt x="17943" y="2577"/>
                  </a:cubicBezTo>
                  <a:cubicBezTo>
                    <a:pt x="17943" y="2439"/>
                    <a:pt x="17714" y="2898"/>
                    <a:pt x="17543" y="3955"/>
                  </a:cubicBezTo>
                  <a:cubicBezTo>
                    <a:pt x="17371" y="5012"/>
                    <a:pt x="17257" y="6667"/>
                    <a:pt x="17943" y="8000"/>
                  </a:cubicBezTo>
                  <a:cubicBezTo>
                    <a:pt x="18629" y="9332"/>
                    <a:pt x="20114" y="10343"/>
                    <a:pt x="21600" y="1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715057" y="6065708"/>
              <a:ext cx="145493" cy="19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2" fill="norm" stroke="1" extrusionOk="0">
                  <a:moveTo>
                    <a:pt x="6492" y="7862"/>
                  </a:moveTo>
                  <a:cubicBezTo>
                    <a:pt x="4614" y="11423"/>
                    <a:pt x="2735" y="14983"/>
                    <a:pt x="1640" y="17357"/>
                  </a:cubicBezTo>
                  <a:cubicBezTo>
                    <a:pt x="544" y="19730"/>
                    <a:pt x="231" y="20917"/>
                    <a:pt x="75" y="20917"/>
                  </a:cubicBezTo>
                  <a:cubicBezTo>
                    <a:pt x="-82" y="20917"/>
                    <a:pt x="-82" y="19730"/>
                    <a:pt x="1014" y="16645"/>
                  </a:cubicBezTo>
                  <a:cubicBezTo>
                    <a:pt x="2109" y="13559"/>
                    <a:pt x="4301" y="8574"/>
                    <a:pt x="6022" y="5251"/>
                  </a:cubicBezTo>
                  <a:cubicBezTo>
                    <a:pt x="7744" y="1928"/>
                    <a:pt x="8996" y="267"/>
                    <a:pt x="10092" y="29"/>
                  </a:cubicBezTo>
                  <a:cubicBezTo>
                    <a:pt x="11188" y="-208"/>
                    <a:pt x="12127" y="979"/>
                    <a:pt x="14005" y="4777"/>
                  </a:cubicBezTo>
                  <a:cubicBezTo>
                    <a:pt x="15883" y="8574"/>
                    <a:pt x="18701" y="14983"/>
                    <a:pt x="2151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108199" y="6408304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71" y="11375"/>
                    <a:pt x="2541" y="2735"/>
                    <a:pt x="6141" y="575"/>
                  </a:cubicBezTo>
                  <a:cubicBezTo>
                    <a:pt x="9741" y="-1585"/>
                    <a:pt x="156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095499" y="656126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495550" y="6339017"/>
              <a:ext cx="1206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114"/>
                    <a:pt x="7579" y="8229"/>
                    <a:pt x="11179" y="11829"/>
                  </a:cubicBezTo>
                  <a:cubicBezTo>
                    <a:pt x="14779" y="15429"/>
                    <a:pt x="18189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467519" y="6351717"/>
              <a:ext cx="22488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9249" y="944"/>
                    <a:pt x="17249" y="1889"/>
                    <a:pt x="14449" y="3836"/>
                  </a:cubicBezTo>
                  <a:cubicBezTo>
                    <a:pt x="11649" y="5784"/>
                    <a:pt x="8049" y="8734"/>
                    <a:pt x="5349" y="11626"/>
                  </a:cubicBezTo>
                  <a:cubicBezTo>
                    <a:pt x="2649" y="14518"/>
                    <a:pt x="849" y="17351"/>
                    <a:pt x="249" y="19003"/>
                  </a:cubicBezTo>
                  <a:cubicBezTo>
                    <a:pt x="-351" y="20656"/>
                    <a:pt x="249" y="21128"/>
                    <a:pt x="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438400" y="6218367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809562" y="6478154"/>
              <a:ext cx="168588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66" fill="norm" stroke="1" extrusionOk="0">
                  <a:moveTo>
                    <a:pt x="1239" y="20966"/>
                  </a:moveTo>
                  <a:cubicBezTo>
                    <a:pt x="439" y="16646"/>
                    <a:pt x="-361" y="12326"/>
                    <a:pt x="172" y="8438"/>
                  </a:cubicBezTo>
                  <a:cubicBezTo>
                    <a:pt x="706" y="4550"/>
                    <a:pt x="2572" y="1094"/>
                    <a:pt x="6306" y="230"/>
                  </a:cubicBezTo>
                  <a:cubicBezTo>
                    <a:pt x="10039" y="-634"/>
                    <a:pt x="15639" y="1094"/>
                    <a:pt x="21239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857500" y="6624767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496647" y="6205659"/>
              <a:ext cx="241754" cy="32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60" fill="norm" stroke="1" extrusionOk="0">
                  <a:moveTo>
                    <a:pt x="17511" y="2525"/>
                  </a:moveTo>
                  <a:cubicBezTo>
                    <a:pt x="18069" y="1824"/>
                    <a:pt x="18628" y="1122"/>
                    <a:pt x="19373" y="631"/>
                  </a:cubicBezTo>
                  <a:cubicBezTo>
                    <a:pt x="20118" y="141"/>
                    <a:pt x="21049" y="-140"/>
                    <a:pt x="21235" y="70"/>
                  </a:cubicBezTo>
                  <a:cubicBezTo>
                    <a:pt x="21421" y="281"/>
                    <a:pt x="20862" y="982"/>
                    <a:pt x="17976" y="2665"/>
                  </a:cubicBezTo>
                  <a:cubicBezTo>
                    <a:pt x="15090" y="4348"/>
                    <a:pt x="9876" y="7013"/>
                    <a:pt x="6897" y="8556"/>
                  </a:cubicBezTo>
                  <a:cubicBezTo>
                    <a:pt x="3918" y="10099"/>
                    <a:pt x="3173" y="10520"/>
                    <a:pt x="2428" y="11011"/>
                  </a:cubicBezTo>
                  <a:cubicBezTo>
                    <a:pt x="1683" y="11502"/>
                    <a:pt x="938" y="12063"/>
                    <a:pt x="1404" y="12343"/>
                  </a:cubicBezTo>
                  <a:cubicBezTo>
                    <a:pt x="1869" y="12624"/>
                    <a:pt x="3545" y="12624"/>
                    <a:pt x="4849" y="12624"/>
                  </a:cubicBezTo>
                  <a:cubicBezTo>
                    <a:pt x="6152" y="12624"/>
                    <a:pt x="7083" y="12624"/>
                    <a:pt x="8014" y="12694"/>
                  </a:cubicBezTo>
                  <a:cubicBezTo>
                    <a:pt x="8945" y="12764"/>
                    <a:pt x="9876" y="12904"/>
                    <a:pt x="10062" y="13255"/>
                  </a:cubicBezTo>
                  <a:cubicBezTo>
                    <a:pt x="10249" y="13605"/>
                    <a:pt x="9690" y="14166"/>
                    <a:pt x="8387" y="14798"/>
                  </a:cubicBezTo>
                  <a:cubicBezTo>
                    <a:pt x="7083" y="15429"/>
                    <a:pt x="5035" y="16130"/>
                    <a:pt x="3545" y="16831"/>
                  </a:cubicBezTo>
                  <a:cubicBezTo>
                    <a:pt x="2055" y="17533"/>
                    <a:pt x="1124" y="18234"/>
                    <a:pt x="566" y="18935"/>
                  </a:cubicBezTo>
                  <a:cubicBezTo>
                    <a:pt x="7" y="19637"/>
                    <a:pt x="-179" y="20338"/>
                    <a:pt x="193" y="20759"/>
                  </a:cubicBezTo>
                  <a:cubicBezTo>
                    <a:pt x="566" y="21179"/>
                    <a:pt x="1497" y="21320"/>
                    <a:pt x="4290" y="21390"/>
                  </a:cubicBezTo>
                  <a:cubicBezTo>
                    <a:pt x="7083" y="21460"/>
                    <a:pt x="11738" y="21460"/>
                    <a:pt x="1639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848099" y="6256467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679"/>
                    <a:pt x="5867" y="5358"/>
                    <a:pt x="9467" y="8958"/>
                  </a:cubicBezTo>
                  <a:cubicBezTo>
                    <a:pt x="13067" y="12558"/>
                    <a:pt x="17333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873500" y="6255161"/>
              <a:ext cx="177800" cy="31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87"/>
                  </a:moveTo>
                  <a:cubicBezTo>
                    <a:pt x="20314" y="-55"/>
                    <a:pt x="19029" y="-197"/>
                    <a:pt x="16586" y="1153"/>
                  </a:cubicBezTo>
                  <a:cubicBezTo>
                    <a:pt x="14143" y="2503"/>
                    <a:pt x="10543" y="5345"/>
                    <a:pt x="7714" y="7974"/>
                  </a:cubicBezTo>
                  <a:cubicBezTo>
                    <a:pt x="4886" y="10603"/>
                    <a:pt x="2829" y="13019"/>
                    <a:pt x="1671" y="15221"/>
                  </a:cubicBezTo>
                  <a:cubicBezTo>
                    <a:pt x="514" y="17424"/>
                    <a:pt x="257" y="19414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089400" y="6434267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121150" y="635171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663950" y="6643817"/>
              <a:ext cx="438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4" y="15840"/>
                    <a:pt x="8348" y="10080"/>
                    <a:pt x="11948" y="6480"/>
                  </a:cubicBezTo>
                  <a:cubicBezTo>
                    <a:pt x="15548" y="2880"/>
                    <a:pt x="1857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927205" y="6769353"/>
              <a:ext cx="187596" cy="15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11" fill="norm" stroke="1" extrusionOk="0">
                  <a:moveTo>
                    <a:pt x="2580" y="197"/>
                  </a:moveTo>
                  <a:cubicBezTo>
                    <a:pt x="1852" y="6165"/>
                    <a:pt x="1123" y="12133"/>
                    <a:pt x="638" y="15828"/>
                  </a:cubicBezTo>
                  <a:cubicBezTo>
                    <a:pt x="153" y="19523"/>
                    <a:pt x="-90" y="20944"/>
                    <a:pt x="31" y="20802"/>
                  </a:cubicBezTo>
                  <a:cubicBezTo>
                    <a:pt x="153" y="20660"/>
                    <a:pt x="638" y="18955"/>
                    <a:pt x="2216" y="15402"/>
                  </a:cubicBezTo>
                  <a:cubicBezTo>
                    <a:pt x="3793" y="11849"/>
                    <a:pt x="6463" y="6449"/>
                    <a:pt x="9132" y="3323"/>
                  </a:cubicBezTo>
                  <a:cubicBezTo>
                    <a:pt x="11802" y="197"/>
                    <a:pt x="14472" y="-656"/>
                    <a:pt x="16413" y="481"/>
                  </a:cubicBezTo>
                  <a:cubicBezTo>
                    <a:pt x="18355" y="1618"/>
                    <a:pt x="19568" y="4744"/>
                    <a:pt x="20297" y="8439"/>
                  </a:cubicBezTo>
                  <a:cubicBezTo>
                    <a:pt x="21025" y="12133"/>
                    <a:pt x="21267" y="16397"/>
                    <a:pt x="21510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963583" y="6491417"/>
              <a:ext cx="402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815"/>
                    <a:pt x="5400" y="11631"/>
                    <a:pt x="2160" y="15231"/>
                  </a:cubicBezTo>
                  <a:cubicBezTo>
                    <a:pt x="-1080" y="18831"/>
                    <a:pt x="0" y="2021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989873" y="6387700"/>
              <a:ext cx="13927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1789" y="21600"/>
                  </a:moveTo>
                  <a:cubicBezTo>
                    <a:pt x="4874" y="15386"/>
                    <a:pt x="7960" y="9173"/>
                    <a:pt x="6417" y="5326"/>
                  </a:cubicBezTo>
                  <a:cubicBezTo>
                    <a:pt x="4874" y="1479"/>
                    <a:pt x="-1297" y="0"/>
                    <a:pt x="246" y="0"/>
                  </a:cubicBezTo>
                  <a:cubicBezTo>
                    <a:pt x="1789" y="0"/>
                    <a:pt x="11046" y="1479"/>
                    <a:pt x="20303" y="2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073650" y="6424477"/>
              <a:ext cx="95250" cy="24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2537"/>
                  </a:moveTo>
                  <a:cubicBezTo>
                    <a:pt x="19680" y="1792"/>
                    <a:pt x="17760" y="1047"/>
                    <a:pt x="15360" y="582"/>
                  </a:cubicBezTo>
                  <a:cubicBezTo>
                    <a:pt x="12960" y="116"/>
                    <a:pt x="10080" y="-70"/>
                    <a:pt x="7440" y="23"/>
                  </a:cubicBezTo>
                  <a:cubicBezTo>
                    <a:pt x="4800" y="116"/>
                    <a:pt x="2400" y="489"/>
                    <a:pt x="3600" y="2071"/>
                  </a:cubicBezTo>
                  <a:cubicBezTo>
                    <a:pt x="4800" y="3654"/>
                    <a:pt x="9600" y="6447"/>
                    <a:pt x="13680" y="8868"/>
                  </a:cubicBezTo>
                  <a:cubicBezTo>
                    <a:pt x="17760" y="11289"/>
                    <a:pt x="21120" y="13337"/>
                    <a:pt x="21360" y="15385"/>
                  </a:cubicBezTo>
                  <a:cubicBezTo>
                    <a:pt x="21600" y="17433"/>
                    <a:pt x="18720" y="19482"/>
                    <a:pt x="14640" y="20506"/>
                  </a:cubicBezTo>
                  <a:cubicBezTo>
                    <a:pt x="10560" y="21530"/>
                    <a:pt x="5280" y="2153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829234" y="6458613"/>
              <a:ext cx="203266" cy="19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47" fill="norm" stroke="1" extrusionOk="0">
                  <a:moveTo>
                    <a:pt x="14554" y="7864"/>
                  </a:moveTo>
                  <a:cubicBezTo>
                    <a:pt x="14554" y="6690"/>
                    <a:pt x="14554" y="5517"/>
                    <a:pt x="14333" y="3990"/>
                  </a:cubicBezTo>
                  <a:cubicBezTo>
                    <a:pt x="14113" y="2464"/>
                    <a:pt x="13672" y="586"/>
                    <a:pt x="12460" y="117"/>
                  </a:cubicBezTo>
                  <a:cubicBezTo>
                    <a:pt x="11248" y="-353"/>
                    <a:pt x="9264" y="586"/>
                    <a:pt x="7060" y="3051"/>
                  </a:cubicBezTo>
                  <a:cubicBezTo>
                    <a:pt x="4856" y="5517"/>
                    <a:pt x="2431" y="9508"/>
                    <a:pt x="1109" y="12443"/>
                  </a:cubicBezTo>
                  <a:cubicBezTo>
                    <a:pt x="-214" y="15377"/>
                    <a:pt x="-434" y="17256"/>
                    <a:pt x="888" y="18312"/>
                  </a:cubicBezTo>
                  <a:cubicBezTo>
                    <a:pt x="2211" y="19369"/>
                    <a:pt x="5076" y="19604"/>
                    <a:pt x="7611" y="18077"/>
                  </a:cubicBezTo>
                  <a:cubicBezTo>
                    <a:pt x="10146" y="16551"/>
                    <a:pt x="12350" y="13264"/>
                    <a:pt x="13562" y="11034"/>
                  </a:cubicBezTo>
                  <a:cubicBezTo>
                    <a:pt x="14774" y="8804"/>
                    <a:pt x="14995" y="7630"/>
                    <a:pt x="15105" y="7630"/>
                  </a:cubicBezTo>
                  <a:cubicBezTo>
                    <a:pt x="15215" y="7630"/>
                    <a:pt x="15215" y="8804"/>
                    <a:pt x="16207" y="11269"/>
                  </a:cubicBezTo>
                  <a:cubicBezTo>
                    <a:pt x="17199" y="13734"/>
                    <a:pt x="19182" y="17490"/>
                    <a:pt x="21166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430514" y="6437801"/>
              <a:ext cx="173487" cy="19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224" fill="norm" stroke="1" extrusionOk="0">
                  <a:moveTo>
                    <a:pt x="20828" y="4349"/>
                  </a:moveTo>
                  <a:cubicBezTo>
                    <a:pt x="18287" y="2549"/>
                    <a:pt x="15746" y="749"/>
                    <a:pt x="12569" y="186"/>
                  </a:cubicBezTo>
                  <a:cubicBezTo>
                    <a:pt x="9393" y="-376"/>
                    <a:pt x="5581" y="299"/>
                    <a:pt x="3040" y="2661"/>
                  </a:cubicBezTo>
                  <a:cubicBezTo>
                    <a:pt x="499" y="5024"/>
                    <a:pt x="-772" y="9074"/>
                    <a:pt x="499" y="12449"/>
                  </a:cubicBezTo>
                  <a:cubicBezTo>
                    <a:pt x="1769" y="15824"/>
                    <a:pt x="5581" y="18524"/>
                    <a:pt x="9393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Shape"/>
            <p:cNvSpPr/>
            <p:nvPr/>
          </p:nvSpPr>
          <p:spPr>
            <a:xfrm>
              <a:off x="6557115" y="6507437"/>
              <a:ext cx="143853" cy="11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347" fill="norm" stroke="1" extrusionOk="0">
                  <a:moveTo>
                    <a:pt x="16092" y="1650"/>
                  </a:moveTo>
                  <a:cubicBezTo>
                    <a:pt x="12081" y="533"/>
                    <a:pt x="8069" y="-584"/>
                    <a:pt x="5138" y="347"/>
                  </a:cubicBezTo>
                  <a:cubicBezTo>
                    <a:pt x="2207" y="1278"/>
                    <a:pt x="355" y="4257"/>
                    <a:pt x="47" y="7795"/>
                  </a:cubicBezTo>
                  <a:cubicBezTo>
                    <a:pt x="-262" y="11333"/>
                    <a:pt x="972" y="15430"/>
                    <a:pt x="3749" y="17850"/>
                  </a:cubicBezTo>
                  <a:cubicBezTo>
                    <a:pt x="6527" y="20271"/>
                    <a:pt x="10847" y="21016"/>
                    <a:pt x="14087" y="19713"/>
                  </a:cubicBezTo>
                  <a:cubicBezTo>
                    <a:pt x="17327" y="18409"/>
                    <a:pt x="19487" y="15057"/>
                    <a:pt x="20412" y="12078"/>
                  </a:cubicBezTo>
                  <a:cubicBezTo>
                    <a:pt x="21338" y="9099"/>
                    <a:pt x="21029" y="6492"/>
                    <a:pt x="20104" y="4816"/>
                  </a:cubicBezTo>
                  <a:cubicBezTo>
                    <a:pt x="19178" y="3140"/>
                    <a:pt x="17635" y="2395"/>
                    <a:pt x="16092" y="1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718300" y="6466093"/>
              <a:ext cx="136807" cy="16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7" fill="norm" stroke="1" extrusionOk="0">
                  <a:moveTo>
                    <a:pt x="0" y="5732"/>
                  </a:moveTo>
                  <a:cubicBezTo>
                    <a:pt x="1329" y="6552"/>
                    <a:pt x="2658" y="7373"/>
                    <a:pt x="3323" y="9150"/>
                  </a:cubicBezTo>
                  <a:cubicBezTo>
                    <a:pt x="3988" y="10927"/>
                    <a:pt x="3988" y="13661"/>
                    <a:pt x="4154" y="14208"/>
                  </a:cubicBezTo>
                  <a:cubicBezTo>
                    <a:pt x="4320" y="14755"/>
                    <a:pt x="4652" y="13114"/>
                    <a:pt x="6314" y="10517"/>
                  </a:cubicBezTo>
                  <a:cubicBezTo>
                    <a:pt x="7975" y="7920"/>
                    <a:pt x="10966" y="4365"/>
                    <a:pt x="13458" y="2314"/>
                  </a:cubicBezTo>
                  <a:cubicBezTo>
                    <a:pt x="15951" y="264"/>
                    <a:pt x="17945" y="-283"/>
                    <a:pt x="19274" y="127"/>
                  </a:cubicBezTo>
                  <a:cubicBezTo>
                    <a:pt x="20603" y="537"/>
                    <a:pt x="21268" y="1904"/>
                    <a:pt x="21434" y="5595"/>
                  </a:cubicBezTo>
                  <a:cubicBezTo>
                    <a:pt x="21600" y="9287"/>
                    <a:pt x="21268" y="15302"/>
                    <a:pt x="20935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972300" y="6429370"/>
              <a:ext cx="107950" cy="20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468"/>
                  </a:moveTo>
                  <a:cubicBezTo>
                    <a:pt x="17788" y="1595"/>
                    <a:pt x="13976" y="723"/>
                    <a:pt x="11012" y="286"/>
                  </a:cubicBezTo>
                  <a:cubicBezTo>
                    <a:pt x="8047" y="-150"/>
                    <a:pt x="5929" y="-150"/>
                    <a:pt x="4024" y="723"/>
                  </a:cubicBezTo>
                  <a:cubicBezTo>
                    <a:pt x="2118" y="1595"/>
                    <a:pt x="424" y="3341"/>
                    <a:pt x="1271" y="5086"/>
                  </a:cubicBezTo>
                  <a:cubicBezTo>
                    <a:pt x="2118" y="6832"/>
                    <a:pt x="5506" y="8577"/>
                    <a:pt x="7835" y="10650"/>
                  </a:cubicBezTo>
                  <a:cubicBezTo>
                    <a:pt x="10165" y="12723"/>
                    <a:pt x="11435" y="15123"/>
                    <a:pt x="9953" y="16977"/>
                  </a:cubicBezTo>
                  <a:cubicBezTo>
                    <a:pt x="8471" y="18832"/>
                    <a:pt x="4235" y="20141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131050" y="6586667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537450" y="6442983"/>
              <a:ext cx="133350" cy="16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2502"/>
                  </a:moveTo>
                  <a:cubicBezTo>
                    <a:pt x="1029" y="13569"/>
                    <a:pt x="2057" y="14635"/>
                    <a:pt x="4800" y="14769"/>
                  </a:cubicBezTo>
                  <a:cubicBezTo>
                    <a:pt x="7543" y="14902"/>
                    <a:pt x="12000" y="14102"/>
                    <a:pt x="15086" y="12102"/>
                  </a:cubicBezTo>
                  <a:cubicBezTo>
                    <a:pt x="18171" y="10102"/>
                    <a:pt x="19886" y="6902"/>
                    <a:pt x="20571" y="4502"/>
                  </a:cubicBezTo>
                  <a:cubicBezTo>
                    <a:pt x="21257" y="2102"/>
                    <a:pt x="20914" y="502"/>
                    <a:pt x="18686" y="102"/>
                  </a:cubicBezTo>
                  <a:cubicBezTo>
                    <a:pt x="16457" y="-298"/>
                    <a:pt x="12343" y="502"/>
                    <a:pt x="9429" y="2102"/>
                  </a:cubicBezTo>
                  <a:cubicBezTo>
                    <a:pt x="6514" y="3702"/>
                    <a:pt x="4800" y="6102"/>
                    <a:pt x="5486" y="9169"/>
                  </a:cubicBezTo>
                  <a:cubicBezTo>
                    <a:pt x="6171" y="12235"/>
                    <a:pt x="9257" y="15969"/>
                    <a:pt x="12343" y="18102"/>
                  </a:cubicBezTo>
                  <a:cubicBezTo>
                    <a:pt x="15429" y="20235"/>
                    <a:pt x="18514" y="20769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724545" y="6404254"/>
              <a:ext cx="106805" cy="23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363" fill="norm" stroke="1" extrusionOk="0">
                  <a:moveTo>
                    <a:pt x="14105" y="5529"/>
                  </a:moveTo>
                  <a:cubicBezTo>
                    <a:pt x="14105" y="4582"/>
                    <a:pt x="14105" y="3634"/>
                    <a:pt x="13901" y="2687"/>
                  </a:cubicBezTo>
                  <a:cubicBezTo>
                    <a:pt x="13697" y="1740"/>
                    <a:pt x="13290" y="792"/>
                    <a:pt x="12067" y="319"/>
                  </a:cubicBezTo>
                  <a:cubicBezTo>
                    <a:pt x="10844" y="-155"/>
                    <a:pt x="8807" y="-155"/>
                    <a:pt x="6361" y="698"/>
                  </a:cubicBezTo>
                  <a:cubicBezTo>
                    <a:pt x="3916" y="1550"/>
                    <a:pt x="1063" y="3256"/>
                    <a:pt x="248" y="5056"/>
                  </a:cubicBezTo>
                  <a:cubicBezTo>
                    <a:pt x="-567" y="6856"/>
                    <a:pt x="656" y="8750"/>
                    <a:pt x="3508" y="10361"/>
                  </a:cubicBezTo>
                  <a:cubicBezTo>
                    <a:pt x="6361" y="11971"/>
                    <a:pt x="10844" y="13298"/>
                    <a:pt x="13901" y="14340"/>
                  </a:cubicBezTo>
                  <a:cubicBezTo>
                    <a:pt x="16958" y="15382"/>
                    <a:pt x="18588" y="16140"/>
                    <a:pt x="19607" y="16992"/>
                  </a:cubicBezTo>
                  <a:cubicBezTo>
                    <a:pt x="20625" y="17845"/>
                    <a:pt x="21033" y="18792"/>
                    <a:pt x="19810" y="19550"/>
                  </a:cubicBezTo>
                  <a:cubicBezTo>
                    <a:pt x="18588" y="20308"/>
                    <a:pt x="15735" y="20877"/>
                    <a:pt x="13290" y="21161"/>
                  </a:cubicBezTo>
                  <a:cubicBezTo>
                    <a:pt x="10844" y="21445"/>
                    <a:pt x="8807" y="21445"/>
                    <a:pt x="7380" y="21066"/>
                  </a:cubicBezTo>
                  <a:cubicBezTo>
                    <a:pt x="5954" y="20687"/>
                    <a:pt x="5139" y="19929"/>
                    <a:pt x="4324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915019" y="6255883"/>
              <a:ext cx="92331" cy="36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87" fill="norm" stroke="1" extrusionOk="0">
                  <a:moveTo>
                    <a:pt x="18469" y="774"/>
                  </a:moveTo>
                  <a:cubicBezTo>
                    <a:pt x="19941" y="281"/>
                    <a:pt x="21414" y="-213"/>
                    <a:pt x="21414" y="96"/>
                  </a:cubicBezTo>
                  <a:cubicBezTo>
                    <a:pt x="21414" y="404"/>
                    <a:pt x="19941" y="1515"/>
                    <a:pt x="16505" y="4045"/>
                  </a:cubicBezTo>
                  <a:cubicBezTo>
                    <a:pt x="13069" y="6576"/>
                    <a:pt x="7669" y="10525"/>
                    <a:pt x="4478" y="13302"/>
                  </a:cubicBezTo>
                  <a:cubicBezTo>
                    <a:pt x="1287" y="16080"/>
                    <a:pt x="305" y="17684"/>
                    <a:pt x="59" y="18795"/>
                  </a:cubicBezTo>
                  <a:cubicBezTo>
                    <a:pt x="-186" y="19906"/>
                    <a:pt x="305" y="20523"/>
                    <a:pt x="2023" y="20893"/>
                  </a:cubicBezTo>
                  <a:cubicBezTo>
                    <a:pt x="3741" y="21264"/>
                    <a:pt x="6687" y="21387"/>
                    <a:pt x="8896" y="21202"/>
                  </a:cubicBezTo>
                  <a:cubicBezTo>
                    <a:pt x="11105" y="21017"/>
                    <a:pt x="12578" y="20523"/>
                    <a:pt x="1405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880853" y="6423684"/>
              <a:ext cx="113798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6976" y="21600"/>
                  </a:moveTo>
                  <a:cubicBezTo>
                    <a:pt x="3834" y="15247"/>
                    <a:pt x="692" y="8894"/>
                    <a:pt x="103" y="5082"/>
                  </a:cubicBezTo>
                  <a:cubicBezTo>
                    <a:pt x="-486" y="1271"/>
                    <a:pt x="1478" y="0"/>
                    <a:pt x="5405" y="0"/>
                  </a:cubicBezTo>
                  <a:cubicBezTo>
                    <a:pt x="9332" y="0"/>
                    <a:pt x="15223" y="1271"/>
                    <a:pt x="21114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121650" y="6497767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440461" y="6242552"/>
              <a:ext cx="373339" cy="64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13" fill="norm" stroke="1" extrusionOk="0">
                  <a:moveTo>
                    <a:pt x="8614" y="8141"/>
                  </a:moveTo>
                  <a:cubicBezTo>
                    <a:pt x="7045" y="7928"/>
                    <a:pt x="5476" y="7715"/>
                    <a:pt x="3907" y="8319"/>
                  </a:cubicBezTo>
                  <a:cubicBezTo>
                    <a:pt x="2339" y="8923"/>
                    <a:pt x="770" y="10344"/>
                    <a:pt x="227" y="11445"/>
                  </a:cubicBezTo>
                  <a:cubicBezTo>
                    <a:pt x="-316" y="12546"/>
                    <a:pt x="167" y="13328"/>
                    <a:pt x="1132" y="13790"/>
                  </a:cubicBezTo>
                  <a:cubicBezTo>
                    <a:pt x="2097" y="14252"/>
                    <a:pt x="3545" y="14394"/>
                    <a:pt x="4812" y="13363"/>
                  </a:cubicBezTo>
                  <a:cubicBezTo>
                    <a:pt x="6080" y="12333"/>
                    <a:pt x="7166" y="10131"/>
                    <a:pt x="7648" y="8070"/>
                  </a:cubicBezTo>
                  <a:cubicBezTo>
                    <a:pt x="8131" y="6009"/>
                    <a:pt x="8010" y="4091"/>
                    <a:pt x="8855" y="2812"/>
                  </a:cubicBezTo>
                  <a:cubicBezTo>
                    <a:pt x="9700" y="1533"/>
                    <a:pt x="11510" y="894"/>
                    <a:pt x="13139" y="503"/>
                  </a:cubicBezTo>
                  <a:cubicBezTo>
                    <a:pt x="14768" y="112"/>
                    <a:pt x="16216" y="-30"/>
                    <a:pt x="17181" y="6"/>
                  </a:cubicBezTo>
                  <a:cubicBezTo>
                    <a:pt x="18147" y="41"/>
                    <a:pt x="18629" y="254"/>
                    <a:pt x="18871" y="609"/>
                  </a:cubicBezTo>
                  <a:cubicBezTo>
                    <a:pt x="19112" y="965"/>
                    <a:pt x="19112" y="1462"/>
                    <a:pt x="18267" y="2599"/>
                  </a:cubicBezTo>
                  <a:cubicBezTo>
                    <a:pt x="17423" y="3736"/>
                    <a:pt x="15733" y="5512"/>
                    <a:pt x="13983" y="7466"/>
                  </a:cubicBezTo>
                  <a:cubicBezTo>
                    <a:pt x="12234" y="9420"/>
                    <a:pt x="10424" y="11552"/>
                    <a:pt x="9096" y="13506"/>
                  </a:cubicBezTo>
                  <a:cubicBezTo>
                    <a:pt x="7769" y="15459"/>
                    <a:pt x="6924" y="17236"/>
                    <a:pt x="6502" y="18408"/>
                  </a:cubicBezTo>
                  <a:cubicBezTo>
                    <a:pt x="6080" y="19581"/>
                    <a:pt x="6080" y="20149"/>
                    <a:pt x="6261" y="20575"/>
                  </a:cubicBezTo>
                  <a:cubicBezTo>
                    <a:pt x="6442" y="21002"/>
                    <a:pt x="6804" y="21286"/>
                    <a:pt x="7347" y="21428"/>
                  </a:cubicBezTo>
                  <a:cubicBezTo>
                    <a:pt x="7890" y="21570"/>
                    <a:pt x="8614" y="21570"/>
                    <a:pt x="9579" y="21144"/>
                  </a:cubicBezTo>
                  <a:cubicBezTo>
                    <a:pt x="10544" y="20717"/>
                    <a:pt x="11751" y="19865"/>
                    <a:pt x="12475" y="18657"/>
                  </a:cubicBezTo>
                  <a:cubicBezTo>
                    <a:pt x="13199" y="17449"/>
                    <a:pt x="13440" y="15886"/>
                    <a:pt x="13440" y="14927"/>
                  </a:cubicBezTo>
                  <a:cubicBezTo>
                    <a:pt x="13440" y="13967"/>
                    <a:pt x="13199" y="13612"/>
                    <a:pt x="13380" y="13328"/>
                  </a:cubicBezTo>
                  <a:cubicBezTo>
                    <a:pt x="13561" y="13044"/>
                    <a:pt x="14164" y="12831"/>
                    <a:pt x="15552" y="12724"/>
                  </a:cubicBezTo>
                  <a:cubicBezTo>
                    <a:pt x="16940" y="12617"/>
                    <a:pt x="19112" y="12617"/>
                    <a:pt x="21284" y="12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9239250" y="6353612"/>
              <a:ext cx="406400" cy="44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1463" y="19245"/>
                    <a:pt x="2925" y="16982"/>
                    <a:pt x="4613" y="14051"/>
                  </a:cubicBezTo>
                  <a:cubicBezTo>
                    <a:pt x="6300" y="11119"/>
                    <a:pt x="8213" y="7519"/>
                    <a:pt x="9337" y="5359"/>
                  </a:cubicBezTo>
                  <a:cubicBezTo>
                    <a:pt x="10462" y="3199"/>
                    <a:pt x="10800" y="2479"/>
                    <a:pt x="11025" y="1708"/>
                  </a:cubicBezTo>
                  <a:cubicBezTo>
                    <a:pt x="11250" y="937"/>
                    <a:pt x="11363" y="114"/>
                    <a:pt x="11250" y="11"/>
                  </a:cubicBezTo>
                  <a:cubicBezTo>
                    <a:pt x="11138" y="-92"/>
                    <a:pt x="10800" y="525"/>
                    <a:pt x="10125" y="2531"/>
                  </a:cubicBezTo>
                  <a:cubicBezTo>
                    <a:pt x="9450" y="4537"/>
                    <a:pt x="8438" y="7931"/>
                    <a:pt x="7931" y="10039"/>
                  </a:cubicBezTo>
                  <a:cubicBezTo>
                    <a:pt x="7425" y="12148"/>
                    <a:pt x="7425" y="12971"/>
                    <a:pt x="7706" y="13485"/>
                  </a:cubicBezTo>
                  <a:cubicBezTo>
                    <a:pt x="7987" y="13999"/>
                    <a:pt x="8550" y="14205"/>
                    <a:pt x="9056" y="14154"/>
                  </a:cubicBezTo>
                  <a:cubicBezTo>
                    <a:pt x="9563" y="14102"/>
                    <a:pt x="10012" y="13794"/>
                    <a:pt x="11250" y="12302"/>
                  </a:cubicBezTo>
                  <a:cubicBezTo>
                    <a:pt x="12488" y="10811"/>
                    <a:pt x="14512" y="8137"/>
                    <a:pt x="15806" y="6337"/>
                  </a:cubicBezTo>
                  <a:cubicBezTo>
                    <a:pt x="17100" y="4537"/>
                    <a:pt x="17662" y="3611"/>
                    <a:pt x="17944" y="2839"/>
                  </a:cubicBezTo>
                  <a:cubicBezTo>
                    <a:pt x="18225" y="2068"/>
                    <a:pt x="18225" y="1451"/>
                    <a:pt x="18113" y="1399"/>
                  </a:cubicBezTo>
                  <a:cubicBezTo>
                    <a:pt x="18000" y="1348"/>
                    <a:pt x="17775" y="1862"/>
                    <a:pt x="17606" y="3148"/>
                  </a:cubicBezTo>
                  <a:cubicBezTo>
                    <a:pt x="17438" y="4434"/>
                    <a:pt x="17325" y="6491"/>
                    <a:pt x="18000" y="8085"/>
                  </a:cubicBezTo>
                  <a:cubicBezTo>
                    <a:pt x="18675" y="9679"/>
                    <a:pt x="20138" y="10811"/>
                    <a:pt x="21600" y="11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9785349" y="636441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429"/>
                    <a:pt x="11631" y="9257"/>
                    <a:pt x="15231" y="5657"/>
                  </a:cubicBezTo>
                  <a:cubicBezTo>
                    <a:pt x="18831" y="2057"/>
                    <a:pt x="202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817100" y="6440617"/>
              <a:ext cx="146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0092266" y="6105714"/>
              <a:ext cx="207435" cy="40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269"/>
                  </a:moveTo>
                  <a:cubicBezTo>
                    <a:pt x="20278" y="817"/>
                    <a:pt x="18955" y="364"/>
                    <a:pt x="17743" y="138"/>
                  </a:cubicBezTo>
                  <a:cubicBezTo>
                    <a:pt x="16531" y="-88"/>
                    <a:pt x="15429" y="-88"/>
                    <a:pt x="13335" y="534"/>
                  </a:cubicBezTo>
                  <a:cubicBezTo>
                    <a:pt x="11241" y="1156"/>
                    <a:pt x="8155" y="2400"/>
                    <a:pt x="5841" y="4379"/>
                  </a:cubicBezTo>
                  <a:cubicBezTo>
                    <a:pt x="3527" y="6358"/>
                    <a:pt x="1984" y="9072"/>
                    <a:pt x="1102" y="11617"/>
                  </a:cubicBezTo>
                  <a:cubicBezTo>
                    <a:pt x="220" y="14161"/>
                    <a:pt x="0" y="16536"/>
                    <a:pt x="0" y="18006"/>
                  </a:cubicBezTo>
                  <a:cubicBezTo>
                    <a:pt x="0" y="19476"/>
                    <a:pt x="220" y="20042"/>
                    <a:pt x="771" y="20551"/>
                  </a:cubicBezTo>
                  <a:cubicBezTo>
                    <a:pt x="1322" y="21060"/>
                    <a:pt x="2204" y="21512"/>
                    <a:pt x="5731" y="21342"/>
                  </a:cubicBezTo>
                  <a:cubicBezTo>
                    <a:pt x="9257" y="21173"/>
                    <a:pt x="15429" y="20381"/>
                    <a:pt x="21600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0121900" y="6326317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0356849" y="6104067"/>
              <a:ext cx="203201" cy="36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0"/>
                  </a:moveTo>
                  <a:cubicBezTo>
                    <a:pt x="18000" y="377"/>
                    <a:pt x="14400" y="753"/>
                    <a:pt x="11025" y="1821"/>
                  </a:cubicBezTo>
                  <a:cubicBezTo>
                    <a:pt x="7650" y="2888"/>
                    <a:pt x="4500" y="4647"/>
                    <a:pt x="2700" y="6781"/>
                  </a:cubicBezTo>
                  <a:cubicBezTo>
                    <a:pt x="900" y="8916"/>
                    <a:pt x="450" y="11428"/>
                    <a:pt x="225" y="13688"/>
                  </a:cubicBezTo>
                  <a:cubicBezTo>
                    <a:pt x="0" y="15949"/>
                    <a:pt x="0" y="17958"/>
                    <a:pt x="0" y="19277"/>
                  </a:cubicBezTo>
                  <a:cubicBezTo>
                    <a:pt x="0" y="20595"/>
                    <a:pt x="0" y="21223"/>
                    <a:pt x="1688" y="21412"/>
                  </a:cubicBezTo>
                  <a:cubicBezTo>
                    <a:pt x="3375" y="21600"/>
                    <a:pt x="6750" y="21349"/>
                    <a:pt x="9675" y="20972"/>
                  </a:cubicBezTo>
                  <a:cubicBezTo>
                    <a:pt x="12600" y="20595"/>
                    <a:pt x="15075" y="20093"/>
                    <a:pt x="1755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0610850" y="6192967"/>
              <a:ext cx="19050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454"/>
                    <a:pt x="5760" y="8907"/>
                    <a:pt x="8640" y="12359"/>
                  </a:cubicBezTo>
                  <a:cubicBezTo>
                    <a:pt x="11520" y="15810"/>
                    <a:pt x="14400" y="18260"/>
                    <a:pt x="16440" y="19707"/>
                  </a:cubicBezTo>
                  <a:cubicBezTo>
                    <a:pt x="18480" y="21155"/>
                    <a:pt x="19680" y="21600"/>
                    <a:pt x="20400" y="21600"/>
                  </a:cubicBezTo>
                  <a:cubicBezTo>
                    <a:pt x="21120" y="21600"/>
                    <a:pt x="21360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0668705" y="6199317"/>
              <a:ext cx="13899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012" y="3943"/>
                    <a:pt x="10854" y="7886"/>
                    <a:pt x="7146" y="11057"/>
                  </a:cubicBezTo>
                  <a:cubicBezTo>
                    <a:pt x="3439" y="14229"/>
                    <a:pt x="1182" y="16629"/>
                    <a:pt x="376" y="18257"/>
                  </a:cubicBezTo>
                  <a:cubicBezTo>
                    <a:pt x="-430" y="19886"/>
                    <a:pt x="215" y="20743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845236" y="6079579"/>
              <a:ext cx="195084" cy="38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49" fill="norm" stroke="1" extrusionOk="0">
                  <a:moveTo>
                    <a:pt x="750" y="2782"/>
                  </a:moveTo>
                  <a:cubicBezTo>
                    <a:pt x="291" y="2192"/>
                    <a:pt x="-169" y="1601"/>
                    <a:pt x="61" y="1129"/>
                  </a:cubicBezTo>
                  <a:cubicBezTo>
                    <a:pt x="291" y="657"/>
                    <a:pt x="1210" y="303"/>
                    <a:pt x="3278" y="126"/>
                  </a:cubicBezTo>
                  <a:cubicBezTo>
                    <a:pt x="5346" y="-51"/>
                    <a:pt x="8563" y="-51"/>
                    <a:pt x="11435" y="185"/>
                  </a:cubicBezTo>
                  <a:cubicBezTo>
                    <a:pt x="14308" y="421"/>
                    <a:pt x="16835" y="893"/>
                    <a:pt x="18214" y="2015"/>
                  </a:cubicBezTo>
                  <a:cubicBezTo>
                    <a:pt x="19593" y="3136"/>
                    <a:pt x="19822" y="4906"/>
                    <a:pt x="19593" y="7385"/>
                  </a:cubicBezTo>
                  <a:cubicBezTo>
                    <a:pt x="19363" y="9864"/>
                    <a:pt x="18674" y="13051"/>
                    <a:pt x="18674" y="14998"/>
                  </a:cubicBezTo>
                  <a:cubicBezTo>
                    <a:pt x="18674" y="16946"/>
                    <a:pt x="19363" y="17654"/>
                    <a:pt x="20052" y="18421"/>
                  </a:cubicBezTo>
                  <a:cubicBezTo>
                    <a:pt x="20742" y="19188"/>
                    <a:pt x="21431" y="20015"/>
                    <a:pt x="21086" y="20487"/>
                  </a:cubicBezTo>
                  <a:cubicBezTo>
                    <a:pt x="20742" y="20959"/>
                    <a:pt x="19363" y="21077"/>
                    <a:pt x="15801" y="21195"/>
                  </a:cubicBezTo>
                  <a:cubicBezTo>
                    <a:pt x="12240" y="21313"/>
                    <a:pt x="6495" y="21431"/>
                    <a:pt x="75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3" name="Drawing"/>
          <p:cNvGrpSpPr/>
          <p:nvPr/>
        </p:nvGrpSpPr>
        <p:grpSpPr>
          <a:xfrm>
            <a:off x="974521" y="1023579"/>
            <a:ext cx="7552757" cy="8052688"/>
            <a:chOff x="0" y="0"/>
            <a:chExt cx="7552756" cy="8052686"/>
          </a:xfrm>
        </p:grpSpPr>
        <p:sp>
          <p:nvSpPr>
            <p:cNvPr id="2227" name="Line"/>
            <p:cNvSpPr/>
            <p:nvPr/>
          </p:nvSpPr>
          <p:spPr>
            <a:xfrm>
              <a:off x="0" y="1165594"/>
              <a:ext cx="124029" cy="3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48" fill="norm" stroke="1" extrusionOk="0">
                  <a:moveTo>
                    <a:pt x="21095" y="2623"/>
                  </a:moveTo>
                  <a:cubicBezTo>
                    <a:pt x="19295" y="1779"/>
                    <a:pt x="17495" y="934"/>
                    <a:pt x="15515" y="451"/>
                  </a:cubicBezTo>
                  <a:cubicBezTo>
                    <a:pt x="13535" y="-31"/>
                    <a:pt x="11375" y="-152"/>
                    <a:pt x="9755" y="210"/>
                  </a:cubicBezTo>
                  <a:cubicBezTo>
                    <a:pt x="8135" y="572"/>
                    <a:pt x="7055" y="1417"/>
                    <a:pt x="5255" y="3770"/>
                  </a:cubicBezTo>
                  <a:cubicBezTo>
                    <a:pt x="3455" y="6123"/>
                    <a:pt x="935" y="9984"/>
                    <a:pt x="215" y="13001"/>
                  </a:cubicBezTo>
                  <a:cubicBezTo>
                    <a:pt x="-505" y="16018"/>
                    <a:pt x="575" y="18190"/>
                    <a:pt x="3635" y="19457"/>
                  </a:cubicBezTo>
                  <a:cubicBezTo>
                    <a:pt x="6695" y="20724"/>
                    <a:pt x="11735" y="21086"/>
                    <a:pt x="1677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11796" y="1225328"/>
              <a:ext cx="159105" cy="25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514" fill="norm" stroke="1" extrusionOk="0">
                  <a:moveTo>
                    <a:pt x="2640" y="2614"/>
                  </a:moveTo>
                  <a:cubicBezTo>
                    <a:pt x="1256" y="1714"/>
                    <a:pt x="-129" y="814"/>
                    <a:pt x="9" y="364"/>
                  </a:cubicBezTo>
                  <a:cubicBezTo>
                    <a:pt x="148" y="-86"/>
                    <a:pt x="1809" y="-86"/>
                    <a:pt x="4440" y="184"/>
                  </a:cubicBezTo>
                  <a:cubicBezTo>
                    <a:pt x="7071" y="454"/>
                    <a:pt x="10671" y="994"/>
                    <a:pt x="12609" y="1714"/>
                  </a:cubicBezTo>
                  <a:cubicBezTo>
                    <a:pt x="14548" y="2434"/>
                    <a:pt x="14825" y="3334"/>
                    <a:pt x="14686" y="4324"/>
                  </a:cubicBezTo>
                  <a:cubicBezTo>
                    <a:pt x="14548" y="5314"/>
                    <a:pt x="13994" y="6394"/>
                    <a:pt x="13163" y="7204"/>
                  </a:cubicBezTo>
                  <a:cubicBezTo>
                    <a:pt x="12333" y="8014"/>
                    <a:pt x="11225" y="8554"/>
                    <a:pt x="11363" y="8734"/>
                  </a:cubicBezTo>
                  <a:cubicBezTo>
                    <a:pt x="11502" y="8914"/>
                    <a:pt x="12886" y="8734"/>
                    <a:pt x="14409" y="8644"/>
                  </a:cubicBezTo>
                  <a:cubicBezTo>
                    <a:pt x="15933" y="8554"/>
                    <a:pt x="17594" y="8554"/>
                    <a:pt x="18979" y="9544"/>
                  </a:cubicBezTo>
                  <a:cubicBezTo>
                    <a:pt x="20363" y="10534"/>
                    <a:pt x="21471" y="12514"/>
                    <a:pt x="20363" y="14674"/>
                  </a:cubicBezTo>
                  <a:cubicBezTo>
                    <a:pt x="19256" y="16834"/>
                    <a:pt x="15933" y="19174"/>
                    <a:pt x="1260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97078" y="1131885"/>
              <a:ext cx="186221" cy="37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17" fill="norm" stroke="1" extrusionOk="0">
                  <a:moveTo>
                    <a:pt x="3600" y="930"/>
                  </a:moveTo>
                  <a:cubicBezTo>
                    <a:pt x="6720" y="324"/>
                    <a:pt x="9840" y="-283"/>
                    <a:pt x="12600" y="142"/>
                  </a:cubicBezTo>
                  <a:cubicBezTo>
                    <a:pt x="15360" y="566"/>
                    <a:pt x="17760" y="2023"/>
                    <a:pt x="19320" y="4389"/>
                  </a:cubicBezTo>
                  <a:cubicBezTo>
                    <a:pt x="20880" y="6755"/>
                    <a:pt x="21600" y="10032"/>
                    <a:pt x="20760" y="12883"/>
                  </a:cubicBezTo>
                  <a:cubicBezTo>
                    <a:pt x="19920" y="15735"/>
                    <a:pt x="17520" y="18162"/>
                    <a:pt x="13800" y="19497"/>
                  </a:cubicBezTo>
                  <a:cubicBezTo>
                    <a:pt x="10080" y="20832"/>
                    <a:pt x="5040" y="21074"/>
                    <a:pt x="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162378" y="195619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02"/>
                    <a:pt x="0" y="9804"/>
                    <a:pt x="3600" y="13404"/>
                  </a:cubicBezTo>
                  <a:cubicBezTo>
                    <a:pt x="7200" y="17004"/>
                    <a:pt x="144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164267" y="114931"/>
              <a:ext cx="209601" cy="35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993" fill="norm" stroke="1" extrusionOk="0">
                  <a:moveTo>
                    <a:pt x="442" y="4011"/>
                  </a:moveTo>
                  <a:cubicBezTo>
                    <a:pt x="652" y="3012"/>
                    <a:pt x="862" y="2013"/>
                    <a:pt x="1910" y="1139"/>
                  </a:cubicBezTo>
                  <a:cubicBezTo>
                    <a:pt x="2959" y="265"/>
                    <a:pt x="4846" y="-484"/>
                    <a:pt x="7887" y="390"/>
                  </a:cubicBezTo>
                  <a:cubicBezTo>
                    <a:pt x="10928" y="1264"/>
                    <a:pt x="15122" y="3761"/>
                    <a:pt x="17743" y="6321"/>
                  </a:cubicBezTo>
                  <a:cubicBezTo>
                    <a:pt x="20364" y="8880"/>
                    <a:pt x="21413" y="11502"/>
                    <a:pt x="20364" y="13687"/>
                  </a:cubicBezTo>
                  <a:cubicBezTo>
                    <a:pt x="19316" y="15872"/>
                    <a:pt x="16170" y="17620"/>
                    <a:pt x="12815" y="18806"/>
                  </a:cubicBezTo>
                  <a:cubicBezTo>
                    <a:pt x="9460" y="19992"/>
                    <a:pt x="5895" y="20617"/>
                    <a:pt x="3483" y="20866"/>
                  </a:cubicBezTo>
                  <a:cubicBezTo>
                    <a:pt x="1071" y="21116"/>
                    <a:pt x="-187" y="20991"/>
                    <a:pt x="23" y="20554"/>
                  </a:cubicBezTo>
                  <a:cubicBezTo>
                    <a:pt x="232" y="20117"/>
                    <a:pt x="1910" y="19368"/>
                    <a:pt x="3588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511628" y="28451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524328" y="367069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836390" y="96263"/>
              <a:ext cx="145139" cy="4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89" fill="norm" stroke="1" extrusionOk="0">
                  <a:moveTo>
                    <a:pt x="20860" y="2393"/>
                  </a:moveTo>
                  <a:cubicBezTo>
                    <a:pt x="18122" y="1559"/>
                    <a:pt x="15384" y="724"/>
                    <a:pt x="12190" y="306"/>
                  </a:cubicBezTo>
                  <a:cubicBezTo>
                    <a:pt x="8995" y="-111"/>
                    <a:pt x="5345" y="-111"/>
                    <a:pt x="2911" y="359"/>
                  </a:cubicBezTo>
                  <a:cubicBezTo>
                    <a:pt x="477" y="828"/>
                    <a:pt x="-740" y="1767"/>
                    <a:pt x="477" y="3019"/>
                  </a:cubicBezTo>
                  <a:cubicBezTo>
                    <a:pt x="1694" y="4272"/>
                    <a:pt x="5345" y="5837"/>
                    <a:pt x="7626" y="6828"/>
                  </a:cubicBezTo>
                  <a:cubicBezTo>
                    <a:pt x="9908" y="7819"/>
                    <a:pt x="10821" y="8237"/>
                    <a:pt x="11277" y="8759"/>
                  </a:cubicBezTo>
                  <a:cubicBezTo>
                    <a:pt x="11733" y="9280"/>
                    <a:pt x="11733" y="9906"/>
                    <a:pt x="10516" y="10637"/>
                  </a:cubicBezTo>
                  <a:cubicBezTo>
                    <a:pt x="9299" y="11367"/>
                    <a:pt x="6866" y="12202"/>
                    <a:pt x="4584" y="13037"/>
                  </a:cubicBezTo>
                  <a:cubicBezTo>
                    <a:pt x="2302" y="13872"/>
                    <a:pt x="173" y="14706"/>
                    <a:pt x="477" y="15959"/>
                  </a:cubicBezTo>
                  <a:cubicBezTo>
                    <a:pt x="781" y="17211"/>
                    <a:pt x="3519" y="18880"/>
                    <a:pt x="6257" y="19872"/>
                  </a:cubicBezTo>
                  <a:cubicBezTo>
                    <a:pt x="8995" y="20863"/>
                    <a:pt x="11733" y="21176"/>
                    <a:pt x="1447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089478" y="227369"/>
              <a:ext cx="190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440" y="1754"/>
                  </a:cubicBezTo>
                  <a:cubicBezTo>
                    <a:pt x="6480" y="3508"/>
                    <a:pt x="9360" y="7015"/>
                    <a:pt x="12360" y="10615"/>
                  </a:cubicBezTo>
                  <a:cubicBezTo>
                    <a:pt x="15360" y="14215"/>
                    <a:pt x="18480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151087" y="182919"/>
              <a:ext cx="179692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20066" y="0"/>
                    <a:pt x="18810" y="0"/>
                    <a:pt x="17052" y="1080"/>
                  </a:cubicBezTo>
                  <a:cubicBezTo>
                    <a:pt x="15294" y="2160"/>
                    <a:pt x="13034" y="4320"/>
                    <a:pt x="10522" y="7223"/>
                  </a:cubicBezTo>
                  <a:cubicBezTo>
                    <a:pt x="8010" y="10125"/>
                    <a:pt x="5248" y="13770"/>
                    <a:pt x="3489" y="16065"/>
                  </a:cubicBezTo>
                  <a:cubicBezTo>
                    <a:pt x="1731" y="18360"/>
                    <a:pt x="978" y="19305"/>
                    <a:pt x="475" y="20115"/>
                  </a:cubicBezTo>
                  <a:cubicBezTo>
                    <a:pt x="-27" y="20925"/>
                    <a:pt x="-278" y="21600"/>
                    <a:pt x="475" y="21600"/>
                  </a:cubicBezTo>
                  <a:cubicBezTo>
                    <a:pt x="1229" y="21600"/>
                    <a:pt x="2987" y="20925"/>
                    <a:pt x="474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362528" y="38611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546678" y="49406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711778" y="47501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997528" y="48771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264228" y="208319"/>
              <a:ext cx="165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913"/>
                    <a:pt x="9969" y="7826"/>
                    <a:pt x="13569" y="11426"/>
                  </a:cubicBezTo>
                  <a:cubicBezTo>
                    <a:pt x="17169" y="15026"/>
                    <a:pt x="19385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313367" y="176569"/>
              <a:ext cx="16676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9652" y="0"/>
                    <a:pt x="18032" y="0"/>
                    <a:pt x="16007" y="900"/>
                  </a:cubicBezTo>
                  <a:cubicBezTo>
                    <a:pt x="13982" y="1800"/>
                    <a:pt x="11552" y="3600"/>
                    <a:pt x="8717" y="6557"/>
                  </a:cubicBezTo>
                  <a:cubicBezTo>
                    <a:pt x="5882" y="9514"/>
                    <a:pt x="2642" y="13629"/>
                    <a:pt x="1157" y="16329"/>
                  </a:cubicBezTo>
                  <a:cubicBezTo>
                    <a:pt x="-328" y="19029"/>
                    <a:pt x="-58" y="20314"/>
                    <a:pt x="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466871" y="417869"/>
              <a:ext cx="11485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4816" y="0"/>
                  </a:moveTo>
                  <a:cubicBezTo>
                    <a:pt x="3638" y="3600"/>
                    <a:pt x="2460" y="7200"/>
                    <a:pt x="1478" y="10620"/>
                  </a:cubicBezTo>
                  <a:cubicBezTo>
                    <a:pt x="496" y="14040"/>
                    <a:pt x="-289" y="17280"/>
                    <a:pt x="104" y="18000"/>
                  </a:cubicBezTo>
                  <a:cubicBezTo>
                    <a:pt x="496" y="18720"/>
                    <a:pt x="2067" y="16920"/>
                    <a:pt x="3835" y="14040"/>
                  </a:cubicBezTo>
                  <a:cubicBezTo>
                    <a:pt x="5602" y="11160"/>
                    <a:pt x="7566" y="7200"/>
                    <a:pt x="9333" y="4680"/>
                  </a:cubicBezTo>
                  <a:cubicBezTo>
                    <a:pt x="11100" y="2160"/>
                    <a:pt x="12671" y="1080"/>
                    <a:pt x="14046" y="2160"/>
                  </a:cubicBezTo>
                  <a:cubicBezTo>
                    <a:pt x="15420" y="3240"/>
                    <a:pt x="16598" y="6480"/>
                    <a:pt x="17776" y="10080"/>
                  </a:cubicBezTo>
                  <a:cubicBezTo>
                    <a:pt x="18955" y="13680"/>
                    <a:pt x="20133" y="17640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651578" y="152116"/>
              <a:ext cx="83184" cy="43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553" fill="norm" stroke="1" extrusionOk="0">
                  <a:moveTo>
                    <a:pt x="7714" y="906"/>
                  </a:moveTo>
                  <a:cubicBezTo>
                    <a:pt x="9257" y="482"/>
                    <a:pt x="10800" y="59"/>
                    <a:pt x="12600" y="6"/>
                  </a:cubicBezTo>
                  <a:cubicBezTo>
                    <a:pt x="14400" y="-47"/>
                    <a:pt x="16457" y="271"/>
                    <a:pt x="17743" y="1118"/>
                  </a:cubicBezTo>
                  <a:cubicBezTo>
                    <a:pt x="19029" y="1965"/>
                    <a:pt x="19543" y="3341"/>
                    <a:pt x="17743" y="4506"/>
                  </a:cubicBezTo>
                  <a:cubicBezTo>
                    <a:pt x="15943" y="5671"/>
                    <a:pt x="11829" y="6624"/>
                    <a:pt x="9514" y="7365"/>
                  </a:cubicBezTo>
                  <a:cubicBezTo>
                    <a:pt x="7200" y="8106"/>
                    <a:pt x="6686" y="8635"/>
                    <a:pt x="8486" y="9641"/>
                  </a:cubicBezTo>
                  <a:cubicBezTo>
                    <a:pt x="10286" y="10647"/>
                    <a:pt x="14400" y="12129"/>
                    <a:pt x="17229" y="13718"/>
                  </a:cubicBezTo>
                  <a:cubicBezTo>
                    <a:pt x="20057" y="15306"/>
                    <a:pt x="21600" y="17000"/>
                    <a:pt x="18514" y="18324"/>
                  </a:cubicBezTo>
                  <a:cubicBezTo>
                    <a:pt x="15429" y="19647"/>
                    <a:pt x="7714" y="20600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050378" y="322619"/>
              <a:ext cx="350501" cy="11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52" fill="norm" stroke="1" extrusionOk="0">
                  <a:moveTo>
                    <a:pt x="4345" y="17876"/>
                  </a:moveTo>
                  <a:cubicBezTo>
                    <a:pt x="3698" y="18621"/>
                    <a:pt x="3052" y="19366"/>
                    <a:pt x="2340" y="20110"/>
                  </a:cubicBezTo>
                  <a:cubicBezTo>
                    <a:pt x="1629" y="20855"/>
                    <a:pt x="853" y="21600"/>
                    <a:pt x="400" y="20483"/>
                  </a:cubicBezTo>
                  <a:cubicBezTo>
                    <a:pt x="-53" y="19366"/>
                    <a:pt x="-182" y="16386"/>
                    <a:pt x="335" y="13034"/>
                  </a:cubicBezTo>
                  <a:cubicBezTo>
                    <a:pt x="853" y="9683"/>
                    <a:pt x="2017" y="5959"/>
                    <a:pt x="3246" y="4469"/>
                  </a:cubicBezTo>
                  <a:cubicBezTo>
                    <a:pt x="4474" y="2979"/>
                    <a:pt x="5768" y="3724"/>
                    <a:pt x="7255" y="5959"/>
                  </a:cubicBezTo>
                  <a:cubicBezTo>
                    <a:pt x="8743" y="8193"/>
                    <a:pt x="10424" y="11917"/>
                    <a:pt x="11782" y="13966"/>
                  </a:cubicBezTo>
                  <a:cubicBezTo>
                    <a:pt x="13140" y="16014"/>
                    <a:pt x="14175" y="16386"/>
                    <a:pt x="14951" y="16014"/>
                  </a:cubicBezTo>
                  <a:cubicBezTo>
                    <a:pt x="15727" y="15641"/>
                    <a:pt x="16244" y="14524"/>
                    <a:pt x="16632" y="12848"/>
                  </a:cubicBezTo>
                  <a:cubicBezTo>
                    <a:pt x="17020" y="11172"/>
                    <a:pt x="17279" y="8938"/>
                    <a:pt x="18055" y="6703"/>
                  </a:cubicBezTo>
                  <a:cubicBezTo>
                    <a:pt x="18831" y="4469"/>
                    <a:pt x="20125" y="2234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578678" y="176569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600"/>
                    <a:pt x="7714" y="7200"/>
                    <a:pt x="11314" y="10800"/>
                  </a:cubicBezTo>
                  <a:cubicBezTo>
                    <a:pt x="14914" y="14400"/>
                    <a:pt x="1825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572328" y="176569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000" y="982"/>
                  </a:cubicBezTo>
                  <a:cubicBezTo>
                    <a:pt x="16518" y="1964"/>
                    <a:pt x="14612" y="3927"/>
                    <a:pt x="11965" y="6807"/>
                  </a:cubicBezTo>
                  <a:cubicBezTo>
                    <a:pt x="9318" y="9687"/>
                    <a:pt x="5929" y="13484"/>
                    <a:pt x="3812" y="16102"/>
                  </a:cubicBezTo>
                  <a:cubicBezTo>
                    <a:pt x="1694" y="18720"/>
                    <a:pt x="84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534228" y="538519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4400"/>
                    <a:pt x="10684" y="7200"/>
                    <a:pt x="14284" y="3600"/>
                  </a:cubicBezTo>
                  <a:cubicBezTo>
                    <a:pt x="17884" y="0"/>
                    <a:pt x="197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578678" y="65916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200"/>
                    <a:pt x="8765" y="8800"/>
                    <a:pt x="12365" y="5200"/>
                  </a:cubicBezTo>
                  <a:cubicBezTo>
                    <a:pt x="15965" y="1600"/>
                    <a:pt x="1878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716578" y="703056"/>
              <a:ext cx="97051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76" fill="norm" stroke="1" extrusionOk="0">
                  <a:moveTo>
                    <a:pt x="21072" y="1439"/>
                  </a:moveTo>
                  <a:cubicBezTo>
                    <a:pt x="16017" y="558"/>
                    <a:pt x="10961" y="-324"/>
                    <a:pt x="7515" y="117"/>
                  </a:cubicBezTo>
                  <a:cubicBezTo>
                    <a:pt x="4068" y="558"/>
                    <a:pt x="2229" y="2321"/>
                    <a:pt x="1081" y="4525"/>
                  </a:cubicBezTo>
                  <a:cubicBezTo>
                    <a:pt x="-68" y="6729"/>
                    <a:pt x="-528" y="9374"/>
                    <a:pt x="851" y="12239"/>
                  </a:cubicBezTo>
                  <a:cubicBezTo>
                    <a:pt x="2229" y="15105"/>
                    <a:pt x="5446" y="18190"/>
                    <a:pt x="8204" y="19733"/>
                  </a:cubicBezTo>
                  <a:cubicBezTo>
                    <a:pt x="10961" y="21276"/>
                    <a:pt x="13259" y="21276"/>
                    <a:pt x="15557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841945" y="709969"/>
              <a:ext cx="91242" cy="7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342" fill="norm" stroke="1" extrusionOk="0">
                  <a:moveTo>
                    <a:pt x="14849" y="0"/>
                  </a:moveTo>
                  <a:cubicBezTo>
                    <a:pt x="12501" y="1200"/>
                    <a:pt x="10153" y="2400"/>
                    <a:pt x="7336" y="4800"/>
                  </a:cubicBezTo>
                  <a:cubicBezTo>
                    <a:pt x="4518" y="7200"/>
                    <a:pt x="1231" y="10800"/>
                    <a:pt x="292" y="13800"/>
                  </a:cubicBezTo>
                  <a:cubicBezTo>
                    <a:pt x="-647" y="16800"/>
                    <a:pt x="762" y="19200"/>
                    <a:pt x="3344" y="20400"/>
                  </a:cubicBezTo>
                  <a:cubicBezTo>
                    <a:pt x="5927" y="21600"/>
                    <a:pt x="9683" y="21600"/>
                    <a:pt x="12501" y="20700"/>
                  </a:cubicBezTo>
                  <a:cubicBezTo>
                    <a:pt x="15318" y="19800"/>
                    <a:pt x="17196" y="18000"/>
                    <a:pt x="18605" y="15600"/>
                  </a:cubicBezTo>
                  <a:cubicBezTo>
                    <a:pt x="20014" y="13200"/>
                    <a:pt x="20953" y="10200"/>
                    <a:pt x="19544" y="8100"/>
                  </a:cubicBezTo>
                  <a:cubicBezTo>
                    <a:pt x="18136" y="6000"/>
                    <a:pt x="14379" y="4800"/>
                    <a:pt x="10623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962564" y="677695"/>
              <a:ext cx="92365" cy="12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20" fill="norm" stroke="1" extrusionOk="0">
                  <a:moveTo>
                    <a:pt x="803" y="3444"/>
                  </a:moveTo>
                  <a:cubicBezTo>
                    <a:pt x="803" y="5306"/>
                    <a:pt x="803" y="7168"/>
                    <a:pt x="557" y="9589"/>
                  </a:cubicBezTo>
                  <a:cubicBezTo>
                    <a:pt x="312" y="12010"/>
                    <a:pt x="-179" y="14989"/>
                    <a:pt x="66" y="15361"/>
                  </a:cubicBezTo>
                  <a:cubicBezTo>
                    <a:pt x="312" y="15734"/>
                    <a:pt x="1294" y="13499"/>
                    <a:pt x="3012" y="10706"/>
                  </a:cubicBezTo>
                  <a:cubicBezTo>
                    <a:pt x="4730" y="7913"/>
                    <a:pt x="7185" y="4561"/>
                    <a:pt x="9639" y="2513"/>
                  </a:cubicBezTo>
                  <a:cubicBezTo>
                    <a:pt x="12094" y="465"/>
                    <a:pt x="14548" y="-280"/>
                    <a:pt x="16512" y="92"/>
                  </a:cubicBezTo>
                  <a:cubicBezTo>
                    <a:pt x="18476" y="465"/>
                    <a:pt x="19948" y="1954"/>
                    <a:pt x="20685" y="5679"/>
                  </a:cubicBezTo>
                  <a:cubicBezTo>
                    <a:pt x="21421" y="9403"/>
                    <a:pt x="21421" y="15361"/>
                    <a:pt x="21421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119589" y="570269"/>
              <a:ext cx="57208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389" fill="norm" stroke="1" extrusionOk="0">
                  <a:moveTo>
                    <a:pt x="17468" y="0"/>
                  </a:moveTo>
                  <a:cubicBezTo>
                    <a:pt x="12999" y="1984"/>
                    <a:pt x="8530" y="3967"/>
                    <a:pt x="5550" y="7053"/>
                  </a:cubicBezTo>
                  <a:cubicBezTo>
                    <a:pt x="2571" y="10139"/>
                    <a:pt x="1081" y="14327"/>
                    <a:pt x="1081" y="16971"/>
                  </a:cubicBezTo>
                  <a:cubicBezTo>
                    <a:pt x="1081" y="19616"/>
                    <a:pt x="2571" y="20718"/>
                    <a:pt x="5550" y="21159"/>
                  </a:cubicBezTo>
                  <a:cubicBezTo>
                    <a:pt x="8530" y="21600"/>
                    <a:pt x="12999" y="21380"/>
                    <a:pt x="15978" y="20718"/>
                  </a:cubicBezTo>
                  <a:cubicBezTo>
                    <a:pt x="18957" y="20057"/>
                    <a:pt x="20447" y="18955"/>
                    <a:pt x="20075" y="17963"/>
                  </a:cubicBezTo>
                  <a:cubicBezTo>
                    <a:pt x="19702" y="16971"/>
                    <a:pt x="17468" y="16090"/>
                    <a:pt x="12999" y="15318"/>
                  </a:cubicBezTo>
                  <a:cubicBezTo>
                    <a:pt x="8530" y="14547"/>
                    <a:pt x="1826" y="13886"/>
                    <a:pt x="337" y="13445"/>
                  </a:cubicBezTo>
                  <a:cubicBezTo>
                    <a:pt x="-1153" y="13004"/>
                    <a:pt x="2571" y="12784"/>
                    <a:pt x="6295" y="12563"/>
                  </a:cubicBezTo>
                  <a:cubicBezTo>
                    <a:pt x="10019" y="12343"/>
                    <a:pt x="13744" y="12122"/>
                    <a:pt x="17468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340678" y="71631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981778" y="13211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994478" y="6226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077028" y="20831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149771" y="125769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172278" y="6861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216728" y="21466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259166" y="0"/>
              <a:ext cx="126108" cy="27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32" fill="norm" stroke="1" extrusionOk="0">
                  <a:moveTo>
                    <a:pt x="14146" y="13347"/>
                  </a:moveTo>
                  <a:cubicBezTo>
                    <a:pt x="12730" y="12867"/>
                    <a:pt x="11313" y="12387"/>
                    <a:pt x="9720" y="12067"/>
                  </a:cubicBezTo>
                  <a:cubicBezTo>
                    <a:pt x="8126" y="11747"/>
                    <a:pt x="6356" y="11587"/>
                    <a:pt x="4585" y="12707"/>
                  </a:cubicBezTo>
                  <a:cubicBezTo>
                    <a:pt x="2815" y="13827"/>
                    <a:pt x="1044" y="16227"/>
                    <a:pt x="336" y="17827"/>
                  </a:cubicBezTo>
                  <a:cubicBezTo>
                    <a:pt x="-372" y="19427"/>
                    <a:pt x="-18" y="20227"/>
                    <a:pt x="1930" y="20707"/>
                  </a:cubicBezTo>
                  <a:cubicBezTo>
                    <a:pt x="3877" y="21187"/>
                    <a:pt x="7418" y="21347"/>
                    <a:pt x="10605" y="19667"/>
                  </a:cubicBezTo>
                  <a:cubicBezTo>
                    <a:pt x="13792" y="17987"/>
                    <a:pt x="16625" y="14467"/>
                    <a:pt x="18395" y="11427"/>
                  </a:cubicBezTo>
                  <a:cubicBezTo>
                    <a:pt x="20166" y="8387"/>
                    <a:pt x="20874" y="5827"/>
                    <a:pt x="21051" y="3827"/>
                  </a:cubicBezTo>
                  <a:cubicBezTo>
                    <a:pt x="21228" y="1827"/>
                    <a:pt x="20874" y="387"/>
                    <a:pt x="20166" y="67"/>
                  </a:cubicBezTo>
                  <a:cubicBezTo>
                    <a:pt x="19458" y="-253"/>
                    <a:pt x="18395" y="547"/>
                    <a:pt x="17510" y="3027"/>
                  </a:cubicBezTo>
                  <a:cubicBezTo>
                    <a:pt x="16625" y="5507"/>
                    <a:pt x="15917" y="9667"/>
                    <a:pt x="15208" y="13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419928" y="24006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159078" y="1332269"/>
              <a:ext cx="19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64"/>
                    <a:pt x="16800" y="4728"/>
                    <a:pt x="16800" y="7039"/>
                  </a:cubicBezTo>
                  <a:cubicBezTo>
                    <a:pt x="16800" y="9349"/>
                    <a:pt x="19200" y="11606"/>
                    <a:pt x="16800" y="14024"/>
                  </a:cubicBezTo>
                  <a:cubicBezTo>
                    <a:pt x="14400" y="16442"/>
                    <a:pt x="7200" y="19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51045" y="1330274"/>
              <a:ext cx="255684" cy="8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43" fill="norm" stroke="1" extrusionOk="0">
                  <a:moveTo>
                    <a:pt x="2797" y="21043"/>
                  </a:moveTo>
                  <a:cubicBezTo>
                    <a:pt x="1557" y="19989"/>
                    <a:pt x="318" y="18936"/>
                    <a:pt x="53" y="17355"/>
                  </a:cubicBezTo>
                  <a:cubicBezTo>
                    <a:pt x="-213" y="15775"/>
                    <a:pt x="495" y="13667"/>
                    <a:pt x="3062" y="10506"/>
                  </a:cubicBezTo>
                  <a:cubicBezTo>
                    <a:pt x="5630" y="7345"/>
                    <a:pt x="10056" y="3131"/>
                    <a:pt x="13420" y="1287"/>
                  </a:cubicBezTo>
                  <a:cubicBezTo>
                    <a:pt x="16784" y="-557"/>
                    <a:pt x="19085" y="-30"/>
                    <a:pt x="21387" y="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171778" y="154181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349578" y="1668819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024"/>
                    <a:pt x="11314" y="8047"/>
                    <a:pt x="14914" y="11647"/>
                  </a:cubicBezTo>
                  <a:cubicBezTo>
                    <a:pt x="18514" y="15247"/>
                    <a:pt x="20057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330528" y="1694219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4870" y="2463"/>
                  </a:cubicBezTo>
                  <a:cubicBezTo>
                    <a:pt x="11270" y="4926"/>
                    <a:pt x="5635" y="9853"/>
                    <a:pt x="2817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584566" y="1381862"/>
              <a:ext cx="120613" cy="38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50" fill="norm" stroke="1" extrusionOk="0">
                  <a:moveTo>
                    <a:pt x="21221" y="772"/>
                  </a:moveTo>
                  <a:cubicBezTo>
                    <a:pt x="19731" y="420"/>
                    <a:pt x="18242" y="67"/>
                    <a:pt x="16566" y="9"/>
                  </a:cubicBezTo>
                  <a:cubicBezTo>
                    <a:pt x="14890" y="-50"/>
                    <a:pt x="13028" y="185"/>
                    <a:pt x="10421" y="1359"/>
                  </a:cubicBezTo>
                  <a:cubicBezTo>
                    <a:pt x="7814" y="2533"/>
                    <a:pt x="4462" y="4646"/>
                    <a:pt x="2414" y="7639"/>
                  </a:cubicBezTo>
                  <a:cubicBezTo>
                    <a:pt x="366" y="10633"/>
                    <a:pt x="-379" y="14507"/>
                    <a:pt x="180" y="16972"/>
                  </a:cubicBezTo>
                  <a:cubicBezTo>
                    <a:pt x="738" y="19437"/>
                    <a:pt x="2600" y="20493"/>
                    <a:pt x="4649" y="21022"/>
                  </a:cubicBezTo>
                  <a:cubicBezTo>
                    <a:pt x="6697" y="21550"/>
                    <a:pt x="8931" y="21550"/>
                    <a:pt x="1116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696663" y="1452919"/>
              <a:ext cx="199016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24" fill="norm" stroke="1" extrusionOk="0">
                  <a:moveTo>
                    <a:pt x="21378" y="0"/>
                  </a:moveTo>
                  <a:cubicBezTo>
                    <a:pt x="20014" y="3133"/>
                    <a:pt x="18650" y="6266"/>
                    <a:pt x="16831" y="9646"/>
                  </a:cubicBezTo>
                  <a:cubicBezTo>
                    <a:pt x="15012" y="13026"/>
                    <a:pt x="12738" y="16653"/>
                    <a:pt x="11033" y="18797"/>
                  </a:cubicBezTo>
                  <a:cubicBezTo>
                    <a:pt x="9327" y="20940"/>
                    <a:pt x="8191" y="21600"/>
                    <a:pt x="6713" y="21518"/>
                  </a:cubicBezTo>
                  <a:cubicBezTo>
                    <a:pt x="5235" y="21435"/>
                    <a:pt x="3416" y="20611"/>
                    <a:pt x="2279" y="19704"/>
                  </a:cubicBezTo>
                  <a:cubicBezTo>
                    <a:pt x="1142" y="18797"/>
                    <a:pt x="687" y="17808"/>
                    <a:pt x="346" y="16653"/>
                  </a:cubicBezTo>
                  <a:cubicBezTo>
                    <a:pt x="5" y="15499"/>
                    <a:pt x="-222" y="14180"/>
                    <a:pt x="346" y="13603"/>
                  </a:cubicBezTo>
                  <a:cubicBezTo>
                    <a:pt x="915" y="13026"/>
                    <a:pt x="2279" y="13191"/>
                    <a:pt x="5349" y="14510"/>
                  </a:cubicBezTo>
                  <a:cubicBezTo>
                    <a:pt x="8418" y="15829"/>
                    <a:pt x="13193" y="18302"/>
                    <a:pt x="17967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965528" y="1414819"/>
              <a:ext cx="8083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8100" y="0"/>
                  </a:moveTo>
                  <a:cubicBezTo>
                    <a:pt x="12960" y="2012"/>
                    <a:pt x="17820" y="4024"/>
                    <a:pt x="19710" y="6776"/>
                  </a:cubicBezTo>
                  <a:cubicBezTo>
                    <a:pt x="21600" y="9529"/>
                    <a:pt x="20520" y="13024"/>
                    <a:pt x="16740" y="15618"/>
                  </a:cubicBezTo>
                  <a:cubicBezTo>
                    <a:pt x="12960" y="18212"/>
                    <a:pt x="648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407817" y="1024056"/>
              <a:ext cx="183062" cy="27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12" fill="norm" stroke="1" extrusionOk="0">
                  <a:moveTo>
                    <a:pt x="7320" y="5134"/>
                  </a:moveTo>
                  <a:cubicBezTo>
                    <a:pt x="5582" y="8869"/>
                    <a:pt x="3844" y="12604"/>
                    <a:pt x="2603" y="14959"/>
                  </a:cubicBezTo>
                  <a:cubicBezTo>
                    <a:pt x="1362" y="17314"/>
                    <a:pt x="617" y="18289"/>
                    <a:pt x="244" y="18370"/>
                  </a:cubicBezTo>
                  <a:cubicBezTo>
                    <a:pt x="-128" y="18451"/>
                    <a:pt x="-128" y="17639"/>
                    <a:pt x="617" y="15122"/>
                  </a:cubicBezTo>
                  <a:cubicBezTo>
                    <a:pt x="1362" y="12604"/>
                    <a:pt x="2851" y="8382"/>
                    <a:pt x="4465" y="5621"/>
                  </a:cubicBezTo>
                  <a:cubicBezTo>
                    <a:pt x="6079" y="2860"/>
                    <a:pt x="7817" y="1561"/>
                    <a:pt x="9306" y="749"/>
                  </a:cubicBezTo>
                  <a:cubicBezTo>
                    <a:pt x="10796" y="-63"/>
                    <a:pt x="12038" y="-388"/>
                    <a:pt x="13403" y="668"/>
                  </a:cubicBezTo>
                  <a:cubicBezTo>
                    <a:pt x="14769" y="1723"/>
                    <a:pt x="16258" y="4159"/>
                    <a:pt x="17251" y="7326"/>
                  </a:cubicBezTo>
                  <a:cubicBezTo>
                    <a:pt x="18244" y="10493"/>
                    <a:pt x="18741" y="14391"/>
                    <a:pt x="19362" y="16827"/>
                  </a:cubicBezTo>
                  <a:cubicBezTo>
                    <a:pt x="19982" y="19263"/>
                    <a:pt x="20727" y="20238"/>
                    <a:pt x="21472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718303" y="2907069"/>
              <a:ext cx="24034" cy="5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525" fill="norm" stroke="1" extrusionOk="0">
                  <a:moveTo>
                    <a:pt x="10438" y="0"/>
                  </a:moveTo>
                  <a:cubicBezTo>
                    <a:pt x="15838" y="2968"/>
                    <a:pt x="21238" y="5936"/>
                    <a:pt x="20338" y="8780"/>
                  </a:cubicBezTo>
                  <a:cubicBezTo>
                    <a:pt x="19438" y="11624"/>
                    <a:pt x="12238" y="14345"/>
                    <a:pt x="7738" y="16241"/>
                  </a:cubicBezTo>
                  <a:cubicBezTo>
                    <a:pt x="3238" y="18137"/>
                    <a:pt x="1438" y="19209"/>
                    <a:pt x="538" y="20075"/>
                  </a:cubicBezTo>
                  <a:cubicBezTo>
                    <a:pt x="-362" y="20940"/>
                    <a:pt x="-362" y="21600"/>
                    <a:pt x="2338" y="21518"/>
                  </a:cubicBezTo>
                  <a:cubicBezTo>
                    <a:pt x="5038" y="21435"/>
                    <a:pt x="10438" y="20611"/>
                    <a:pt x="15838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757139" y="2894369"/>
              <a:ext cx="36079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062" y="21600"/>
                  </a:moveTo>
                  <a:cubicBezTo>
                    <a:pt x="434" y="21600"/>
                    <a:pt x="-194" y="21600"/>
                    <a:pt x="57" y="20769"/>
                  </a:cubicBezTo>
                  <a:cubicBezTo>
                    <a:pt x="308" y="19938"/>
                    <a:pt x="1439" y="18277"/>
                    <a:pt x="4390" y="14677"/>
                  </a:cubicBezTo>
                  <a:cubicBezTo>
                    <a:pt x="7341" y="11077"/>
                    <a:pt x="12113" y="5538"/>
                    <a:pt x="15253" y="2769"/>
                  </a:cubicBezTo>
                  <a:cubicBezTo>
                    <a:pt x="18392" y="0"/>
                    <a:pt x="19899" y="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768678" y="3180119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908378" y="3438741"/>
              <a:ext cx="152401" cy="1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205"/>
                  </a:moveTo>
                  <a:cubicBezTo>
                    <a:pt x="1500" y="-46"/>
                    <a:pt x="3000" y="-297"/>
                    <a:pt x="5250" y="959"/>
                  </a:cubicBezTo>
                  <a:cubicBezTo>
                    <a:pt x="7500" y="2215"/>
                    <a:pt x="10500" y="4977"/>
                    <a:pt x="13350" y="8619"/>
                  </a:cubicBezTo>
                  <a:cubicBezTo>
                    <a:pt x="16200" y="12261"/>
                    <a:pt x="18900" y="16782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963265" y="3408719"/>
              <a:ext cx="14196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9716" y="0"/>
                    <a:pt x="18128" y="0"/>
                    <a:pt x="15428" y="2012"/>
                  </a:cubicBezTo>
                  <a:cubicBezTo>
                    <a:pt x="12728" y="4024"/>
                    <a:pt x="8916" y="8047"/>
                    <a:pt x="6057" y="11329"/>
                  </a:cubicBezTo>
                  <a:cubicBezTo>
                    <a:pt x="3198" y="14612"/>
                    <a:pt x="1292" y="17153"/>
                    <a:pt x="498" y="18741"/>
                  </a:cubicBezTo>
                  <a:cubicBezTo>
                    <a:pt x="-296" y="20329"/>
                    <a:pt x="22" y="20965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289893" y="3014490"/>
              <a:ext cx="177286" cy="4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08" fill="norm" stroke="1" extrusionOk="0">
                  <a:moveTo>
                    <a:pt x="21037" y="2330"/>
                  </a:moveTo>
                  <a:cubicBezTo>
                    <a:pt x="21037" y="1562"/>
                    <a:pt x="21037" y="795"/>
                    <a:pt x="20409" y="356"/>
                  </a:cubicBezTo>
                  <a:cubicBezTo>
                    <a:pt x="19781" y="-82"/>
                    <a:pt x="18525" y="-192"/>
                    <a:pt x="16265" y="466"/>
                  </a:cubicBezTo>
                  <a:cubicBezTo>
                    <a:pt x="14004" y="1124"/>
                    <a:pt x="10739" y="2549"/>
                    <a:pt x="7851" y="4906"/>
                  </a:cubicBezTo>
                  <a:cubicBezTo>
                    <a:pt x="4963" y="7264"/>
                    <a:pt x="2451" y="10553"/>
                    <a:pt x="1070" y="13239"/>
                  </a:cubicBezTo>
                  <a:cubicBezTo>
                    <a:pt x="-312" y="15926"/>
                    <a:pt x="-563" y="18009"/>
                    <a:pt x="1572" y="19270"/>
                  </a:cubicBezTo>
                  <a:cubicBezTo>
                    <a:pt x="3707" y="20531"/>
                    <a:pt x="8228" y="20969"/>
                    <a:pt x="12749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491355" y="3091219"/>
              <a:ext cx="179024" cy="26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3" fill="norm" stroke="1" extrusionOk="0">
                  <a:moveTo>
                    <a:pt x="19206" y="0"/>
                  </a:moveTo>
                  <a:cubicBezTo>
                    <a:pt x="19968" y="2592"/>
                    <a:pt x="20731" y="5184"/>
                    <a:pt x="19206" y="8467"/>
                  </a:cubicBezTo>
                  <a:cubicBezTo>
                    <a:pt x="17681" y="11750"/>
                    <a:pt x="13869" y="15725"/>
                    <a:pt x="11328" y="17971"/>
                  </a:cubicBezTo>
                  <a:cubicBezTo>
                    <a:pt x="8787" y="20218"/>
                    <a:pt x="7517" y="20736"/>
                    <a:pt x="6246" y="21082"/>
                  </a:cubicBezTo>
                  <a:cubicBezTo>
                    <a:pt x="4975" y="21427"/>
                    <a:pt x="3705" y="21600"/>
                    <a:pt x="2815" y="21254"/>
                  </a:cubicBezTo>
                  <a:cubicBezTo>
                    <a:pt x="1926" y="20909"/>
                    <a:pt x="1418" y="20045"/>
                    <a:pt x="909" y="18490"/>
                  </a:cubicBezTo>
                  <a:cubicBezTo>
                    <a:pt x="401" y="16934"/>
                    <a:pt x="-107" y="14688"/>
                    <a:pt x="20" y="13219"/>
                  </a:cubicBezTo>
                  <a:cubicBezTo>
                    <a:pt x="147" y="11750"/>
                    <a:pt x="909" y="11059"/>
                    <a:pt x="2053" y="10800"/>
                  </a:cubicBezTo>
                  <a:cubicBezTo>
                    <a:pt x="3197" y="10541"/>
                    <a:pt x="4721" y="10714"/>
                    <a:pt x="8025" y="12269"/>
                  </a:cubicBezTo>
                  <a:cubicBezTo>
                    <a:pt x="11328" y="13824"/>
                    <a:pt x="16411" y="16762"/>
                    <a:pt x="21493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816428" y="3002319"/>
              <a:ext cx="11472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600" fill="norm" stroke="1" extrusionOk="0">
                  <a:moveTo>
                    <a:pt x="5586" y="0"/>
                  </a:moveTo>
                  <a:cubicBezTo>
                    <a:pt x="7821" y="116"/>
                    <a:pt x="10055" y="232"/>
                    <a:pt x="12103" y="929"/>
                  </a:cubicBezTo>
                  <a:cubicBezTo>
                    <a:pt x="14152" y="1626"/>
                    <a:pt x="16014" y="2903"/>
                    <a:pt x="17876" y="5226"/>
                  </a:cubicBezTo>
                  <a:cubicBezTo>
                    <a:pt x="19738" y="7548"/>
                    <a:pt x="21600" y="10916"/>
                    <a:pt x="18621" y="13819"/>
                  </a:cubicBezTo>
                  <a:cubicBezTo>
                    <a:pt x="15641" y="16723"/>
                    <a:pt x="7821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061937" y="2517765"/>
              <a:ext cx="265542" cy="32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42" fill="norm" stroke="1" extrusionOk="0">
                  <a:moveTo>
                    <a:pt x="4535" y="8382"/>
                  </a:moveTo>
                  <a:cubicBezTo>
                    <a:pt x="4706" y="7556"/>
                    <a:pt x="4877" y="6731"/>
                    <a:pt x="4963" y="6799"/>
                  </a:cubicBezTo>
                  <a:cubicBezTo>
                    <a:pt x="5049" y="6868"/>
                    <a:pt x="5049" y="7831"/>
                    <a:pt x="4449" y="9964"/>
                  </a:cubicBezTo>
                  <a:cubicBezTo>
                    <a:pt x="3849" y="12096"/>
                    <a:pt x="2649" y="15398"/>
                    <a:pt x="1792" y="17599"/>
                  </a:cubicBezTo>
                  <a:cubicBezTo>
                    <a:pt x="935" y="19801"/>
                    <a:pt x="420" y="20901"/>
                    <a:pt x="163" y="21108"/>
                  </a:cubicBezTo>
                  <a:cubicBezTo>
                    <a:pt x="-94" y="21314"/>
                    <a:pt x="-94" y="20626"/>
                    <a:pt x="506" y="18081"/>
                  </a:cubicBezTo>
                  <a:cubicBezTo>
                    <a:pt x="1106" y="15536"/>
                    <a:pt x="2306" y="11133"/>
                    <a:pt x="3763" y="7900"/>
                  </a:cubicBezTo>
                  <a:cubicBezTo>
                    <a:pt x="5220" y="4667"/>
                    <a:pt x="6935" y="2603"/>
                    <a:pt x="8220" y="1365"/>
                  </a:cubicBezTo>
                  <a:cubicBezTo>
                    <a:pt x="9506" y="127"/>
                    <a:pt x="10363" y="-286"/>
                    <a:pt x="11392" y="196"/>
                  </a:cubicBezTo>
                  <a:cubicBezTo>
                    <a:pt x="12420" y="677"/>
                    <a:pt x="13620" y="2053"/>
                    <a:pt x="14906" y="4392"/>
                  </a:cubicBezTo>
                  <a:cubicBezTo>
                    <a:pt x="16192" y="6731"/>
                    <a:pt x="17563" y="10032"/>
                    <a:pt x="18677" y="11959"/>
                  </a:cubicBezTo>
                  <a:cubicBezTo>
                    <a:pt x="19792" y="13885"/>
                    <a:pt x="20649" y="14435"/>
                    <a:pt x="21506" y="1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293163" y="3180119"/>
              <a:ext cx="24081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647" y="21600"/>
                  </a:moveTo>
                  <a:cubicBezTo>
                    <a:pt x="708" y="21600"/>
                    <a:pt x="-231" y="21600"/>
                    <a:pt x="51" y="18000"/>
                  </a:cubicBezTo>
                  <a:cubicBezTo>
                    <a:pt x="332" y="14400"/>
                    <a:pt x="1835" y="7200"/>
                    <a:pt x="5592" y="3600"/>
                  </a:cubicBezTo>
                  <a:cubicBezTo>
                    <a:pt x="9348" y="0"/>
                    <a:pt x="15359" y="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320408" y="3338869"/>
              <a:ext cx="20722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82" fill="norm" stroke="1" extrusionOk="0">
                  <a:moveTo>
                    <a:pt x="1069" y="0"/>
                  </a:moveTo>
                  <a:cubicBezTo>
                    <a:pt x="415" y="7200"/>
                    <a:pt x="-240" y="14400"/>
                    <a:pt x="87" y="18000"/>
                  </a:cubicBezTo>
                  <a:cubicBezTo>
                    <a:pt x="415" y="21600"/>
                    <a:pt x="1724" y="21600"/>
                    <a:pt x="5433" y="19800"/>
                  </a:cubicBezTo>
                  <a:cubicBezTo>
                    <a:pt x="9142" y="18000"/>
                    <a:pt x="15251" y="14400"/>
                    <a:pt x="2136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327728" y="2926119"/>
              <a:ext cx="31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72"/>
                    <a:pt x="2880" y="7945"/>
                    <a:pt x="6480" y="11545"/>
                  </a:cubicBezTo>
                  <a:cubicBezTo>
                    <a:pt x="10080" y="15145"/>
                    <a:pt x="1584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156278" y="3332519"/>
              <a:ext cx="406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4400"/>
                    <a:pt x="6750" y="7200"/>
                    <a:pt x="10350" y="3600"/>
                  </a:cubicBezTo>
                  <a:cubicBezTo>
                    <a:pt x="13950" y="0"/>
                    <a:pt x="177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346694" y="3481658"/>
              <a:ext cx="190585" cy="18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0" fill="norm" stroke="1" extrusionOk="0">
                  <a:moveTo>
                    <a:pt x="2858" y="1810"/>
                  </a:moveTo>
                  <a:cubicBezTo>
                    <a:pt x="2146" y="3970"/>
                    <a:pt x="1434" y="6130"/>
                    <a:pt x="1077" y="9010"/>
                  </a:cubicBezTo>
                  <a:cubicBezTo>
                    <a:pt x="721" y="11890"/>
                    <a:pt x="721" y="15490"/>
                    <a:pt x="721" y="17890"/>
                  </a:cubicBezTo>
                  <a:cubicBezTo>
                    <a:pt x="721" y="20290"/>
                    <a:pt x="721" y="21490"/>
                    <a:pt x="484" y="21490"/>
                  </a:cubicBezTo>
                  <a:cubicBezTo>
                    <a:pt x="247" y="21490"/>
                    <a:pt x="-228" y="20290"/>
                    <a:pt x="128" y="16810"/>
                  </a:cubicBezTo>
                  <a:cubicBezTo>
                    <a:pt x="484" y="13330"/>
                    <a:pt x="1671" y="7570"/>
                    <a:pt x="2739" y="4210"/>
                  </a:cubicBezTo>
                  <a:cubicBezTo>
                    <a:pt x="3807" y="850"/>
                    <a:pt x="4757" y="-110"/>
                    <a:pt x="7012" y="10"/>
                  </a:cubicBezTo>
                  <a:cubicBezTo>
                    <a:pt x="9267" y="130"/>
                    <a:pt x="12827" y="1330"/>
                    <a:pt x="15201" y="4210"/>
                  </a:cubicBezTo>
                  <a:cubicBezTo>
                    <a:pt x="17574" y="7090"/>
                    <a:pt x="18761" y="11650"/>
                    <a:pt x="19592" y="14530"/>
                  </a:cubicBezTo>
                  <a:cubicBezTo>
                    <a:pt x="20423" y="17410"/>
                    <a:pt x="20897" y="18610"/>
                    <a:pt x="21372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047175" y="2985001"/>
              <a:ext cx="404504" cy="37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4" fill="norm" stroke="1" extrusionOk="0">
                  <a:moveTo>
                    <a:pt x="18366" y="1342"/>
                  </a:moveTo>
                  <a:cubicBezTo>
                    <a:pt x="18814" y="742"/>
                    <a:pt x="19262" y="142"/>
                    <a:pt x="19094" y="22"/>
                  </a:cubicBezTo>
                  <a:cubicBezTo>
                    <a:pt x="18926" y="-98"/>
                    <a:pt x="18142" y="262"/>
                    <a:pt x="15848" y="1462"/>
                  </a:cubicBezTo>
                  <a:cubicBezTo>
                    <a:pt x="13554" y="2662"/>
                    <a:pt x="9749" y="4702"/>
                    <a:pt x="7566" y="5962"/>
                  </a:cubicBezTo>
                  <a:cubicBezTo>
                    <a:pt x="5384" y="7222"/>
                    <a:pt x="4824" y="7702"/>
                    <a:pt x="4153" y="8302"/>
                  </a:cubicBezTo>
                  <a:cubicBezTo>
                    <a:pt x="3481" y="8902"/>
                    <a:pt x="2698" y="9622"/>
                    <a:pt x="2698" y="10102"/>
                  </a:cubicBezTo>
                  <a:cubicBezTo>
                    <a:pt x="2698" y="10582"/>
                    <a:pt x="3481" y="10822"/>
                    <a:pt x="5048" y="11062"/>
                  </a:cubicBezTo>
                  <a:cubicBezTo>
                    <a:pt x="6615" y="11302"/>
                    <a:pt x="8965" y="11542"/>
                    <a:pt x="10420" y="11842"/>
                  </a:cubicBezTo>
                  <a:cubicBezTo>
                    <a:pt x="11875" y="12142"/>
                    <a:pt x="12435" y="12502"/>
                    <a:pt x="12491" y="13042"/>
                  </a:cubicBezTo>
                  <a:cubicBezTo>
                    <a:pt x="12547" y="13582"/>
                    <a:pt x="12099" y="14302"/>
                    <a:pt x="10476" y="15262"/>
                  </a:cubicBezTo>
                  <a:cubicBezTo>
                    <a:pt x="8853" y="16222"/>
                    <a:pt x="6055" y="17422"/>
                    <a:pt x="4153" y="18202"/>
                  </a:cubicBezTo>
                  <a:cubicBezTo>
                    <a:pt x="2250" y="18982"/>
                    <a:pt x="1243" y="19342"/>
                    <a:pt x="627" y="19822"/>
                  </a:cubicBezTo>
                  <a:cubicBezTo>
                    <a:pt x="12" y="20302"/>
                    <a:pt x="-212" y="20902"/>
                    <a:pt x="236" y="21202"/>
                  </a:cubicBezTo>
                  <a:cubicBezTo>
                    <a:pt x="683" y="21502"/>
                    <a:pt x="1803" y="21502"/>
                    <a:pt x="4097" y="21082"/>
                  </a:cubicBezTo>
                  <a:cubicBezTo>
                    <a:pt x="6391" y="20662"/>
                    <a:pt x="9861" y="19822"/>
                    <a:pt x="12938" y="19282"/>
                  </a:cubicBezTo>
                  <a:cubicBezTo>
                    <a:pt x="16016" y="18742"/>
                    <a:pt x="18702" y="18502"/>
                    <a:pt x="21388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165365" y="3535719"/>
              <a:ext cx="196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571"/>
                    <a:pt x="-1585" y="5143"/>
                    <a:pt x="575" y="8743"/>
                  </a:cubicBezTo>
                  <a:cubicBezTo>
                    <a:pt x="2735" y="12343"/>
                    <a:pt x="11375" y="169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159578" y="3448521"/>
              <a:ext cx="635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267528" y="352301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267528" y="3567469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438978" y="347221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178628" y="2841300"/>
              <a:ext cx="139701" cy="15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6443"/>
                  </a:moveTo>
                  <a:cubicBezTo>
                    <a:pt x="982" y="10237"/>
                    <a:pt x="1964" y="14032"/>
                    <a:pt x="2291" y="16659"/>
                  </a:cubicBezTo>
                  <a:cubicBezTo>
                    <a:pt x="2618" y="19286"/>
                    <a:pt x="2291" y="20745"/>
                    <a:pt x="1964" y="20745"/>
                  </a:cubicBezTo>
                  <a:cubicBezTo>
                    <a:pt x="1636" y="20745"/>
                    <a:pt x="1309" y="19286"/>
                    <a:pt x="1636" y="16075"/>
                  </a:cubicBezTo>
                  <a:cubicBezTo>
                    <a:pt x="1964" y="12864"/>
                    <a:pt x="2945" y="7902"/>
                    <a:pt x="3927" y="4837"/>
                  </a:cubicBezTo>
                  <a:cubicBezTo>
                    <a:pt x="4909" y="1772"/>
                    <a:pt x="5891" y="605"/>
                    <a:pt x="7200" y="167"/>
                  </a:cubicBezTo>
                  <a:cubicBezTo>
                    <a:pt x="8509" y="-271"/>
                    <a:pt x="10145" y="21"/>
                    <a:pt x="12600" y="2648"/>
                  </a:cubicBezTo>
                  <a:cubicBezTo>
                    <a:pt x="15055" y="5275"/>
                    <a:pt x="18327" y="10237"/>
                    <a:pt x="19964" y="13740"/>
                  </a:cubicBezTo>
                  <a:cubicBezTo>
                    <a:pt x="21600" y="17243"/>
                    <a:pt x="21600" y="19286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834794" y="2983755"/>
              <a:ext cx="4235" cy="33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184"/>
                  </a:moveTo>
                  <a:cubicBezTo>
                    <a:pt x="10800" y="509"/>
                    <a:pt x="0" y="-166"/>
                    <a:pt x="0" y="36"/>
                  </a:cubicBezTo>
                  <a:cubicBezTo>
                    <a:pt x="0" y="239"/>
                    <a:pt x="10800" y="1319"/>
                    <a:pt x="16200" y="4154"/>
                  </a:cubicBezTo>
                  <a:cubicBezTo>
                    <a:pt x="21600" y="6989"/>
                    <a:pt x="21600" y="11579"/>
                    <a:pt x="21600" y="14752"/>
                  </a:cubicBezTo>
                  <a:cubicBezTo>
                    <a:pt x="21600" y="17924"/>
                    <a:pt x="21600" y="19679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712028" y="3022312"/>
              <a:ext cx="3111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351" y="10932"/>
                    <a:pt x="4702" y="1332"/>
                    <a:pt x="8302" y="132"/>
                  </a:cubicBezTo>
                  <a:cubicBezTo>
                    <a:pt x="11902" y="-1068"/>
                    <a:pt x="1675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705678" y="3304442"/>
              <a:ext cx="311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204" y="12302"/>
                    <a:pt x="4408" y="4448"/>
                    <a:pt x="8008" y="1502"/>
                  </a:cubicBezTo>
                  <a:cubicBezTo>
                    <a:pt x="11608" y="-1443"/>
                    <a:pt x="1660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151175" y="2959824"/>
              <a:ext cx="164104" cy="38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1" fill="norm" stroke="1" extrusionOk="0">
                  <a:moveTo>
                    <a:pt x="21470" y="1661"/>
                  </a:moveTo>
                  <a:cubicBezTo>
                    <a:pt x="20639" y="1071"/>
                    <a:pt x="19808" y="481"/>
                    <a:pt x="18562" y="186"/>
                  </a:cubicBezTo>
                  <a:cubicBezTo>
                    <a:pt x="17316" y="-109"/>
                    <a:pt x="15655" y="-109"/>
                    <a:pt x="13162" y="599"/>
                  </a:cubicBezTo>
                  <a:cubicBezTo>
                    <a:pt x="10670" y="1307"/>
                    <a:pt x="7347" y="2724"/>
                    <a:pt x="4716" y="4907"/>
                  </a:cubicBezTo>
                  <a:cubicBezTo>
                    <a:pt x="2085" y="7091"/>
                    <a:pt x="147" y="10042"/>
                    <a:pt x="8" y="12816"/>
                  </a:cubicBezTo>
                  <a:cubicBezTo>
                    <a:pt x="-130" y="15589"/>
                    <a:pt x="1532" y="18186"/>
                    <a:pt x="4855" y="19602"/>
                  </a:cubicBezTo>
                  <a:cubicBezTo>
                    <a:pt x="8178" y="21019"/>
                    <a:pt x="13162" y="21255"/>
                    <a:pt x="1814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340678" y="3065819"/>
              <a:ext cx="196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3757"/>
                    <a:pt x="6968" y="7513"/>
                    <a:pt x="10568" y="11113"/>
                  </a:cubicBezTo>
                  <a:cubicBezTo>
                    <a:pt x="14168" y="14713"/>
                    <a:pt x="17884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391478" y="3009914"/>
              <a:ext cx="152401" cy="40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270"/>
                  </a:moveTo>
                  <a:cubicBezTo>
                    <a:pt x="20100" y="46"/>
                    <a:pt x="18600" y="-178"/>
                    <a:pt x="17250" y="214"/>
                  </a:cubicBezTo>
                  <a:cubicBezTo>
                    <a:pt x="15900" y="605"/>
                    <a:pt x="14700" y="1613"/>
                    <a:pt x="12600" y="4075"/>
                  </a:cubicBezTo>
                  <a:cubicBezTo>
                    <a:pt x="10500" y="6537"/>
                    <a:pt x="7500" y="10454"/>
                    <a:pt x="5250" y="13588"/>
                  </a:cubicBezTo>
                  <a:cubicBezTo>
                    <a:pt x="3000" y="16721"/>
                    <a:pt x="1500" y="19072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588328" y="328171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602207" y="3140138"/>
              <a:ext cx="64438" cy="7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657" fill="norm" stroke="1" extrusionOk="0">
                  <a:moveTo>
                    <a:pt x="10064" y="2210"/>
                  </a:moveTo>
                  <a:cubicBezTo>
                    <a:pt x="6580" y="1642"/>
                    <a:pt x="3096" y="1073"/>
                    <a:pt x="1354" y="3347"/>
                  </a:cubicBezTo>
                  <a:cubicBezTo>
                    <a:pt x="-388" y="5621"/>
                    <a:pt x="-388" y="10736"/>
                    <a:pt x="1006" y="14147"/>
                  </a:cubicBezTo>
                  <a:cubicBezTo>
                    <a:pt x="2399" y="17557"/>
                    <a:pt x="5186" y="19263"/>
                    <a:pt x="8322" y="20115"/>
                  </a:cubicBezTo>
                  <a:cubicBezTo>
                    <a:pt x="11457" y="20968"/>
                    <a:pt x="14941" y="20968"/>
                    <a:pt x="17380" y="18979"/>
                  </a:cubicBezTo>
                  <a:cubicBezTo>
                    <a:pt x="19818" y="16989"/>
                    <a:pt x="21212" y="13010"/>
                    <a:pt x="21212" y="9315"/>
                  </a:cubicBezTo>
                  <a:cubicBezTo>
                    <a:pt x="21212" y="5621"/>
                    <a:pt x="19818" y="2210"/>
                    <a:pt x="17031" y="789"/>
                  </a:cubicBezTo>
                  <a:cubicBezTo>
                    <a:pt x="14244" y="-632"/>
                    <a:pt x="10064" y="-64"/>
                    <a:pt x="8322" y="1926"/>
                  </a:cubicBezTo>
                  <a:cubicBezTo>
                    <a:pt x="6580" y="3915"/>
                    <a:pt x="7277" y="7326"/>
                    <a:pt x="7973" y="1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6820833" y="3059469"/>
              <a:ext cx="25009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813" y="1059"/>
                    <a:pt x="18180" y="2118"/>
                    <a:pt x="15276" y="4129"/>
                  </a:cubicBezTo>
                  <a:cubicBezTo>
                    <a:pt x="12371" y="6141"/>
                    <a:pt x="8197" y="9106"/>
                    <a:pt x="5655" y="11012"/>
                  </a:cubicBezTo>
                  <a:cubicBezTo>
                    <a:pt x="3114" y="12918"/>
                    <a:pt x="2207" y="13765"/>
                    <a:pt x="1390" y="14718"/>
                  </a:cubicBezTo>
                  <a:cubicBezTo>
                    <a:pt x="573" y="15671"/>
                    <a:pt x="-153" y="16729"/>
                    <a:pt x="29" y="17471"/>
                  </a:cubicBezTo>
                  <a:cubicBezTo>
                    <a:pt x="210" y="18212"/>
                    <a:pt x="1299" y="18635"/>
                    <a:pt x="3659" y="18953"/>
                  </a:cubicBezTo>
                  <a:cubicBezTo>
                    <a:pt x="6018" y="19271"/>
                    <a:pt x="9649" y="19482"/>
                    <a:pt x="11918" y="19906"/>
                  </a:cubicBezTo>
                  <a:cubicBezTo>
                    <a:pt x="14186" y="20329"/>
                    <a:pt x="15094" y="20965"/>
                    <a:pt x="160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823278" y="330711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800"/>
                    <a:pt x="11700" y="12000"/>
                    <a:pt x="15300" y="8400"/>
                  </a:cubicBezTo>
                  <a:cubicBezTo>
                    <a:pt x="18900" y="4800"/>
                    <a:pt x="202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199063" y="3103919"/>
              <a:ext cx="20841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8676" y="3600"/>
                    <a:pt x="16084" y="7200"/>
                    <a:pt x="13168" y="10376"/>
                  </a:cubicBezTo>
                  <a:cubicBezTo>
                    <a:pt x="10252" y="13553"/>
                    <a:pt x="7012" y="16306"/>
                    <a:pt x="4852" y="17788"/>
                  </a:cubicBezTo>
                  <a:cubicBezTo>
                    <a:pt x="2692" y="19271"/>
                    <a:pt x="1612" y="19482"/>
                    <a:pt x="856" y="19059"/>
                  </a:cubicBezTo>
                  <a:cubicBezTo>
                    <a:pt x="100" y="18635"/>
                    <a:pt x="-332" y="17576"/>
                    <a:pt x="316" y="15671"/>
                  </a:cubicBezTo>
                  <a:cubicBezTo>
                    <a:pt x="964" y="13765"/>
                    <a:pt x="2692" y="11012"/>
                    <a:pt x="4420" y="9424"/>
                  </a:cubicBezTo>
                  <a:cubicBezTo>
                    <a:pt x="6148" y="7835"/>
                    <a:pt x="7876" y="7412"/>
                    <a:pt x="9172" y="7518"/>
                  </a:cubicBezTo>
                  <a:cubicBezTo>
                    <a:pt x="10468" y="7624"/>
                    <a:pt x="11332" y="8259"/>
                    <a:pt x="12736" y="10694"/>
                  </a:cubicBezTo>
                  <a:cubicBezTo>
                    <a:pt x="14140" y="13129"/>
                    <a:pt x="16084" y="17365"/>
                    <a:pt x="18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407478" y="3059469"/>
              <a:ext cx="14527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600" fill="norm" stroke="1" extrusionOk="0">
                  <a:moveTo>
                    <a:pt x="10800" y="0"/>
                  </a:moveTo>
                  <a:cubicBezTo>
                    <a:pt x="13800" y="360"/>
                    <a:pt x="16800" y="720"/>
                    <a:pt x="18750" y="2100"/>
                  </a:cubicBezTo>
                  <a:cubicBezTo>
                    <a:pt x="20700" y="3480"/>
                    <a:pt x="21600" y="5880"/>
                    <a:pt x="18900" y="9120"/>
                  </a:cubicBezTo>
                  <a:cubicBezTo>
                    <a:pt x="16200" y="12360"/>
                    <a:pt x="9900" y="16440"/>
                    <a:pt x="6150" y="18660"/>
                  </a:cubicBezTo>
                  <a:cubicBezTo>
                    <a:pt x="2400" y="20880"/>
                    <a:pt x="120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673428" y="3787042"/>
              <a:ext cx="63500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2736" y="16583"/>
                    <a:pt x="5472" y="12114"/>
                    <a:pt x="8316" y="8390"/>
                  </a:cubicBezTo>
                  <a:cubicBezTo>
                    <a:pt x="11160" y="4666"/>
                    <a:pt x="14112" y="1686"/>
                    <a:pt x="16344" y="569"/>
                  </a:cubicBezTo>
                  <a:cubicBezTo>
                    <a:pt x="18576" y="-548"/>
                    <a:pt x="20088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734757" y="3872269"/>
              <a:ext cx="446672" cy="6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63" fill="norm" stroke="1" extrusionOk="0">
                  <a:moveTo>
                    <a:pt x="5276" y="5891"/>
                  </a:moveTo>
                  <a:cubicBezTo>
                    <a:pt x="4363" y="7855"/>
                    <a:pt x="3451" y="9818"/>
                    <a:pt x="2437" y="12436"/>
                  </a:cubicBezTo>
                  <a:cubicBezTo>
                    <a:pt x="1423" y="15055"/>
                    <a:pt x="307" y="18327"/>
                    <a:pt x="54" y="19964"/>
                  </a:cubicBezTo>
                  <a:cubicBezTo>
                    <a:pt x="-200" y="21600"/>
                    <a:pt x="408" y="21600"/>
                    <a:pt x="2792" y="18655"/>
                  </a:cubicBezTo>
                  <a:cubicBezTo>
                    <a:pt x="5175" y="15709"/>
                    <a:pt x="9332" y="9818"/>
                    <a:pt x="12730" y="6218"/>
                  </a:cubicBezTo>
                  <a:cubicBezTo>
                    <a:pt x="16127" y="2618"/>
                    <a:pt x="18763" y="1309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54278" y="4478975"/>
              <a:ext cx="209551" cy="21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10254"/>
                  </a:moveTo>
                  <a:cubicBezTo>
                    <a:pt x="2182" y="10669"/>
                    <a:pt x="4364" y="11084"/>
                    <a:pt x="7091" y="10046"/>
                  </a:cubicBezTo>
                  <a:cubicBezTo>
                    <a:pt x="9818" y="9007"/>
                    <a:pt x="13091" y="6515"/>
                    <a:pt x="14836" y="4646"/>
                  </a:cubicBezTo>
                  <a:cubicBezTo>
                    <a:pt x="16582" y="2777"/>
                    <a:pt x="16800" y="1531"/>
                    <a:pt x="16364" y="804"/>
                  </a:cubicBezTo>
                  <a:cubicBezTo>
                    <a:pt x="15927" y="77"/>
                    <a:pt x="14836" y="-131"/>
                    <a:pt x="12873" y="77"/>
                  </a:cubicBezTo>
                  <a:cubicBezTo>
                    <a:pt x="10909" y="284"/>
                    <a:pt x="8073" y="907"/>
                    <a:pt x="5564" y="3400"/>
                  </a:cubicBezTo>
                  <a:cubicBezTo>
                    <a:pt x="3055" y="5892"/>
                    <a:pt x="873" y="10254"/>
                    <a:pt x="764" y="13681"/>
                  </a:cubicBezTo>
                  <a:cubicBezTo>
                    <a:pt x="655" y="17107"/>
                    <a:pt x="2618" y="19600"/>
                    <a:pt x="6436" y="20534"/>
                  </a:cubicBezTo>
                  <a:cubicBezTo>
                    <a:pt x="10255" y="21469"/>
                    <a:pt x="15927" y="20846"/>
                    <a:pt x="21600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215959" y="4343817"/>
              <a:ext cx="152670" cy="29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87" fill="norm" stroke="1" extrusionOk="0">
                  <a:moveTo>
                    <a:pt x="21342" y="1707"/>
                  </a:moveTo>
                  <a:cubicBezTo>
                    <a:pt x="20454" y="1099"/>
                    <a:pt x="19567" y="490"/>
                    <a:pt x="17939" y="186"/>
                  </a:cubicBezTo>
                  <a:cubicBezTo>
                    <a:pt x="16312" y="-118"/>
                    <a:pt x="13945" y="-118"/>
                    <a:pt x="11282" y="719"/>
                  </a:cubicBezTo>
                  <a:cubicBezTo>
                    <a:pt x="8619" y="1555"/>
                    <a:pt x="5660" y="3228"/>
                    <a:pt x="3441" y="5890"/>
                  </a:cubicBezTo>
                  <a:cubicBezTo>
                    <a:pt x="1221" y="8552"/>
                    <a:pt x="-258" y="12203"/>
                    <a:pt x="38" y="15017"/>
                  </a:cubicBezTo>
                  <a:cubicBezTo>
                    <a:pt x="334" y="17831"/>
                    <a:pt x="2405" y="19809"/>
                    <a:pt x="6104" y="20645"/>
                  </a:cubicBezTo>
                  <a:cubicBezTo>
                    <a:pt x="9802" y="21482"/>
                    <a:pt x="15128" y="21178"/>
                    <a:pt x="20454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435848" y="4392969"/>
              <a:ext cx="5978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3055" y="0"/>
                  </a:moveTo>
                  <a:cubicBezTo>
                    <a:pt x="895" y="738"/>
                    <a:pt x="-1265" y="1477"/>
                    <a:pt x="895" y="4338"/>
                  </a:cubicBezTo>
                  <a:cubicBezTo>
                    <a:pt x="3055" y="7200"/>
                    <a:pt x="9535" y="12185"/>
                    <a:pt x="13495" y="15415"/>
                  </a:cubicBezTo>
                  <a:cubicBezTo>
                    <a:pt x="17455" y="18646"/>
                    <a:pt x="18895" y="20123"/>
                    <a:pt x="20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445533" y="4318724"/>
              <a:ext cx="146175" cy="34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477" fill="norm" stroke="1" extrusionOk="0">
                  <a:moveTo>
                    <a:pt x="789" y="1877"/>
                  </a:moveTo>
                  <a:cubicBezTo>
                    <a:pt x="197" y="1210"/>
                    <a:pt x="-395" y="544"/>
                    <a:pt x="345" y="210"/>
                  </a:cubicBezTo>
                  <a:cubicBezTo>
                    <a:pt x="1084" y="-123"/>
                    <a:pt x="3156" y="-123"/>
                    <a:pt x="6558" y="677"/>
                  </a:cubicBezTo>
                  <a:cubicBezTo>
                    <a:pt x="9961" y="1477"/>
                    <a:pt x="14695" y="3077"/>
                    <a:pt x="17506" y="5077"/>
                  </a:cubicBezTo>
                  <a:cubicBezTo>
                    <a:pt x="20317" y="7077"/>
                    <a:pt x="21205" y="9477"/>
                    <a:pt x="19726" y="12010"/>
                  </a:cubicBezTo>
                  <a:cubicBezTo>
                    <a:pt x="18246" y="14544"/>
                    <a:pt x="14400" y="17210"/>
                    <a:pt x="12032" y="18944"/>
                  </a:cubicBezTo>
                  <a:cubicBezTo>
                    <a:pt x="9665" y="20677"/>
                    <a:pt x="8778" y="21477"/>
                    <a:pt x="8926" y="21477"/>
                  </a:cubicBezTo>
                  <a:cubicBezTo>
                    <a:pt x="9073" y="21477"/>
                    <a:pt x="10257" y="20677"/>
                    <a:pt x="11441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749628" y="4291369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840"/>
                    <a:pt x="2880" y="7680"/>
                    <a:pt x="6480" y="11280"/>
                  </a:cubicBezTo>
                  <a:cubicBezTo>
                    <a:pt x="10080" y="14880"/>
                    <a:pt x="1584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724228" y="4246356"/>
              <a:ext cx="203201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1575" y="15545"/>
                    <a:pt x="3150" y="9815"/>
                    <a:pt x="6412" y="6068"/>
                  </a:cubicBezTo>
                  <a:cubicBezTo>
                    <a:pt x="9675" y="2321"/>
                    <a:pt x="14625" y="558"/>
                    <a:pt x="17438" y="117"/>
                  </a:cubicBezTo>
                  <a:cubicBezTo>
                    <a:pt x="20250" y="-324"/>
                    <a:pt x="20925" y="558"/>
                    <a:pt x="21600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762328" y="441201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673428" y="5268047"/>
              <a:ext cx="4191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27" y="11040"/>
                    <a:pt x="7855" y="1783"/>
                    <a:pt x="11455" y="240"/>
                  </a:cubicBezTo>
                  <a:cubicBezTo>
                    <a:pt x="15055" y="-1303"/>
                    <a:pt x="1832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696311" y="4958930"/>
              <a:ext cx="234418" cy="43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6" fill="norm" stroke="1" extrusionOk="0">
                  <a:moveTo>
                    <a:pt x="17465" y="1839"/>
                  </a:moveTo>
                  <a:cubicBezTo>
                    <a:pt x="17270" y="1317"/>
                    <a:pt x="17075" y="795"/>
                    <a:pt x="15616" y="430"/>
                  </a:cubicBezTo>
                  <a:cubicBezTo>
                    <a:pt x="14156" y="65"/>
                    <a:pt x="11432" y="-144"/>
                    <a:pt x="9292" y="117"/>
                  </a:cubicBezTo>
                  <a:cubicBezTo>
                    <a:pt x="7151" y="378"/>
                    <a:pt x="5594" y="1108"/>
                    <a:pt x="4719" y="2621"/>
                  </a:cubicBezTo>
                  <a:cubicBezTo>
                    <a:pt x="3843" y="4134"/>
                    <a:pt x="3648" y="6430"/>
                    <a:pt x="3065" y="9143"/>
                  </a:cubicBezTo>
                  <a:cubicBezTo>
                    <a:pt x="2481" y="11856"/>
                    <a:pt x="1508" y="14986"/>
                    <a:pt x="924" y="16813"/>
                  </a:cubicBezTo>
                  <a:cubicBezTo>
                    <a:pt x="340" y="18639"/>
                    <a:pt x="146" y="19160"/>
                    <a:pt x="48" y="19682"/>
                  </a:cubicBezTo>
                  <a:cubicBezTo>
                    <a:pt x="-49" y="20204"/>
                    <a:pt x="-49" y="20726"/>
                    <a:pt x="535" y="21039"/>
                  </a:cubicBezTo>
                  <a:cubicBezTo>
                    <a:pt x="1119" y="21352"/>
                    <a:pt x="2286" y="21456"/>
                    <a:pt x="5886" y="21404"/>
                  </a:cubicBezTo>
                  <a:cubicBezTo>
                    <a:pt x="9486" y="21352"/>
                    <a:pt x="15519" y="21143"/>
                    <a:pt x="21551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765628" y="5193069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154449" y="4889971"/>
              <a:ext cx="303330" cy="5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5" fill="norm" stroke="1" extrusionOk="0">
                  <a:moveTo>
                    <a:pt x="21347" y="2596"/>
                  </a:moveTo>
                  <a:cubicBezTo>
                    <a:pt x="21347" y="2151"/>
                    <a:pt x="21347" y="1707"/>
                    <a:pt x="21049" y="1351"/>
                  </a:cubicBezTo>
                  <a:cubicBezTo>
                    <a:pt x="20751" y="996"/>
                    <a:pt x="20155" y="729"/>
                    <a:pt x="18219" y="462"/>
                  </a:cubicBezTo>
                  <a:cubicBezTo>
                    <a:pt x="16282" y="196"/>
                    <a:pt x="13005" y="-71"/>
                    <a:pt x="10398" y="18"/>
                  </a:cubicBezTo>
                  <a:cubicBezTo>
                    <a:pt x="7791" y="107"/>
                    <a:pt x="5855" y="551"/>
                    <a:pt x="4514" y="951"/>
                  </a:cubicBezTo>
                  <a:cubicBezTo>
                    <a:pt x="3173" y="1351"/>
                    <a:pt x="2428" y="1707"/>
                    <a:pt x="2056" y="2418"/>
                  </a:cubicBezTo>
                  <a:cubicBezTo>
                    <a:pt x="1684" y="3129"/>
                    <a:pt x="1684" y="4196"/>
                    <a:pt x="1907" y="6018"/>
                  </a:cubicBezTo>
                  <a:cubicBezTo>
                    <a:pt x="2130" y="7840"/>
                    <a:pt x="2577" y="10418"/>
                    <a:pt x="2354" y="12729"/>
                  </a:cubicBezTo>
                  <a:cubicBezTo>
                    <a:pt x="2130" y="15040"/>
                    <a:pt x="1237" y="17085"/>
                    <a:pt x="641" y="18507"/>
                  </a:cubicBezTo>
                  <a:cubicBezTo>
                    <a:pt x="45" y="19929"/>
                    <a:pt x="-253" y="20729"/>
                    <a:pt x="268" y="21129"/>
                  </a:cubicBezTo>
                  <a:cubicBezTo>
                    <a:pt x="790" y="21529"/>
                    <a:pt x="2130" y="21529"/>
                    <a:pt x="4365" y="21351"/>
                  </a:cubicBezTo>
                  <a:cubicBezTo>
                    <a:pt x="6599" y="21173"/>
                    <a:pt x="9728" y="20818"/>
                    <a:pt x="12856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591128" y="5006803"/>
              <a:ext cx="24975" cy="39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5" fill="norm" stroke="1" extrusionOk="0">
                  <a:moveTo>
                    <a:pt x="16200" y="1838"/>
                  </a:moveTo>
                  <a:cubicBezTo>
                    <a:pt x="16200" y="919"/>
                    <a:pt x="16200" y="0"/>
                    <a:pt x="17100" y="0"/>
                  </a:cubicBezTo>
                  <a:cubicBezTo>
                    <a:pt x="18000" y="0"/>
                    <a:pt x="19800" y="919"/>
                    <a:pt x="20700" y="3389"/>
                  </a:cubicBezTo>
                  <a:cubicBezTo>
                    <a:pt x="21600" y="5860"/>
                    <a:pt x="21600" y="9881"/>
                    <a:pt x="18900" y="12983"/>
                  </a:cubicBezTo>
                  <a:cubicBezTo>
                    <a:pt x="16200" y="16085"/>
                    <a:pt x="10800" y="18268"/>
                    <a:pt x="7200" y="19647"/>
                  </a:cubicBezTo>
                  <a:cubicBezTo>
                    <a:pt x="3600" y="21026"/>
                    <a:pt x="1800" y="21600"/>
                    <a:pt x="900" y="21313"/>
                  </a:cubicBezTo>
                  <a:cubicBezTo>
                    <a:pt x="0" y="21026"/>
                    <a:pt x="0" y="19877"/>
                    <a:pt x="0" y="18900"/>
                  </a:cubicBezTo>
                  <a:cubicBezTo>
                    <a:pt x="0" y="17923"/>
                    <a:pt x="0" y="17119"/>
                    <a:pt x="0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559378" y="4970819"/>
              <a:ext cx="311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9350"/>
                    <a:pt x="294" y="17100"/>
                    <a:pt x="1616" y="13950"/>
                  </a:cubicBezTo>
                  <a:cubicBezTo>
                    <a:pt x="2939" y="10800"/>
                    <a:pt x="5437" y="6750"/>
                    <a:pt x="8596" y="4050"/>
                  </a:cubicBezTo>
                  <a:cubicBezTo>
                    <a:pt x="11755" y="1350"/>
                    <a:pt x="15576" y="0"/>
                    <a:pt x="17853" y="0"/>
                  </a:cubicBezTo>
                  <a:cubicBezTo>
                    <a:pt x="20131" y="0"/>
                    <a:pt x="20865" y="135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603828" y="5210897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775278" y="5301019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645"/>
                    <a:pt x="10473" y="9290"/>
                    <a:pt x="14073" y="12890"/>
                  </a:cubicBezTo>
                  <a:cubicBezTo>
                    <a:pt x="17673" y="16490"/>
                    <a:pt x="19636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826078" y="5339119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161"/>
                    <a:pt x="14400" y="2323"/>
                    <a:pt x="11160" y="5226"/>
                  </a:cubicBezTo>
                  <a:cubicBezTo>
                    <a:pt x="7920" y="8129"/>
                    <a:pt x="5040" y="12774"/>
                    <a:pt x="3240" y="15794"/>
                  </a:cubicBezTo>
                  <a:cubicBezTo>
                    <a:pt x="1440" y="18813"/>
                    <a:pt x="72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091704" y="4998293"/>
              <a:ext cx="159825" cy="36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41" fill="norm" stroke="1" extrusionOk="0">
                  <a:moveTo>
                    <a:pt x="21181" y="1721"/>
                  </a:moveTo>
                  <a:cubicBezTo>
                    <a:pt x="20339" y="1107"/>
                    <a:pt x="19498" y="494"/>
                    <a:pt x="18236" y="187"/>
                  </a:cubicBezTo>
                  <a:cubicBezTo>
                    <a:pt x="16973" y="-120"/>
                    <a:pt x="15290" y="-120"/>
                    <a:pt x="13046" y="739"/>
                  </a:cubicBezTo>
                  <a:cubicBezTo>
                    <a:pt x="10802" y="1598"/>
                    <a:pt x="7997" y="3316"/>
                    <a:pt x="5472" y="5832"/>
                  </a:cubicBezTo>
                  <a:cubicBezTo>
                    <a:pt x="2947" y="8348"/>
                    <a:pt x="703" y="11662"/>
                    <a:pt x="142" y="14362"/>
                  </a:cubicBezTo>
                  <a:cubicBezTo>
                    <a:pt x="-419" y="17062"/>
                    <a:pt x="703" y="19148"/>
                    <a:pt x="3087" y="20253"/>
                  </a:cubicBezTo>
                  <a:cubicBezTo>
                    <a:pt x="5472" y="21357"/>
                    <a:pt x="9119" y="21480"/>
                    <a:pt x="11643" y="21235"/>
                  </a:cubicBezTo>
                  <a:cubicBezTo>
                    <a:pt x="14168" y="20989"/>
                    <a:pt x="15571" y="20375"/>
                    <a:pt x="16973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303054" y="5026838"/>
              <a:ext cx="189775" cy="26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40" fill="norm" stroke="1" extrusionOk="0">
                  <a:moveTo>
                    <a:pt x="21518" y="1596"/>
                  </a:moveTo>
                  <a:cubicBezTo>
                    <a:pt x="21518" y="759"/>
                    <a:pt x="21518" y="-78"/>
                    <a:pt x="21278" y="6"/>
                  </a:cubicBezTo>
                  <a:cubicBezTo>
                    <a:pt x="21038" y="89"/>
                    <a:pt x="20558" y="1094"/>
                    <a:pt x="19118" y="3689"/>
                  </a:cubicBezTo>
                  <a:cubicBezTo>
                    <a:pt x="17678" y="6285"/>
                    <a:pt x="15278" y="10471"/>
                    <a:pt x="12758" y="13652"/>
                  </a:cubicBezTo>
                  <a:cubicBezTo>
                    <a:pt x="10238" y="16834"/>
                    <a:pt x="7598" y="19010"/>
                    <a:pt x="5678" y="20182"/>
                  </a:cubicBezTo>
                  <a:cubicBezTo>
                    <a:pt x="3758" y="21355"/>
                    <a:pt x="2558" y="21522"/>
                    <a:pt x="1718" y="21187"/>
                  </a:cubicBezTo>
                  <a:cubicBezTo>
                    <a:pt x="878" y="20852"/>
                    <a:pt x="398" y="20015"/>
                    <a:pt x="158" y="18927"/>
                  </a:cubicBezTo>
                  <a:cubicBezTo>
                    <a:pt x="-82" y="17838"/>
                    <a:pt x="-82" y="16499"/>
                    <a:pt x="398" y="15494"/>
                  </a:cubicBezTo>
                  <a:cubicBezTo>
                    <a:pt x="878" y="14489"/>
                    <a:pt x="1838" y="13820"/>
                    <a:pt x="3878" y="14071"/>
                  </a:cubicBezTo>
                  <a:cubicBezTo>
                    <a:pt x="5918" y="14322"/>
                    <a:pt x="9038" y="15494"/>
                    <a:pt x="11318" y="16834"/>
                  </a:cubicBezTo>
                  <a:cubicBezTo>
                    <a:pt x="13598" y="18173"/>
                    <a:pt x="15038" y="19680"/>
                    <a:pt x="16478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569028" y="5047019"/>
              <a:ext cx="8445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600" fill="norm" stroke="1" extrusionOk="0">
                  <a:moveTo>
                    <a:pt x="9042" y="0"/>
                  </a:moveTo>
                  <a:cubicBezTo>
                    <a:pt x="11553" y="157"/>
                    <a:pt x="14065" y="313"/>
                    <a:pt x="16577" y="2113"/>
                  </a:cubicBezTo>
                  <a:cubicBezTo>
                    <a:pt x="19088" y="3913"/>
                    <a:pt x="21600" y="7357"/>
                    <a:pt x="18837" y="10878"/>
                  </a:cubicBezTo>
                  <a:cubicBezTo>
                    <a:pt x="16074" y="14400"/>
                    <a:pt x="803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891030" y="4704858"/>
              <a:ext cx="189049" cy="21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03" fill="norm" stroke="1" extrusionOk="0">
                  <a:moveTo>
                    <a:pt x="4875" y="8185"/>
                  </a:moveTo>
                  <a:cubicBezTo>
                    <a:pt x="4155" y="11785"/>
                    <a:pt x="3435" y="15385"/>
                    <a:pt x="2595" y="17715"/>
                  </a:cubicBezTo>
                  <a:cubicBezTo>
                    <a:pt x="1755" y="20044"/>
                    <a:pt x="795" y="21103"/>
                    <a:pt x="315" y="21103"/>
                  </a:cubicBezTo>
                  <a:cubicBezTo>
                    <a:pt x="-165" y="21103"/>
                    <a:pt x="-165" y="20044"/>
                    <a:pt x="795" y="17185"/>
                  </a:cubicBezTo>
                  <a:cubicBezTo>
                    <a:pt x="1755" y="14327"/>
                    <a:pt x="3675" y="9668"/>
                    <a:pt x="5115" y="6491"/>
                  </a:cubicBezTo>
                  <a:cubicBezTo>
                    <a:pt x="6555" y="3315"/>
                    <a:pt x="7515" y="1621"/>
                    <a:pt x="8595" y="668"/>
                  </a:cubicBezTo>
                  <a:cubicBezTo>
                    <a:pt x="9675" y="-285"/>
                    <a:pt x="10875" y="-497"/>
                    <a:pt x="12795" y="1938"/>
                  </a:cubicBezTo>
                  <a:cubicBezTo>
                    <a:pt x="14715" y="4374"/>
                    <a:pt x="17355" y="9456"/>
                    <a:pt x="18915" y="12421"/>
                  </a:cubicBezTo>
                  <a:cubicBezTo>
                    <a:pt x="20475" y="15385"/>
                    <a:pt x="20955" y="16232"/>
                    <a:pt x="21435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657928" y="4840385"/>
              <a:ext cx="389981" cy="66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0" fill="norm" stroke="1" extrusionOk="0">
                  <a:moveTo>
                    <a:pt x="0" y="1350"/>
                  </a:moveTo>
                  <a:cubicBezTo>
                    <a:pt x="2206" y="1006"/>
                    <a:pt x="4413" y="662"/>
                    <a:pt x="7490" y="421"/>
                  </a:cubicBezTo>
                  <a:cubicBezTo>
                    <a:pt x="10568" y="180"/>
                    <a:pt x="14516" y="43"/>
                    <a:pt x="16781" y="8"/>
                  </a:cubicBezTo>
                  <a:cubicBezTo>
                    <a:pt x="19045" y="-26"/>
                    <a:pt x="19626" y="43"/>
                    <a:pt x="19974" y="249"/>
                  </a:cubicBezTo>
                  <a:cubicBezTo>
                    <a:pt x="20323" y="456"/>
                    <a:pt x="20439" y="799"/>
                    <a:pt x="20090" y="1831"/>
                  </a:cubicBezTo>
                  <a:cubicBezTo>
                    <a:pt x="19742" y="2863"/>
                    <a:pt x="18929" y="4583"/>
                    <a:pt x="18348" y="6681"/>
                  </a:cubicBezTo>
                  <a:cubicBezTo>
                    <a:pt x="17768" y="8779"/>
                    <a:pt x="17419" y="11256"/>
                    <a:pt x="17710" y="13457"/>
                  </a:cubicBezTo>
                  <a:cubicBezTo>
                    <a:pt x="18000" y="15658"/>
                    <a:pt x="18929" y="17584"/>
                    <a:pt x="19568" y="18754"/>
                  </a:cubicBezTo>
                  <a:cubicBezTo>
                    <a:pt x="20206" y="19923"/>
                    <a:pt x="20555" y="20336"/>
                    <a:pt x="20903" y="20680"/>
                  </a:cubicBezTo>
                  <a:cubicBezTo>
                    <a:pt x="21252" y="21024"/>
                    <a:pt x="21600" y="21299"/>
                    <a:pt x="21252" y="21436"/>
                  </a:cubicBezTo>
                  <a:cubicBezTo>
                    <a:pt x="20903" y="21574"/>
                    <a:pt x="19858" y="21574"/>
                    <a:pt x="18523" y="21505"/>
                  </a:cubicBezTo>
                  <a:cubicBezTo>
                    <a:pt x="17187" y="21436"/>
                    <a:pt x="15561" y="21299"/>
                    <a:pt x="14574" y="21092"/>
                  </a:cubicBezTo>
                  <a:cubicBezTo>
                    <a:pt x="13587" y="20886"/>
                    <a:pt x="13239" y="20611"/>
                    <a:pt x="12890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273878" y="5126082"/>
              <a:ext cx="2159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812" y="11577"/>
                    <a:pt x="7624" y="3177"/>
                    <a:pt x="11224" y="777"/>
                  </a:cubicBezTo>
                  <a:cubicBezTo>
                    <a:pt x="14824" y="-1623"/>
                    <a:pt x="18212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267528" y="532006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156528" y="4983519"/>
              <a:ext cx="28666" cy="37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49" fill="norm" stroke="1" extrusionOk="0">
                  <a:moveTo>
                    <a:pt x="4629" y="0"/>
                  </a:moveTo>
                  <a:cubicBezTo>
                    <a:pt x="12343" y="3762"/>
                    <a:pt x="20057" y="7524"/>
                    <a:pt x="20829" y="10921"/>
                  </a:cubicBezTo>
                  <a:cubicBezTo>
                    <a:pt x="21600" y="14319"/>
                    <a:pt x="15429" y="17353"/>
                    <a:pt x="10800" y="19173"/>
                  </a:cubicBezTo>
                  <a:cubicBezTo>
                    <a:pt x="6171" y="20993"/>
                    <a:pt x="3086" y="21600"/>
                    <a:pt x="1543" y="21418"/>
                  </a:cubicBezTo>
                  <a:cubicBezTo>
                    <a:pt x="0" y="21236"/>
                    <a:pt x="0" y="20265"/>
                    <a:pt x="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150178" y="4968926"/>
              <a:ext cx="254001" cy="14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1249"/>
                  </a:moveTo>
                  <a:cubicBezTo>
                    <a:pt x="540" y="16802"/>
                    <a:pt x="1080" y="12355"/>
                    <a:pt x="4050" y="8702"/>
                  </a:cubicBezTo>
                  <a:cubicBezTo>
                    <a:pt x="7020" y="5049"/>
                    <a:pt x="12420" y="2190"/>
                    <a:pt x="15750" y="920"/>
                  </a:cubicBezTo>
                  <a:cubicBezTo>
                    <a:pt x="19080" y="-351"/>
                    <a:pt x="20340" y="-33"/>
                    <a:pt x="21600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131128" y="5160756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24" y="11375"/>
                    <a:pt x="8047" y="2735"/>
                    <a:pt x="11647" y="575"/>
                  </a:cubicBezTo>
                  <a:cubicBezTo>
                    <a:pt x="15247" y="-1585"/>
                    <a:pt x="1842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372428" y="5243869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5333"/>
                    <a:pt x="11631" y="10667"/>
                    <a:pt x="15231" y="14267"/>
                  </a:cubicBezTo>
                  <a:cubicBezTo>
                    <a:pt x="18831" y="17867"/>
                    <a:pt x="20215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440397" y="5269269"/>
              <a:ext cx="13523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6246" y="3228"/>
                    <a:pt x="11262" y="6455"/>
                    <a:pt x="7773" y="9310"/>
                  </a:cubicBezTo>
                  <a:cubicBezTo>
                    <a:pt x="4283" y="12166"/>
                    <a:pt x="2289" y="14648"/>
                    <a:pt x="1126" y="16634"/>
                  </a:cubicBezTo>
                  <a:cubicBezTo>
                    <a:pt x="-37" y="18621"/>
                    <a:pt x="-369" y="20110"/>
                    <a:pt x="462" y="20855"/>
                  </a:cubicBezTo>
                  <a:cubicBezTo>
                    <a:pt x="1293" y="21600"/>
                    <a:pt x="3286" y="21600"/>
                    <a:pt x="5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651798" y="5029924"/>
              <a:ext cx="139731" cy="29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55" fill="norm" stroke="1" extrusionOk="0">
                  <a:moveTo>
                    <a:pt x="20969" y="2203"/>
                  </a:moveTo>
                  <a:cubicBezTo>
                    <a:pt x="19063" y="1420"/>
                    <a:pt x="17157" y="638"/>
                    <a:pt x="15410" y="246"/>
                  </a:cubicBezTo>
                  <a:cubicBezTo>
                    <a:pt x="13663" y="-145"/>
                    <a:pt x="12075" y="-145"/>
                    <a:pt x="9851" y="794"/>
                  </a:cubicBezTo>
                  <a:cubicBezTo>
                    <a:pt x="7628" y="1733"/>
                    <a:pt x="4769" y="3612"/>
                    <a:pt x="2704" y="6429"/>
                  </a:cubicBezTo>
                  <a:cubicBezTo>
                    <a:pt x="640" y="9246"/>
                    <a:pt x="-631" y="13003"/>
                    <a:pt x="322" y="15664"/>
                  </a:cubicBezTo>
                  <a:cubicBezTo>
                    <a:pt x="1275" y="18325"/>
                    <a:pt x="4451" y="19890"/>
                    <a:pt x="7628" y="20672"/>
                  </a:cubicBezTo>
                  <a:cubicBezTo>
                    <a:pt x="10804" y="21455"/>
                    <a:pt x="13981" y="21455"/>
                    <a:pt x="1715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858524" y="5027969"/>
              <a:ext cx="18700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9986" y="3337"/>
                    <a:pt x="18530" y="6673"/>
                    <a:pt x="16588" y="9746"/>
                  </a:cubicBezTo>
                  <a:cubicBezTo>
                    <a:pt x="14646" y="12820"/>
                    <a:pt x="12220" y="15629"/>
                    <a:pt x="10521" y="17385"/>
                  </a:cubicBezTo>
                  <a:cubicBezTo>
                    <a:pt x="8822" y="19141"/>
                    <a:pt x="7851" y="19844"/>
                    <a:pt x="6273" y="20459"/>
                  </a:cubicBezTo>
                  <a:cubicBezTo>
                    <a:pt x="4696" y="21073"/>
                    <a:pt x="2512" y="21600"/>
                    <a:pt x="1298" y="21337"/>
                  </a:cubicBezTo>
                  <a:cubicBezTo>
                    <a:pt x="85" y="21073"/>
                    <a:pt x="-158" y="20020"/>
                    <a:pt x="85" y="18615"/>
                  </a:cubicBezTo>
                  <a:cubicBezTo>
                    <a:pt x="327" y="17210"/>
                    <a:pt x="1055" y="15454"/>
                    <a:pt x="1905" y="14312"/>
                  </a:cubicBezTo>
                  <a:cubicBezTo>
                    <a:pt x="2754" y="13171"/>
                    <a:pt x="3725" y="12644"/>
                    <a:pt x="4817" y="12556"/>
                  </a:cubicBezTo>
                  <a:cubicBezTo>
                    <a:pt x="5909" y="12468"/>
                    <a:pt x="7123" y="12820"/>
                    <a:pt x="9429" y="14400"/>
                  </a:cubicBezTo>
                  <a:cubicBezTo>
                    <a:pt x="11734" y="15980"/>
                    <a:pt x="15132" y="18790"/>
                    <a:pt x="18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083628" y="5027969"/>
              <a:ext cx="13734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12573" y="0"/>
                  </a:moveTo>
                  <a:cubicBezTo>
                    <a:pt x="15797" y="1652"/>
                    <a:pt x="19021" y="3305"/>
                    <a:pt x="20310" y="5666"/>
                  </a:cubicBezTo>
                  <a:cubicBezTo>
                    <a:pt x="21600" y="8026"/>
                    <a:pt x="20955" y="11095"/>
                    <a:pt x="17248" y="13869"/>
                  </a:cubicBezTo>
                  <a:cubicBezTo>
                    <a:pt x="13540" y="16643"/>
                    <a:pt x="6770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749878" y="5964313"/>
              <a:ext cx="266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43" y="2735"/>
                    <a:pt x="10286" y="-1585"/>
                    <a:pt x="13886" y="575"/>
                  </a:cubicBezTo>
                  <a:cubicBezTo>
                    <a:pt x="17486" y="2735"/>
                    <a:pt x="195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699078" y="6024919"/>
              <a:ext cx="311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7673"/>
                    <a:pt x="8522" y="13745"/>
                    <a:pt x="12122" y="10145"/>
                  </a:cubicBezTo>
                  <a:cubicBezTo>
                    <a:pt x="15722" y="6545"/>
                    <a:pt x="18661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048328" y="5897919"/>
              <a:ext cx="1098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6400" y="1271"/>
                    <a:pt x="12800" y="2541"/>
                    <a:pt x="16600" y="3600"/>
                  </a:cubicBezTo>
                  <a:cubicBezTo>
                    <a:pt x="20400" y="4659"/>
                    <a:pt x="21600" y="5506"/>
                    <a:pt x="20200" y="7518"/>
                  </a:cubicBezTo>
                  <a:cubicBezTo>
                    <a:pt x="18800" y="9529"/>
                    <a:pt x="14800" y="12706"/>
                    <a:pt x="11800" y="15247"/>
                  </a:cubicBezTo>
                  <a:cubicBezTo>
                    <a:pt x="8800" y="17788"/>
                    <a:pt x="6800" y="19694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290807" y="5862905"/>
              <a:ext cx="165119" cy="34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91" fill="norm" stroke="1" extrusionOk="0">
                  <a:moveTo>
                    <a:pt x="10380" y="981"/>
                  </a:moveTo>
                  <a:cubicBezTo>
                    <a:pt x="9300" y="460"/>
                    <a:pt x="8220" y="-60"/>
                    <a:pt x="7545" y="5"/>
                  </a:cubicBezTo>
                  <a:cubicBezTo>
                    <a:pt x="6870" y="70"/>
                    <a:pt x="6600" y="721"/>
                    <a:pt x="6870" y="2738"/>
                  </a:cubicBezTo>
                  <a:cubicBezTo>
                    <a:pt x="7140" y="4754"/>
                    <a:pt x="7950" y="8138"/>
                    <a:pt x="8085" y="11000"/>
                  </a:cubicBezTo>
                  <a:cubicBezTo>
                    <a:pt x="8220" y="13863"/>
                    <a:pt x="7680" y="16205"/>
                    <a:pt x="7140" y="17701"/>
                  </a:cubicBezTo>
                  <a:cubicBezTo>
                    <a:pt x="6600" y="19198"/>
                    <a:pt x="6060" y="19848"/>
                    <a:pt x="5790" y="19783"/>
                  </a:cubicBezTo>
                  <a:cubicBezTo>
                    <a:pt x="5520" y="19718"/>
                    <a:pt x="5520" y="18938"/>
                    <a:pt x="6330" y="17636"/>
                  </a:cubicBezTo>
                  <a:cubicBezTo>
                    <a:pt x="7140" y="16335"/>
                    <a:pt x="8760" y="14513"/>
                    <a:pt x="9975" y="13212"/>
                  </a:cubicBezTo>
                  <a:cubicBezTo>
                    <a:pt x="11190" y="11911"/>
                    <a:pt x="12000" y="11130"/>
                    <a:pt x="13080" y="10545"/>
                  </a:cubicBezTo>
                  <a:cubicBezTo>
                    <a:pt x="14160" y="9959"/>
                    <a:pt x="15510" y="9569"/>
                    <a:pt x="16860" y="9634"/>
                  </a:cubicBezTo>
                  <a:cubicBezTo>
                    <a:pt x="18210" y="9699"/>
                    <a:pt x="19560" y="10220"/>
                    <a:pt x="20370" y="11326"/>
                  </a:cubicBezTo>
                  <a:cubicBezTo>
                    <a:pt x="21180" y="12432"/>
                    <a:pt x="21450" y="14123"/>
                    <a:pt x="20235" y="15815"/>
                  </a:cubicBezTo>
                  <a:cubicBezTo>
                    <a:pt x="19020" y="17506"/>
                    <a:pt x="16320" y="19198"/>
                    <a:pt x="13350" y="20174"/>
                  </a:cubicBezTo>
                  <a:cubicBezTo>
                    <a:pt x="10380" y="21150"/>
                    <a:pt x="7140" y="21410"/>
                    <a:pt x="4845" y="21475"/>
                  </a:cubicBezTo>
                  <a:cubicBezTo>
                    <a:pt x="2550" y="21540"/>
                    <a:pt x="1200" y="21410"/>
                    <a:pt x="525" y="21020"/>
                  </a:cubicBezTo>
                  <a:cubicBezTo>
                    <a:pt x="-150" y="20629"/>
                    <a:pt x="-150" y="19979"/>
                    <a:pt x="390" y="19458"/>
                  </a:cubicBezTo>
                  <a:cubicBezTo>
                    <a:pt x="930" y="18938"/>
                    <a:pt x="2010" y="18547"/>
                    <a:pt x="3090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520344" y="6037619"/>
              <a:ext cx="423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540893" y="5984703"/>
              <a:ext cx="21786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21600"/>
                  </a:moveTo>
                  <a:cubicBezTo>
                    <a:pt x="2537" y="16200"/>
                    <a:pt x="2537" y="10800"/>
                    <a:pt x="1555" y="6750"/>
                  </a:cubicBezTo>
                  <a:cubicBezTo>
                    <a:pt x="574" y="2700"/>
                    <a:pt x="-1390" y="0"/>
                    <a:pt x="1555" y="0"/>
                  </a:cubicBezTo>
                  <a:cubicBezTo>
                    <a:pt x="4501" y="0"/>
                    <a:pt x="12355" y="2700"/>
                    <a:pt x="2021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617311" y="6037036"/>
              <a:ext cx="161268" cy="1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545" fill="norm" stroke="1" extrusionOk="0">
                  <a:moveTo>
                    <a:pt x="15482" y="1738"/>
                  </a:moveTo>
                  <a:cubicBezTo>
                    <a:pt x="13799" y="631"/>
                    <a:pt x="12116" y="-477"/>
                    <a:pt x="10012" y="215"/>
                  </a:cubicBezTo>
                  <a:cubicBezTo>
                    <a:pt x="7908" y="908"/>
                    <a:pt x="5383" y="3400"/>
                    <a:pt x="3560" y="6308"/>
                  </a:cubicBezTo>
                  <a:cubicBezTo>
                    <a:pt x="1737" y="9215"/>
                    <a:pt x="615" y="12538"/>
                    <a:pt x="194" y="14892"/>
                  </a:cubicBezTo>
                  <a:cubicBezTo>
                    <a:pt x="-227" y="17246"/>
                    <a:pt x="54" y="18631"/>
                    <a:pt x="895" y="19600"/>
                  </a:cubicBezTo>
                  <a:cubicBezTo>
                    <a:pt x="1737" y="20569"/>
                    <a:pt x="3139" y="21123"/>
                    <a:pt x="5103" y="19600"/>
                  </a:cubicBezTo>
                  <a:cubicBezTo>
                    <a:pt x="7067" y="18077"/>
                    <a:pt x="9591" y="14477"/>
                    <a:pt x="10994" y="11846"/>
                  </a:cubicBezTo>
                  <a:cubicBezTo>
                    <a:pt x="12396" y="9215"/>
                    <a:pt x="12677" y="7554"/>
                    <a:pt x="12817" y="7692"/>
                  </a:cubicBezTo>
                  <a:cubicBezTo>
                    <a:pt x="12957" y="7831"/>
                    <a:pt x="12957" y="9769"/>
                    <a:pt x="12957" y="11431"/>
                  </a:cubicBezTo>
                  <a:cubicBezTo>
                    <a:pt x="12957" y="13092"/>
                    <a:pt x="12957" y="14477"/>
                    <a:pt x="13659" y="16138"/>
                  </a:cubicBezTo>
                  <a:cubicBezTo>
                    <a:pt x="14360" y="17800"/>
                    <a:pt x="15763" y="19738"/>
                    <a:pt x="17165" y="20292"/>
                  </a:cubicBezTo>
                  <a:cubicBezTo>
                    <a:pt x="18568" y="20846"/>
                    <a:pt x="19970" y="20015"/>
                    <a:pt x="21373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774244" y="6031996"/>
              <a:ext cx="80535" cy="20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25" fill="norm" stroke="1" extrusionOk="0">
                  <a:moveTo>
                    <a:pt x="21073" y="2543"/>
                  </a:moveTo>
                  <a:cubicBezTo>
                    <a:pt x="19411" y="1670"/>
                    <a:pt x="17750" y="798"/>
                    <a:pt x="15535" y="361"/>
                  </a:cubicBezTo>
                  <a:cubicBezTo>
                    <a:pt x="13319" y="-75"/>
                    <a:pt x="10550" y="-75"/>
                    <a:pt x="7781" y="143"/>
                  </a:cubicBezTo>
                  <a:cubicBezTo>
                    <a:pt x="5011" y="361"/>
                    <a:pt x="2242" y="798"/>
                    <a:pt x="858" y="1561"/>
                  </a:cubicBezTo>
                  <a:cubicBezTo>
                    <a:pt x="-527" y="2325"/>
                    <a:pt x="-527" y="3416"/>
                    <a:pt x="3073" y="5489"/>
                  </a:cubicBezTo>
                  <a:cubicBezTo>
                    <a:pt x="6673" y="7561"/>
                    <a:pt x="13873" y="10616"/>
                    <a:pt x="17473" y="12798"/>
                  </a:cubicBezTo>
                  <a:cubicBezTo>
                    <a:pt x="21073" y="14980"/>
                    <a:pt x="21073" y="16289"/>
                    <a:pt x="18027" y="17598"/>
                  </a:cubicBezTo>
                  <a:cubicBezTo>
                    <a:pt x="14981" y="18907"/>
                    <a:pt x="8888" y="20216"/>
                    <a:pt x="279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014173" y="5846141"/>
              <a:ext cx="164456" cy="42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34" fill="norm" stroke="1" extrusionOk="0">
                  <a:moveTo>
                    <a:pt x="19358" y="2318"/>
                  </a:moveTo>
                  <a:cubicBezTo>
                    <a:pt x="19088" y="1562"/>
                    <a:pt x="18818" y="806"/>
                    <a:pt x="18008" y="374"/>
                  </a:cubicBezTo>
                  <a:cubicBezTo>
                    <a:pt x="17198" y="-58"/>
                    <a:pt x="15848" y="-166"/>
                    <a:pt x="13958" y="320"/>
                  </a:cubicBezTo>
                  <a:cubicBezTo>
                    <a:pt x="12068" y="806"/>
                    <a:pt x="9638" y="1886"/>
                    <a:pt x="6938" y="3830"/>
                  </a:cubicBezTo>
                  <a:cubicBezTo>
                    <a:pt x="4238" y="5774"/>
                    <a:pt x="1268" y="8582"/>
                    <a:pt x="323" y="11282"/>
                  </a:cubicBezTo>
                  <a:cubicBezTo>
                    <a:pt x="-622" y="13982"/>
                    <a:pt x="458" y="16574"/>
                    <a:pt x="4238" y="18248"/>
                  </a:cubicBezTo>
                  <a:cubicBezTo>
                    <a:pt x="8018" y="19922"/>
                    <a:pt x="14498" y="20678"/>
                    <a:pt x="2097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292928" y="5986819"/>
              <a:ext cx="23284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5891" y="2817"/>
                    <a:pt x="11782" y="5635"/>
                    <a:pt x="15709" y="8922"/>
                  </a:cubicBezTo>
                  <a:cubicBezTo>
                    <a:pt x="19636" y="12209"/>
                    <a:pt x="21600" y="15965"/>
                    <a:pt x="21600" y="18313"/>
                  </a:cubicBezTo>
                  <a:cubicBezTo>
                    <a:pt x="21600" y="20661"/>
                    <a:pt x="19636" y="21600"/>
                    <a:pt x="16691" y="21506"/>
                  </a:cubicBezTo>
                  <a:cubicBezTo>
                    <a:pt x="13745" y="21412"/>
                    <a:pt x="9818" y="20285"/>
                    <a:pt x="5891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269771" y="5927769"/>
              <a:ext cx="200958" cy="1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34" fill="norm" stroke="1" extrusionOk="0">
                  <a:moveTo>
                    <a:pt x="432" y="21234"/>
                  </a:moveTo>
                  <a:cubicBezTo>
                    <a:pt x="-14" y="18908"/>
                    <a:pt x="-459" y="16582"/>
                    <a:pt x="988" y="13092"/>
                  </a:cubicBezTo>
                  <a:cubicBezTo>
                    <a:pt x="2436" y="9603"/>
                    <a:pt x="5776" y="4951"/>
                    <a:pt x="8560" y="2459"/>
                  </a:cubicBezTo>
                  <a:cubicBezTo>
                    <a:pt x="11343" y="-34"/>
                    <a:pt x="13570" y="-366"/>
                    <a:pt x="15574" y="299"/>
                  </a:cubicBezTo>
                  <a:cubicBezTo>
                    <a:pt x="17578" y="963"/>
                    <a:pt x="19360" y="2625"/>
                    <a:pt x="21141" y="4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292928" y="604396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7100"/>
                    <a:pt x="9415" y="12600"/>
                    <a:pt x="13015" y="9000"/>
                  </a:cubicBezTo>
                  <a:cubicBezTo>
                    <a:pt x="16615" y="5400"/>
                    <a:pt x="1910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363419" y="5804976"/>
              <a:ext cx="113660" cy="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180" fill="norm" stroke="1" extrusionOk="0">
                  <a:moveTo>
                    <a:pt x="8279" y="2257"/>
                  </a:moveTo>
                  <a:cubicBezTo>
                    <a:pt x="6679" y="6393"/>
                    <a:pt x="5079" y="10529"/>
                    <a:pt x="3679" y="13746"/>
                  </a:cubicBezTo>
                  <a:cubicBezTo>
                    <a:pt x="2279" y="16963"/>
                    <a:pt x="1079" y="19261"/>
                    <a:pt x="479" y="18342"/>
                  </a:cubicBezTo>
                  <a:cubicBezTo>
                    <a:pt x="-121" y="17423"/>
                    <a:pt x="-121" y="13286"/>
                    <a:pt x="279" y="10069"/>
                  </a:cubicBezTo>
                  <a:cubicBezTo>
                    <a:pt x="679" y="6852"/>
                    <a:pt x="1479" y="4554"/>
                    <a:pt x="2679" y="2486"/>
                  </a:cubicBezTo>
                  <a:cubicBezTo>
                    <a:pt x="3879" y="418"/>
                    <a:pt x="5479" y="-1420"/>
                    <a:pt x="8679" y="1567"/>
                  </a:cubicBezTo>
                  <a:cubicBezTo>
                    <a:pt x="11879" y="4554"/>
                    <a:pt x="16679" y="12367"/>
                    <a:pt x="21479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419928" y="6196369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10800" y="13886"/>
                  </a:cubicBezTo>
                  <a:cubicBezTo>
                    <a:pt x="14400" y="17486"/>
                    <a:pt x="180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470728" y="6186000"/>
              <a:ext cx="82551" cy="13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1680"/>
                  </a:moveTo>
                  <a:cubicBezTo>
                    <a:pt x="18831" y="652"/>
                    <a:pt x="16062" y="-377"/>
                    <a:pt x="13292" y="137"/>
                  </a:cubicBezTo>
                  <a:cubicBezTo>
                    <a:pt x="10523" y="652"/>
                    <a:pt x="7754" y="2709"/>
                    <a:pt x="5538" y="6480"/>
                  </a:cubicBezTo>
                  <a:cubicBezTo>
                    <a:pt x="3323" y="10252"/>
                    <a:pt x="1662" y="15737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604078" y="6013921"/>
              <a:ext cx="146051" cy="17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11270" y="1305"/>
                  </a:moveTo>
                  <a:cubicBezTo>
                    <a:pt x="9391" y="551"/>
                    <a:pt x="7513" y="-202"/>
                    <a:pt x="5948" y="49"/>
                  </a:cubicBezTo>
                  <a:cubicBezTo>
                    <a:pt x="4383" y="300"/>
                    <a:pt x="3130" y="1556"/>
                    <a:pt x="2035" y="4696"/>
                  </a:cubicBezTo>
                  <a:cubicBezTo>
                    <a:pt x="939" y="7835"/>
                    <a:pt x="0" y="12858"/>
                    <a:pt x="0" y="16249"/>
                  </a:cubicBezTo>
                  <a:cubicBezTo>
                    <a:pt x="0" y="19640"/>
                    <a:pt x="939" y="21398"/>
                    <a:pt x="4696" y="21021"/>
                  </a:cubicBezTo>
                  <a:cubicBezTo>
                    <a:pt x="8452" y="20645"/>
                    <a:pt x="15026" y="18133"/>
                    <a:pt x="21600" y="1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713086" y="6011956"/>
              <a:ext cx="131351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69" fill="norm" stroke="1" extrusionOk="0">
                  <a:moveTo>
                    <a:pt x="19372" y="3984"/>
                  </a:moveTo>
                  <a:cubicBezTo>
                    <a:pt x="20400" y="2140"/>
                    <a:pt x="21429" y="296"/>
                    <a:pt x="21258" y="32"/>
                  </a:cubicBezTo>
                  <a:cubicBezTo>
                    <a:pt x="21086" y="-231"/>
                    <a:pt x="19715" y="1086"/>
                    <a:pt x="17315" y="4247"/>
                  </a:cubicBezTo>
                  <a:cubicBezTo>
                    <a:pt x="14915" y="7408"/>
                    <a:pt x="11486" y="12413"/>
                    <a:pt x="9086" y="15310"/>
                  </a:cubicBezTo>
                  <a:cubicBezTo>
                    <a:pt x="6686" y="18208"/>
                    <a:pt x="5315" y="18998"/>
                    <a:pt x="3943" y="18998"/>
                  </a:cubicBezTo>
                  <a:cubicBezTo>
                    <a:pt x="2572" y="18998"/>
                    <a:pt x="1200" y="18208"/>
                    <a:pt x="515" y="17023"/>
                  </a:cubicBezTo>
                  <a:cubicBezTo>
                    <a:pt x="-171" y="15837"/>
                    <a:pt x="-171" y="14257"/>
                    <a:pt x="515" y="12940"/>
                  </a:cubicBezTo>
                  <a:cubicBezTo>
                    <a:pt x="1200" y="11623"/>
                    <a:pt x="2572" y="10569"/>
                    <a:pt x="3943" y="10437"/>
                  </a:cubicBezTo>
                  <a:cubicBezTo>
                    <a:pt x="5315" y="10306"/>
                    <a:pt x="6686" y="11096"/>
                    <a:pt x="8572" y="13071"/>
                  </a:cubicBezTo>
                  <a:cubicBezTo>
                    <a:pt x="10458" y="15047"/>
                    <a:pt x="12858" y="18208"/>
                    <a:pt x="15258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877128" y="6005869"/>
              <a:ext cx="642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0" y="0"/>
                  </a:moveTo>
                  <a:cubicBezTo>
                    <a:pt x="7425" y="3600"/>
                    <a:pt x="14850" y="7200"/>
                    <a:pt x="18225" y="10100"/>
                  </a:cubicBezTo>
                  <a:cubicBezTo>
                    <a:pt x="21600" y="13000"/>
                    <a:pt x="20925" y="15200"/>
                    <a:pt x="17887" y="17000"/>
                  </a:cubicBezTo>
                  <a:cubicBezTo>
                    <a:pt x="14850" y="18800"/>
                    <a:pt x="9450" y="20200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946978" y="5948719"/>
              <a:ext cx="7364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600" fill="norm" stroke="1" extrusionOk="0">
                  <a:moveTo>
                    <a:pt x="5254" y="0"/>
                  </a:moveTo>
                  <a:cubicBezTo>
                    <a:pt x="9924" y="1029"/>
                    <a:pt x="14595" y="2057"/>
                    <a:pt x="17514" y="4188"/>
                  </a:cubicBezTo>
                  <a:cubicBezTo>
                    <a:pt x="20432" y="6318"/>
                    <a:pt x="21600" y="9551"/>
                    <a:pt x="18389" y="12637"/>
                  </a:cubicBezTo>
                  <a:cubicBezTo>
                    <a:pt x="15178" y="15722"/>
                    <a:pt x="7589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232728" y="605031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209223" y="6158269"/>
              <a:ext cx="245756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18" fill="norm" stroke="1" extrusionOk="0">
                  <a:moveTo>
                    <a:pt x="3158" y="0"/>
                  </a:moveTo>
                  <a:cubicBezTo>
                    <a:pt x="1681" y="7200"/>
                    <a:pt x="204" y="14400"/>
                    <a:pt x="20" y="18000"/>
                  </a:cubicBezTo>
                  <a:cubicBezTo>
                    <a:pt x="-165" y="21600"/>
                    <a:pt x="943" y="21600"/>
                    <a:pt x="4727" y="20400"/>
                  </a:cubicBezTo>
                  <a:cubicBezTo>
                    <a:pt x="8512" y="19200"/>
                    <a:pt x="14973" y="16800"/>
                    <a:pt x="2143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492810" y="6062531"/>
              <a:ext cx="108727" cy="18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865" fill="norm" stroke="1" extrusionOk="0">
                  <a:moveTo>
                    <a:pt x="18051" y="2240"/>
                  </a:moveTo>
                  <a:cubicBezTo>
                    <a:pt x="16051" y="1269"/>
                    <a:pt x="14051" y="298"/>
                    <a:pt x="12051" y="56"/>
                  </a:cubicBezTo>
                  <a:cubicBezTo>
                    <a:pt x="10051" y="-187"/>
                    <a:pt x="8051" y="298"/>
                    <a:pt x="5651" y="2725"/>
                  </a:cubicBezTo>
                  <a:cubicBezTo>
                    <a:pt x="3251" y="5152"/>
                    <a:pt x="451" y="9521"/>
                    <a:pt x="51" y="13040"/>
                  </a:cubicBezTo>
                  <a:cubicBezTo>
                    <a:pt x="-349" y="16559"/>
                    <a:pt x="1651" y="19229"/>
                    <a:pt x="5051" y="20321"/>
                  </a:cubicBezTo>
                  <a:cubicBezTo>
                    <a:pt x="8451" y="21413"/>
                    <a:pt x="13251" y="20928"/>
                    <a:pt x="16451" y="18258"/>
                  </a:cubicBezTo>
                  <a:cubicBezTo>
                    <a:pt x="19651" y="15588"/>
                    <a:pt x="21251" y="10734"/>
                    <a:pt x="20251" y="7337"/>
                  </a:cubicBezTo>
                  <a:cubicBezTo>
                    <a:pt x="19251" y="3939"/>
                    <a:pt x="15651" y="1997"/>
                    <a:pt x="12051" y="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648028" y="6901219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4400"/>
                    <a:pt x="10560" y="7200"/>
                    <a:pt x="14160" y="3600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443666" y="6801985"/>
              <a:ext cx="182263" cy="2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91" fill="norm" stroke="1" extrusionOk="0">
                  <a:moveTo>
                    <a:pt x="21379" y="2379"/>
                  </a:moveTo>
                  <a:cubicBezTo>
                    <a:pt x="19145" y="1351"/>
                    <a:pt x="16910" y="322"/>
                    <a:pt x="13807" y="65"/>
                  </a:cubicBezTo>
                  <a:cubicBezTo>
                    <a:pt x="10703" y="-192"/>
                    <a:pt x="6731" y="322"/>
                    <a:pt x="4000" y="1351"/>
                  </a:cubicBezTo>
                  <a:cubicBezTo>
                    <a:pt x="1269" y="2379"/>
                    <a:pt x="-221" y="3922"/>
                    <a:pt x="27" y="5379"/>
                  </a:cubicBezTo>
                  <a:cubicBezTo>
                    <a:pt x="276" y="6837"/>
                    <a:pt x="2262" y="8208"/>
                    <a:pt x="4869" y="9751"/>
                  </a:cubicBezTo>
                  <a:cubicBezTo>
                    <a:pt x="7476" y="11294"/>
                    <a:pt x="10703" y="13008"/>
                    <a:pt x="12565" y="14294"/>
                  </a:cubicBezTo>
                  <a:cubicBezTo>
                    <a:pt x="14427" y="15579"/>
                    <a:pt x="14924" y="16437"/>
                    <a:pt x="13931" y="17551"/>
                  </a:cubicBezTo>
                  <a:cubicBezTo>
                    <a:pt x="12938" y="18665"/>
                    <a:pt x="10455" y="20037"/>
                    <a:pt x="8345" y="20722"/>
                  </a:cubicBezTo>
                  <a:cubicBezTo>
                    <a:pt x="6234" y="21408"/>
                    <a:pt x="4496" y="21408"/>
                    <a:pt x="3255" y="21065"/>
                  </a:cubicBezTo>
                  <a:cubicBezTo>
                    <a:pt x="2013" y="20722"/>
                    <a:pt x="1269" y="20037"/>
                    <a:pt x="524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629704" y="6836073"/>
              <a:ext cx="121671" cy="21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339" fill="norm" stroke="1" extrusionOk="0">
                  <a:moveTo>
                    <a:pt x="1469" y="7866"/>
                  </a:moveTo>
                  <a:cubicBezTo>
                    <a:pt x="5301" y="7866"/>
                    <a:pt x="9134" y="7866"/>
                    <a:pt x="12269" y="7117"/>
                  </a:cubicBezTo>
                  <a:cubicBezTo>
                    <a:pt x="15405" y="6369"/>
                    <a:pt x="17843" y="4872"/>
                    <a:pt x="19063" y="3482"/>
                  </a:cubicBezTo>
                  <a:cubicBezTo>
                    <a:pt x="20282" y="2091"/>
                    <a:pt x="20282" y="808"/>
                    <a:pt x="19411" y="274"/>
                  </a:cubicBezTo>
                  <a:cubicBezTo>
                    <a:pt x="18540" y="-261"/>
                    <a:pt x="16798" y="-47"/>
                    <a:pt x="13663" y="1236"/>
                  </a:cubicBezTo>
                  <a:cubicBezTo>
                    <a:pt x="10527" y="2519"/>
                    <a:pt x="5998" y="4872"/>
                    <a:pt x="3037" y="7438"/>
                  </a:cubicBezTo>
                  <a:cubicBezTo>
                    <a:pt x="76" y="10004"/>
                    <a:pt x="-1318" y="12785"/>
                    <a:pt x="1643" y="15137"/>
                  </a:cubicBezTo>
                  <a:cubicBezTo>
                    <a:pt x="4605" y="17489"/>
                    <a:pt x="11921" y="19414"/>
                    <a:pt x="19237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922444" y="6718951"/>
              <a:ext cx="205135" cy="42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04" fill="norm" stroke="1" extrusionOk="0">
                  <a:moveTo>
                    <a:pt x="21145" y="1194"/>
                  </a:moveTo>
                  <a:cubicBezTo>
                    <a:pt x="20490" y="764"/>
                    <a:pt x="19836" y="334"/>
                    <a:pt x="18854" y="119"/>
                  </a:cubicBezTo>
                  <a:cubicBezTo>
                    <a:pt x="17872" y="-96"/>
                    <a:pt x="16563" y="-96"/>
                    <a:pt x="14272" y="764"/>
                  </a:cubicBezTo>
                  <a:cubicBezTo>
                    <a:pt x="11981" y="1623"/>
                    <a:pt x="8709" y="3343"/>
                    <a:pt x="5981" y="5976"/>
                  </a:cubicBezTo>
                  <a:cubicBezTo>
                    <a:pt x="3254" y="8608"/>
                    <a:pt x="1072" y="12155"/>
                    <a:pt x="309" y="14573"/>
                  </a:cubicBezTo>
                  <a:cubicBezTo>
                    <a:pt x="-455" y="16991"/>
                    <a:pt x="200" y="18280"/>
                    <a:pt x="2272" y="19247"/>
                  </a:cubicBezTo>
                  <a:cubicBezTo>
                    <a:pt x="4345" y="20214"/>
                    <a:pt x="7836" y="20859"/>
                    <a:pt x="11327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210128" y="6882169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500"/>
                    <a:pt x="9600" y="3000"/>
                    <a:pt x="6600" y="6150"/>
                  </a:cubicBezTo>
                  <a:cubicBezTo>
                    <a:pt x="3600" y="9300"/>
                    <a:pt x="3600" y="14100"/>
                    <a:pt x="3000" y="16950"/>
                  </a:cubicBezTo>
                  <a:cubicBezTo>
                    <a:pt x="2400" y="19800"/>
                    <a:pt x="12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216478" y="6830786"/>
              <a:ext cx="17780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3086" y="11529"/>
                    <a:pt x="6171" y="3077"/>
                    <a:pt x="9771" y="729"/>
                  </a:cubicBezTo>
                  <a:cubicBezTo>
                    <a:pt x="13371" y="-1619"/>
                    <a:pt x="17486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229178" y="700281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330778" y="7085369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564"/>
                    <a:pt x="12800" y="11127"/>
                    <a:pt x="16400" y="14727"/>
                  </a:cubicBezTo>
                  <a:cubicBezTo>
                    <a:pt x="20000" y="18327"/>
                    <a:pt x="2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362528" y="7079019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538"/>
                    <a:pt x="9000" y="11077"/>
                    <a:pt x="5400" y="14677"/>
                  </a:cubicBezTo>
                  <a:cubicBezTo>
                    <a:pt x="1800" y="18277"/>
                    <a:pt x="9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537063" y="6897732"/>
              <a:ext cx="117566" cy="27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9" fill="norm" stroke="1" extrusionOk="0">
                  <a:moveTo>
                    <a:pt x="21423" y="761"/>
                  </a:moveTo>
                  <a:cubicBezTo>
                    <a:pt x="19880" y="270"/>
                    <a:pt x="18337" y="-221"/>
                    <a:pt x="15444" y="106"/>
                  </a:cubicBezTo>
                  <a:cubicBezTo>
                    <a:pt x="12552" y="434"/>
                    <a:pt x="8309" y="1579"/>
                    <a:pt x="5223" y="3624"/>
                  </a:cubicBezTo>
                  <a:cubicBezTo>
                    <a:pt x="2137" y="5670"/>
                    <a:pt x="209" y="8615"/>
                    <a:pt x="16" y="11561"/>
                  </a:cubicBezTo>
                  <a:cubicBezTo>
                    <a:pt x="-177" y="14506"/>
                    <a:pt x="1366" y="17452"/>
                    <a:pt x="3102" y="19088"/>
                  </a:cubicBezTo>
                  <a:cubicBezTo>
                    <a:pt x="4837" y="20724"/>
                    <a:pt x="6766" y="21052"/>
                    <a:pt x="8694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687172" y="6920269"/>
              <a:ext cx="1579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9476" y="3600"/>
                    <a:pt x="17460" y="7200"/>
                    <a:pt x="15156" y="10462"/>
                  </a:cubicBezTo>
                  <a:cubicBezTo>
                    <a:pt x="12852" y="13725"/>
                    <a:pt x="10260" y="16650"/>
                    <a:pt x="8388" y="18450"/>
                  </a:cubicBezTo>
                  <a:cubicBezTo>
                    <a:pt x="6516" y="20250"/>
                    <a:pt x="5364" y="20925"/>
                    <a:pt x="4068" y="21037"/>
                  </a:cubicBezTo>
                  <a:cubicBezTo>
                    <a:pt x="2772" y="21150"/>
                    <a:pt x="1332" y="20700"/>
                    <a:pt x="612" y="19800"/>
                  </a:cubicBezTo>
                  <a:cubicBezTo>
                    <a:pt x="-108" y="18900"/>
                    <a:pt x="-108" y="17550"/>
                    <a:pt x="180" y="16312"/>
                  </a:cubicBezTo>
                  <a:cubicBezTo>
                    <a:pt x="468" y="15075"/>
                    <a:pt x="1044" y="13950"/>
                    <a:pt x="2196" y="13388"/>
                  </a:cubicBezTo>
                  <a:cubicBezTo>
                    <a:pt x="3348" y="12825"/>
                    <a:pt x="5076" y="12825"/>
                    <a:pt x="7812" y="14287"/>
                  </a:cubicBezTo>
                  <a:cubicBezTo>
                    <a:pt x="10548" y="15750"/>
                    <a:pt x="14292" y="18675"/>
                    <a:pt x="18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902278" y="6901219"/>
              <a:ext cx="891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10309" y="0"/>
                  </a:moveTo>
                  <a:cubicBezTo>
                    <a:pt x="13745" y="1838"/>
                    <a:pt x="17182" y="3677"/>
                    <a:pt x="19145" y="6357"/>
                  </a:cubicBezTo>
                  <a:cubicBezTo>
                    <a:pt x="21109" y="9038"/>
                    <a:pt x="21600" y="12562"/>
                    <a:pt x="18164" y="15243"/>
                  </a:cubicBezTo>
                  <a:cubicBezTo>
                    <a:pt x="14727" y="17923"/>
                    <a:pt x="7364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565728" y="6643957"/>
              <a:ext cx="1968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787" y="1963"/>
                  </a:moveTo>
                  <a:cubicBezTo>
                    <a:pt x="2323" y="6908"/>
                    <a:pt x="1858" y="11852"/>
                    <a:pt x="1277" y="14845"/>
                  </a:cubicBezTo>
                  <a:cubicBezTo>
                    <a:pt x="697" y="17838"/>
                    <a:pt x="0" y="18879"/>
                    <a:pt x="0" y="18618"/>
                  </a:cubicBezTo>
                  <a:cubicBezTo>
                    <a:pt x="0" y="18358"/>
                    <a:pt x="697" y="16797"/>
                    <a:pt x="1974" y="13934"/>
                  </a:cubicBezTo>
                  <a:cubicBezTo>
                    <a:pt x="3252" y="11071"/>
                    <a:pt x="5110" y="6908"/>
                    <a:pt x="6619" y="4175"/>
                  </a:cubicBezTo>
                  <a:cubicBezTo>
                    <a:pt x="8129" y="1442"/>
                    <a:pt x="9290" y="141"/>
                    <a:pt x="10219" y="11"/>
                  </a:cubicBezTo>
                  <a:cubicBezTo>
                    <a:pt x="11148" y="-119"/>
                    <a:pt x="11845" y="922"/>
                    <a:pt x="13006" y="3785"/>
                  </a:cubicBezTo>
                  <a:cubicBezTo>
                    <a:pt x="14168" y="6647"/>
                    <a:pt x="15794" y="11332"/>
                    <a:pt x="17303" y="14585"/>
                  </a:cubicBezTo>
                  <a:cubicBezTo>
                    <a:pt x="18813" y="17838"/>
                    <a:pt x="20206" y="19659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061028" y="6717069"/>
              <a:ext cx="10670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0" y="0"/>
                  </a:moveTo>
                  <a:cubicBezTo>
                    <a:pt x="5298" y="1886"/>
                    <a:pt x="10596" y="3771"/>
                    <a:pt x="14672" y="5871"/>
                  </a:cubicBezTo>
                  <a:cubicBezTo>
                    <a:pt x="18747" y="7971"/>
                    <a:pt x="21600" y="10286"/>
                    <a:pt x="20174" y="12814"/>
                  </a:cubicBezTo>
                  <a:cubicBezTo>
                    <a:pt x="18747" y="15343"/>
                    <a:pt x="13042" y="18086"/>
                    <a:pt x="9170" y="19586"/>
                  </a:cubicBezTo>
                  <a:cubicBezTo>
                    <a:pt x="5298" y="21086"/>
                    <a:pt x="3260" y="21343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556328" y="7098069"/>
              <a:ext cx="609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5" y="21600"/>
                    <a:pt x="6450" y="21600"/>
                    <a:pt x="9637" y="19800"/>
                  </a:cubicBezTo>
                  <a:cubicBezTo>
                    <a:pt x="12825" y="18000"/>
                    <a:pt x="15975" y="14400"/>
                    <a:pt x="17963" y="10800"/>
                  </a:cubicBezTo>
                  <a:cubicBezTo>
                    <a:pt x="19950" y="7200"/>
                    <a:pt x="207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096078" y="7015519"/>
              <a:ext cx="15482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0" y="0"/>
                  </a:moveTo>
                  <a:cubicBezTo>
                    <a:pt x="6422" y="1059"/>
                    <a:pt x="12843" y="2118"/>
                    <a:pt x="16638" y="2965"/>
                  </a:cubicBezTo>
                  <a:cubicBezTo>
                    <a:pt x="20432" y="3812"/>
                    <a:pt x="21600" y="4447"/>
                    <a:pt x="21308" y="6565"/>
                  </a:cubicBezTo>
                  <a:cubicBezTo>
                    <a:pt x="21016" y="8682"/>
                    <a:pt x="19265" y="12282"/>
                    <a:pt x="17368" y="15035"/>
                  </a:cubicBezTo>
                  <a:cubicBezTo>
                    <a:pt x="15470" y="17788"/>
                    <a:pt x="13427" y="19694"/>
                    <a:pt x="1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446774" y="6966741"/>
              <a:ext cx="216770" cy="24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37" fill="norm" stroke="1" extrusionOk="0">
                  <a:moveTo>
                    <a:pt x="18550" y="4850"/>
                  </a:moveTo>
                  <a:cubicBezTo>
                    <a:pt x="18966" y="3919"/>
                    <a:pt x="19381" y="2988"/>
                    <a:pt x="19277" y="2150"/>
                  </a:cubicBezTo>
                  <a:cubicBezTo>
                    <a:pt x="19173" y="1312"/>
                    <a:pt x="18550" y="567"/>
                    <a:pt x="17720" y="194"/>
                  </a:cubicBezTo>
                  <a:cubicBezTo>
                    <a:pt x="16889" y="-178"/>
                    <a:pt x="15850" y="-178"/>
                    <a:pt x="13358" y="1684"/>
                  </a:cubicBezTo>
                  <a:cubicBezTo>
                    <a:pt x="10866" y="3546"/>
                    <a:pt x="6920" y="7270"/>
                    <a:pt x="4427" y="10063"/>
                  </a:cubicBezTo>
                  <a:cubicBezTo>
                    <a:pt x="1935" y="12856"/>
                    <a:pt x="896" y="14719"/>
                    <a:pt x="377" y="16208"/>
                  </a:cubicBezTo>
                  <a:cubicBezTo>
                    <a:pt x="-142" y="17698"/>
                    <a:pt x="-142" y="18815"/>
                    <a:pt x="481" y="19746"/>
                  </a:cubicBezTo>
                  <a:cubicBezTo>
                    <a:pt x="1104" y="20677"/>
                    <a:pt x="2350" y="21422"/>
                    <a:pt x="5466" y="21329"/>
                  </a:cubicBezTo>
                  <a:cubicBezTo>
                    <a:pt x="8581" y="21236"/>
                    <a:pt x="13566" y="20305"/>
                    <a:pt x="16785" y="19094"/>
                  </a:cubicBezTo>
                  <a:cubicBezTo>
                    <a:pt x="20004" y="17884"/>
                    <a:pt x="21458" y="16394"/>
                    <a:pt x="21250" y="14160"/>
                  </a:cubicBezTo>
                  <a:cubicBezTo>
                    <a:pt x="21043" y="11925"/>
                    <a:pt x="19173" y="8946"/>
                    <a:pt x="16577" y="7363"/>
                  </a:cubicBezTo>
                  <a:cubicBezTo>
                    <a:pt x="13981" y="5781"/>
                    <a:pt x="10658" y="5594"/>
                    <a:pt x="7335" y="5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556328" y="6769597"/>
              <a:ext cx="184151" cy="13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2063"/>
                  </a:moveTo>
                  <a:cubicBezTo>
                    <a:pt x="745" y="10691"/>
                    <a:pt x="1490" y="9320"/>
                    <a:pt x="2359" y="9149"/>
                  </a:cubicBezTo>
                  <a:cubicBezTo>
                    <a:pt x="3228" y="8977"/>
                    <a:pt x="4221" y="10006"/>
                    <a:pt x="4717" y="11377"/>
                  </a:cubicBezTo>
                  <a:cubicBezTo>
                    <a:pt x="5214" y="12749"/>
                    <a:pt x="5214" y="14463"/>
                    <a:pt x="5214" y="16520"/>
                  </a:cubicBezTo>
                  <a:cubicBezTo>
                    <a:pt x="5214" y="18577"/>
                    <a:pt x="5214" y="20977"/>
                    <a:pt x="5090" y="21149"/>
                  </a:cubicBezTo>
                  <a:cubicBezTo>
                    <a:pt x="4966" y="21320"/>
                    <a:pt x="4717" y="19263"/>
                    <a:pt x="5462" y="15663"/>
                  </a:cubicBezTo>
                  <a:cubicBezTo>
                    <a:pt x="6207" y="12063"/>
                    <a:pt x="7945" y="6920"/>
                    <a:pt x="9559" y="3834"/>
                  </a:cubicBezTo>
                  <a:cubicBezTo>
                    <a:pt x="11172" y="749"/>
                    <a:pt x="12662" y="-280"/>
                    <a:pt x="13903" y="63"/>
                  </a:cubicBezTo>
                  <a:cubicBezTo>
                    <a:pt x="15145" y="406"/>
                    <a:pt x="16138" y="2120"/>
                    <a:pt x="17379" y="5549"/>
                  </a:cubicBezTo>
                  <a:cubicBezTo>
                    <a:pt x="18621" y="8977"/>
                    <a:pt x="20110" y="14120"/>
                    <a:pt x="21600" y="1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778578" y="6801950"/>
              <a:ext cx="2730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1" y="11375"/>
                    <a:pt x="9042" y="2735"/>
                    <a:pt x="12642" y="575"/>
                  </a:cubicBezTo>
                  <a:cubicBezTo>
                    <a:pt x="16242" y="-1585"/>
                    <a:pt x="189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000828" y="6767819"/>
              <a:ext cx="86165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17" fill="norm" stroke="1" extrusionOk="0">
                  <a:moveTo>
                    <a:pt x="0" y="1188"/>
                  </a:moveTo>
                  <a:cubicBezTo>
                    <a:pt x="2571" y="402"/>
                    <a:pt x="5143" y="-383"/>
                    <a:pt x="8743" y="206"/>
                  </a:cubicBezTo>
                  <a:cubicBezTo>
                    <a:pt x="12343" y="795"/>
                    <a:pt x="16971" y="2759"/>
                    <a:pt x="19286" y="4722"/>
                  </a:cubicBezTo>
                  <a:cubicBezTo>
                    <a:pt x="21600" y="6686"/>
                    <a:pt x="21600" y="8650"/>
                    <a:pt x="18514" y="11399"/>
                  </a:cubicBezTo>
                  <a:cubicBezTo>
                    <a:pt x="15429" y="14148"/>
                    <a:pt x="9257" y="17682"/>
                    <a:pt x="3086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150317" y="6736119"/>
              <a:ext cx="178595" cy="13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50" fill="norm" stroke="1" extrusionOk="0">
                  <a:moveTo>
                    <a:pt x="11785" y="0"/>
                  </a:moveTo>
                  <a:cubicBezTo>
                    <a:pt x="10260" y="5649"/>
                    <a:pt x="8735" y="11298"/>
                    <a:pt x="7465" y="14788"/>
                  </a:cubicBezTo>
                  <a:cubicBezTo>
                    <a:pt x="6194" y="18277"/>
                    <a:pt x="5177" y="19606"/>
                    <a:pt x="4034" y="20437"/>
                  </a:cubicBezTo>
                  <a:cubicBezTo>
                    <a:pt x="2890" y="21268"/>
                    <a:pt x="1620" y="21600"/>
                    <a:pt x="857" y="20769"/>
                  </a:cubicBezTo>
                  <a:cubicBezTo>
                    <a:pt x="95" y="19938"/>
                    <a:pt x="-159" y="17945"/>
                    <a:pt x="95" y="15452"/>
                  </a:cubicBezTo>
                  <a:cubicBezTo>
                    <a:pt x="349" y="12960"/>
                    <a:pt x="1112" y="9969"/>
                    <a:pt x="2128" y="8142"/>
                  </a:cubicBezTo>
                  <a:cubicBezTo>
                    <a:pt x="3145" y="6314"/>
                    <a:pt x="4415" y="5649"/>
                    <a:pt x="6194" y="6646"/>
                  </a:cubicBezTo>
                  <a:cubicBezTo>
                    <a:pt x="7973" y="7643"/>
                    <a:pt x="10260" y="10302"/>
                    <a:pt x="11785" y="12295"/>
                  </a:cubicBezTo>
                  <a:cubicBezTo>
                    <a:pt x="13309" y="14289"/>
                    <a:pt x="14072" y="15618"/>
                    <a:pt x="15215" y="16782"/>
                  </a:cubicBezTo>
                  <a:cubicBezTo>
                    <a:pt x="16359" y="17945"/>
                    <a:pt x="17883" y="18942"/>
                    <a:pt x="19154" y="18443"/>
                  </a:cubicBezTo>
                  <a:cubicBezTo>
                    <a:pt x="20425" y="17945"/>
                    <a:pt x="21441" y="15951"/>
                    <a:pt x="21441" y="13625"/>
                  </a:cubicBezTo>
                  <a:cubicBezTo>
                    <a:pt x="21441" y="11298"/>
                    <a:pt x="20425" y="8640"/>
                    <a:pt x="18519" y="7477"/>
                  </a:cubicBezTo>
                  <a:cubicBezTo>
                    <a:pt x="16613" y="6314"/>
                    <a:pt x="13817" y="6646"/>
                    <a:pt x="11022" y="6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514678" y="7847733"/>
              <a:ext cx="3619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89" y="11918"/>
                    <a:pt x="7579" y="3818"/>
                    <a:pt x="11179" y="1118"/>
                  </a:cubicBezTo>
                  <a:cubicBezTo>
                    <a:pt x="14779" y="-1582"/>
                    <a:pt x="1818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270911" y="7779474"/>
              <a:ext cx="191997" cy="21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202" fill="norm" stroke="1" extrusionOk="0">
                  <a:moveTo>
                    <a:pt x="6141" y="9872"/>
                  </a:moveTo>
                  <a:cubicBezTo>
                    <a:pt x="7060" y="10501"/>
                    <a:pt x="7979" y="11130"/>
                    <a:pt x="9473" y="10921"/>
                  </a:cubicBezTo>
                  <a:cubicBezTo>
                    <a:pt x="10966" y="10711"/>
                    <a:pt x="13034" y="9662"/>
                    <a:pt x="14988" y="8194"/>
                  </a:cubicBezTo>
                  <a:cubicBezTo>
                    <a:pt x="16941" y="6726"/>
                    <a:pt x="18779" y="4839"/>
                    <a:pt x="19813" y="3371"/>
                  </a:cubicBezTo>
                  <a:cubicBezTo>
                    <a:pt x="20847" y="1903"/>
                    <a:pt x="21077" y="855"/>
                    <a:pt x="20617" y="330"/>
                  </a:cubicBezTo>
                  <a:cubicBezTo>
                    <a:pt x="20158" y="-194"/>
                    <a:pt x="19009" y="-194"/>
                    <a:pt x="16596" y="1064"/>
                  </a:cubicBezTo>
                  <a:cubicBezTo>
                    <a:pt x="14183" y="2323"/>
                    <a:pt x="10507" y="4839"/>
                    <a:pt x="7405" y="7985"/>
                  </a:cubicBezTo>
                  <a:cubicBezTo>
                    <a:pt x="4303" y="11130"/>
                    <a:pt x="1775" y="14905"/>
                    <a:pt x="626" y="17317"/>
                  </a:cubicBezTo>
                  <a:cubicBezTo>
                    <a:pt x="-523" y="19728"/>
                    <a:pt x="-293" y="20777"/>
                    <a:pt x="3039" y="21091"/>
                  </a:cubicBezTo>
                  <a:cubicBezTo>
                    <a:pt x="6371" y="21406"/>
                    <a:pt x="12805" y="20987"/>
                    <a:pt x="19239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574861" y="7696721"/>
              <a:ext cx="165368" cy="26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2" fill="norm" stroke="1" extrusionOk="0">
                  <a:moveTo>
                    <a:pt x="21361" y="1900"/>
                  </a:moveTo>
                  <a:cubicBezTo>
                    <a:pt x="20267" y="1220"/>
                    <a:pt x="19174" y="539"/>
                    <a:pt x="17807" y="199"/>
                  </a:cubicBezTo>
                  <a:cubicBezTo>
                    <a:pt x="16439" y="-141"/>
                    <a:pt x="14799" y="-141"/>
                    <a:pt x="12202" y="965"/>
                  </a:cubicBezTo>
                  <a:cubicBezTo>
                    <a:pt x="9604" y="2070"/>
                    <a:pt x="6050" y="4281"/>
                    <a:pt x="3589" y="7087"/>
                  </a:cubicBezTo>
                  <a:cubicBezTo>
                    <a:pt x="1128" y="9894"/>
                    <a:pt x="-239" y="13295"/>
                    <a:pt x="34" y="15846"/>
                  </a:cubicBezTo>
                  <a:cubicBezTo>
                    <a:pt x="308" y="18398"/>
                    <a:pt x="2222" y="20098"/>
                    <a:pt x="5503" y="20779"/>
                  </a:cubicBezTo>
                  <a:cubicBezTo>
                    <a:pt x="8784" y="21459"/>
                    <a:pt x="13432" y="21119"/>
                    <a:pt x="18080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784678" y="7706550"/>
              <a:ext cx="154719" cy="31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7" fill="norm" stroke="1" extrusionOk="0">
                  <a:moveTo>
                    <a:pt x="7881" y="2686"/>
                  </a:moveTo>
                  <a:cubicBezTo>
                    <a:pt x="6422" y="3991"/>
                    <a:pt x="4962" y="5296"/>
                    <a:pt x="4086" y="7253"/>
                  </a:cubicBezTo>
                  <a:cubicBezTo>
                    <a:pt x="3211" y="9210"/>
                    <a:pt x="2919" y="11819"/>
                    <a:pt x="3357" y="13486"/>
                  </a:cubicBezTo>
                  <a:cubicBezTo>
                    <a:pt x="3795" y="15153"/>
                    <a:pt x="4962" y="15878"/>
                    <a:pt x="5546" y="15806"/>
                  </a:cubicBezTo>
                  <a:cubicBezTo>
                    <a:pt x="6130" y="15733"/>
                    <a:pt x="6130" y="14864"/>
                    <a:pt x="5984" y="12617"/>
                  </a:cubicBezTo>
                  <a:cubicBezTo>
                    <a:pt x="5838" y="10370"/>
                    <a:pt x="5546" y="6745"/>
                    <a:pt x="5546" y="4571"/>
                  </a:cubicBezTo>
                  <a:cubicBezTo>
                    <a:pt x="5546" y="2396"/>
                    <a:pt x="5838" y="1672"/>
                    <a:pt x="6422" y="1019"/>
                  </a:cubicBezTo>
                  <a:cubicBezTo>
                    <a:pt x="7005" y="367"/>
                    <a:pt x="7881" y="-213"/>
                    <a:pt x="9778" y="77"/>
                  </a:cubicBezTo>
                  <a:cubicBezTo>
                    <a:pt x="11676" y="367"/>
                    <a:pt x="14595" y="1527"/>
                    <a:pt x="17076" y="3411"/>
                  </a:cubicBezTo>
                  <a:cubicBezTo>
                    <a:pt x="19557" y="5296"/>
                    <a:pt x="21600" y="7905"/>
                    <a:pt x="21308" y="10587"/>
                  </a:cubicBezTo>
                  <a:cubicBezTo>
                    <a:pt x="21016" y="13269"/>
                    <a:pt x="18389" y="16023"/>
                    <a:pt x="14449" y="17835"/>
                  </a:cubicBezTo>
                  <a:cubicBezTo>
                    <a:pt x="10508" y="19647"/>
                    <a:pt x="5254" y="20517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076778" y="7745769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18"/>
                    <a:pt x="9257" y="8836"/>
                    <a:pt x="5657" y="12436"/>
                  </a:cubicBezTo>
                  <a:cubicBezTo>
                    <a:pt x="2057" y="16036"/>
                    <a:pt x="1029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083128" y="7692853"/>
              <a:ext cx="2222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646" y="12960"/>
                    <a:pt x="3291" y="5400"/>
                    <a:pt x="6891" y="2160"/>
                  </a:cubicBezTo>
                  <a:cubicBezTo>
                    <a:pt x="10491" y="-1080"/>
                    <a:pt x="1604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083128" y="786641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737178" y="787276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766665" y="7734954"/>
              <a:ext cx="34014" cy="3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532" fill="norm" stroke="1" extrusionOk="0">
                  <a:moveTo>
                    <a:pt x="1358" y="20532"/>
                  </a:moveTo>
                  <a:cubicBezTo>
                    <a:pt x="88" y="10932"/>
                    <a:pt x="-1183" y="1332"/>
                    <a:pt x="1993" y="132"/>
                  </a:cubicBezTo>
                  <a:cubicBezTo>
                    <a:pt x="5170" y="-1068"/>
                    <a:pt x="12793" y="6132"/>
                    <a:pt x="20417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837668" y="7774969"/>
              <a:ext cx="122642" cy="22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1277" fill="norm" stroke="1" extrusionOk="0">
                  <a:moveTo>
                    <a:pt x="13770" y="2665"/>
                  </a:moveTo>
                  <a:cubicBezTo>
                    <a:pt x="12725" y="1858"/>
                    <a:pt x="11680" y="1050"/>
                    <a:pt x="9590" y="546"/>
                  </a:cubicBezTo>
                  <a:cubicBezTo>
                    <a:pt x="7499" y="41"/>
                    <a:pt x="4364" y="-161"/>
                    <a:pt x="2273" y="142"/>
                  </a:cubicBezTo>
                  <a:cubicBezTo>
                    <a:pt x="183" y="445"/>
                    <a:pt x="-862" y="1252"/>
                    <a:pt x="880" y="3069"/>
                  </a:cubicBezTo>
                  <a:cubicBezTo>
                    <a:pt x="2622" y="4886"/>
                    <a:pt x="7151" y="7712"/>
                    <a:pt x="10809" y="9932"/>
                  </a:cubicBezTo>
                  <a:cubicBezTo>
                    <a:pt x="14467" y="12153"/>
                    <a:pt x="17254" y="13768"/>
                    <a:pt x="18822" y="15181"/>
                  </a:cubicBezTo>
                  <a:cubicBezTo>
                    <a:pt x="20390" y="16594"/>
                    <a:pt x="20738" y="17805"/>
                    <a:pt x="19170" y="18916"/>
                  </a:cubicBezTo>
                  <a:cubicBezTo>
                    <a:pt x="17603" y="20026"/>
                    <a:pt x="14119" y="21035"/>
                    <a:pt x="10809" y="21237"/>
                  </a:cubicBezTo>
                  <a:cubicBezTo>
                    <a:pt x="7499" y="21439"/>
                    <a:pt x="4364" y="20833"/>
                    <a:pt x="1228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409734" y="7823713"/>
              <a:ext cx="133895" cy="22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35" fill="norm" stroke="1" extrusionOk="0">
                  <a:moveTo>
                    <a:pt x="21021" y="2235"/>
                  </a:moveTo>
                  <a:cubicBezTo>
                    <a:pt x="19692" y="1235"/>
                    <a:pt x="18363" y="235"/>
                    <a:pt x="15870" y="35"/>
                  </a:cubicBezTo>
                  <a:cubicBezTo>
                    <a:pt x="13378" y="-165"/>
                    <a:pt x="9723" y="435"/>
                    <a:pt x="6233" y="3135"/>
                  </a:cubicBezTo>
                  <a:cubicBezTo>
                    <a:pt x="2744" y="5835"/>
                    <a:pt x="-579" y="10635"/>
                    <a:pt x="86" y="14035"/>
                  </a:cubicBezTo>
                  <a:cubicBezTo>
                    <a:pt x="750" y="17435"/>
                    <a:pt x="5403" y="19435"/>
                    <a:pt x="8892" y="20435"/>
                  </a:cubicBezTo>
                  <a:cubicBezTo>
                    <a:pt x="12381" y="21435"/>
                    <a:pt x="14707" y="21435"/>
                    <a:pt x="17033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546497" y="7890604"/>
              <a:ext cx="168582" cy="11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04" fill="norm" stroke="1" extrusionOk="0">
                  <a:moveTo>
                    <a:pt x="21239" y="218"/>
                  </a:moveTo>
                  <a:cubicBezTo>
                    <a:pt x="15906" y="1355"/>
                    <a:pt x="10572" y="2492"/>
                    <a:pt x="6972" y="4765"/>
                  </a:cubicBezTo>
                  <a:cubicBezTo>
                    <a:pt x="3372" y="7039"/>
                    <a:pt x="1506" y="10450"/>
                    <a:pt x="572" y="13292"/>
                  </a:cubicBezTo>
                  <a:cubicBezTo>
                    <a:pt x="-361" y="16134"/>
                    <a:pt x="-361" y="18407"/>
                    <a:pt x="2172" y="19734"/>
                  </a:cubicBezTo>
                  <a:cubicBezTo>
                    <a:pt x="4706" y="21060"/>
                    <a:pt x="9772" y="21439"/>
                    <a:pt x="13506" y="19923"/>
                  </a:cubicBezTo>
                  <a:cubicBezTo>
                    <a:pt x="17239" y="18407"/>
                    <a:pt x="19639" y="14997"/>
                    <a:pt x="20306" y="11586"/>
                  </a:cubicBezTo>
                  <a:cubicBezTo>
                    <a:pt x="20972" y="8176"/>
                    <a:pt x="19906" y="4765"/>
                    <a:pt x="18706" y="2681"/>
                  </a:cubicBezTo>
                  <a:cubicBezTo>
                    <a:pt x="17506" y="597"/>
                    <a:pt x="16172" y="-161"/>
                    <a:pt x="14972" y="28"/>
                  </a:cubicBezTo>
                  <a:cubicBezTo>
                    <a:pt x="13772" y="218"/>
                    <a:pt x="12706" y="1355"/>
                    <a:pt x="11639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772698" y="7854667"/>
              <a:ext cx="120181" cy="1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75" fill="norm" stroke="1" extrusionOk="0">
                  <a:moveTo>
                    <a:pt x="1053" y="4409"/>
                  </a:moveTo>
                  <a:cubicBezTo>
                    <a:pt x="1053" y="6921"/>
                    <a:pt x="1053" y="9432"/>
                    <a:pt x="863" y="11818"/>
                  </a:cubicBezTo>
                  <a:cubicBezTo>
                    <a:pt x="674" y="14204"/>
                    <a:pt x="295" y="16465"/>
                    <a:pt x="105" y="16339"/>
                  </a:cubicBezTo>
                  <a:cubicBezTo>
                    <a:pt x="-84" y="16214"/>
                    <a:pt x="-84" y="13702"/>
                    <a:pt x="674" y="10939"/>
                  </a:cubicBezTo>
                  <a:cubicBezTo>
                    <a:pt x="1432" y="8176"/>
                    <a:pt x="2948" y="5162"/>
                    <a:pt x="4463" y="3153"/>
                  </a:cubicBezTo>
                  <a:cubicBezTo>
                    <a:pt x="5979" y="1144"/>
                    <a:pt x="7495" y="139"/>
                    <a:pt x="9011" y="14"/>
                  </a:cubicBezTo>
                  <a:cubicBezTo>
                    <a:pt x="10527" y="-112"/>
                    <a:pt x="12042" y="641"/>
                    <a:pt x="13748" y="3153"/>
                  </a:cubicBezTo>
                  <a:cubicBezTo>
                    <a:pt x="15453" y="5665"/>
                    <a:pt x="17348" y="9935"/>
                    <a:pt x="18295" y="12697"/>
                  </a:cubicBezTo>
                  <a:cubicBezTo>
                    <a:pt x="19242" y="15460"/>
                    <a:pt x="19242" y="16716"/>
                    <a:pt x="19053" y="17972"/>
                  </a:cubicBezTo>
                  <a:cubicBezTo>
                    <a:pt x="18863" y="19228"/>
                    <a:pt x="18484" y="20483"/>
                    <a:pt x="18863" y="20986"/>
                  </a:cubicBezTo>
                  <a:cubicBezTo>
                    <a:pt x="19242" y="21488"/>
                    <a:pt x="20379" y="21237"/>
                    <a:pt x="21516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918278" y="7842835"/>
              <a:ext cx="103717" cy="20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19837" y="6423"/>
                  </a:moveTo>
                  <a:cubicBezTo>
                    <a:pt x="20718" y="5321"/>
                    <a:pt x="21600" y="4219"/>
                    <a:pt x="21600" y="3117"/>
                  </a:cubicBezTo>
                  <a:cubicBezTo>
                    <a:pt x="21600" y="2015"/>
                    <a:pt x="20718" y="913"/>
                    <a:pt x="18294" y="362"/>
                  </a:cubicBezTo>
                  <a:cubicBezTo>
                    <a:pt x="15869" y="-189"/>
                    <a:pt x="11902" y="-189"/>
                    <a:pt x="8816" y="913"/>
                  </a:cubicBezTo>
                  <a:cubicBezTo>
                    <a:pt x="5731" y="2015"/>
                    <a:pt x="3527" y="4219"/>
                    <a:pt x="4188" y="6093"/>
                  </a:cubicBezTo>
                  <a:cubicBezTo>
                    <a:pt x="4849" y="7966"/>
                    <a:pt x="8376" y="9509"/>
                    <a:pt x="11241" y="11493"/>
                  </a:cubicBezTo>
                  <a:cubicBezTo>
                    <a:pt x="14106" y="13476"/>
                    <a:pt x="16310" y="15901"/>
                    <a:pt x="16090" y="17554"/>
                  </a:cubicBezTo>
                  <a:cubicBezTo>
                    <a:pt x="15869" y="19207"/>
                    <a:pt x="13224" y="20089"/>
                    <a:pt x="10800" y="20640"/>
                  </a:cubicBezTo>
                  <a:cubicBezTo>
                    <a:pt x="8376" y="21191"/>
                    <a:pt x="6171" y="21411"/>
                    <a:pt x="4408" y="21080"/>
                  </a:cubicBezTo>
                  <a:cubicBezTo>
                    <a:pt x="2645" y="20750"/>
                    <a:pt x="1322" y="19868"/>
                    <a:pt x="0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070678" y="791086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064328" y="782831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126109" y="7825392"/>
              <a:ext cx="103320" cy="21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73" fill="norm" stroke="1" extrusionOk="0">
                  <a:moveTo>
                    <a:pt x="21087" y="2780"/>
                  </a:moveTo>
                  <a:cubicBezTo>
                    <a:pt x="19791" y="1949"/>
                    <a:pt x="18495" y="1118"/>
                    <a:pt x="15471" y="599"/>
                  </a:cubicBezTo>
                  <a:cubicBezTo>
                    <a:pt x="12447" y="80"/>
                    <a:pt x="7695" y="-128"/>
                    <a:pt x="4455" y="80"/>
                  </a:cubicBezTo>
                  <a:cubicBezTo>
                    <a:pt x="1215" y="287"/>
                    <a:pt x="-513" y="910"/>
                    <a:pt x="135" y="2572"/>
                  </a:cubicBezTo>
                  <a:cubicBezTo>
                    <a:pt x="783" y="4234"/>
                    <a:pt x="3807" y="6934"/>
                    <a:pt x="7263" y="9322"/>
                  </a:cubicBezTo>
                  <a:cubicBezTo>
                    <a:pt x="10719" y="11710"/>
                    <a:pt x="14607" y="13787"/>
                    <a:pt x="16767" y="15449"/>
                  </a:cubicBezTo>
                  <a:cubicBezTo>
                    <a:pt x="18927" y="17110"/>
                    <a:pt x="19359" y="18357"/>
                    <a:pt x="18711" y="19291"/>
                  </a:cubicBezTo>
                  <a:cubicBezTo>
                    <a:pt x="18063" y="20226"/>
                    <a:pt x="16335" y="20849"/>
                    <a:pt x="14175" y="21160"/>
                  </a:cubicBezTo>
                  <a:cubicBezTo>
                    <a:pt x="12015" y="21472"/>
                    <a:pt x="9423" y="21472"/>
                    <a:pt x="8127" y="20953"/>
                  </a:cubicBezTo>
                  <a:cubicBezTo>
                    <a:pt x="6831" y="20434"/>
                    <a:pt x="6831" y="19395"/>
                    <a:pt x="6831" y="1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283138" y="7682269"/>
              <a:ext cx="4154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4715" y="0"/>
                  </a:moveTo>
                  <a:cubicBezTo>
                    <a:pt x="10395" y="3703"/>
                    <a:pt x="6075" y="7406"/>
                    <a:pt x="3375" y="10800"/>
                  </a:cubicBezTo>
                  <a:cubicBezTo>
                    <a:pt x="675" y="14194"/>
                    <a:pt x="-405" y="17280"/>
                    <a:pt x="135" y="19131"/>
                  </a:cubicBezTo>
                  <a:cubicBezTo>
                    <a:pt x="675" y="20983"/>
                    <a:pt x="2835" y="21600"/>
                    <a:pt x="6615" y="21600"/>
                  </a:cubicBezTo>
                  <a:cubicBezTo>
                    <a:pt x="10395" y="21600"/>
                    <a:pt x="15795" y="20983"/>
                    <a:pt x="2119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242128" y="789181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377215" y="7841968"/>
              <a:ext cx="280214" cy="20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99" fill="norm" stroke="1" extrusionOk="0">
                  <a:moveTo>
                    <a:pt x="3253" y="7999"/>
                  </a:moveTo>
                  <a:cubicBezTo>
                    <a:pt x="3898" y="7099"/>
                    <a:pt x="4543" y="6199"/>
                    <a:pt x="5187" y="5074"/>
                  </a:cubicBezTo>
                  <a:cubicBezTo>
                    <a:pt x="5832" y="3949"/>
                    <a:pt x="6477" y="2599"/>
                    <a:pt x="6316" y="2149"/>
                  </a:cubicBezTo>
                  <a:cubicBezTo>
                    <a:pt x="6155" y="1699"/>
                    <a:pt x="5187" y="2149"/>
                    <a:pt x="3978" y="4062"/>
                  </a:cubicBezTo>
                  <a:cubicBezTo>
                    <a:pt x="2769" y="5974"/>
                    <a:pt x="1319" y="9349"/>
                    <a:pt x="593" y="11711"/>
                  </a:cubicBezTo>
                  <a:cubicBezTo>
                    <a:pt x="-132" y="14074"/>
                    <a:pt x="-132" y="15424"/>
                    <a:pt x="271" y="16324"/>
                  </a:cubicBezTo>
                  <a:cubicBezTo>
                    <a:pt x="674" y="17224"/>
                    <a:pt x="1480" y="17674"/>
                    <a:pt x="3253" y="16774"/>
                  </a:cubicBezTo>
                  <a:cubicBezTo>
                    <a:pt x="5026" y="15874"/>
                    <a:pt x="7767" y="13624"/>
                    <a:pt x="9620" y="11487"/>
                  </a:cubicBezTo>
                  <a:cubicBezTo>
                    <a:pt x="11474" y="9349"/>
                    <a:pt x="12441" y="7324"/>
                    <a:pt x="12602" y="6874"/>
                  </a:cubicBezTo>
                  <a:cubicBezTo>
                    <a:pt x="12764" y="6424"/>
                    <a:pt x="12119" y="7549"/>
                    <a:pt x="11393" y="9124"/>
                  </a:cubicBezTo>
                  <a:cubicBezTo>
                    <a:pt x="10668" y="10699"/>
                    <a:pt x="9862" y="12724"/>
                    <a:pt x="9378" y="14524"/>
                  </a:cubicBezTo>
                  <a:cubicBezTo>
                    <a:pt x="8895" y="16324"/>
                    <a:pt x="8734" y="17899"/>
                    <a:pt x="8975" y="18237"/>
                  </a:cubicBezTo>
                  <a:cubicBezTo>
                    <a:pt x="9217" y="18574"/>
                    <a:pt x="9862" y="17674"/>
                    <a:pt x="11152" y="14749"/>
                  </a:cubicBezTo>
                  <a:cubicBezTo>
                    <a:pt x="12441" y="11824"/>
                    <a:pt x="14375" y="6874"/>
                    <a:pt x="15826" y="3949"/>
                  </a:cubicBezTo>
                  <a:cubicBezTo>
                    <a:pt x="17277" y="1024"/>
                    <a:pt x="18244" y="124"/>
                    <a:pt x="19050" y="12"/>
                  </a:cubicBezTo>
                  <a:cubicBezTo>
                    <a:pt x="19856" y="-101"/>
                    <a:pt x="20501" y="574"/>
                    <a:pt x="20904" y="3274"/>
                  </a:cubicBezTo>
                  <a:cubicBezTo>
                    <a:pt x="21307" y="5974"/>
                    <a:pt x="21468" y="10699"/>
                    <a:pt x="21226" y="14074"/>
                  </a:cubicBezTo>
                  <a:cubicBezTo>
                    <a:pt x="20984" y="17449"/>
                    <a:pt x="20340" y="19474"/>
                    <a:pt x="1969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720479" y="7644169"/>
              <a:ext cx="931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8244" y="0"/>
                  </a:moveTo>
                  <a:cubicBezTo>
                    <a:pt x="14884" y="2743"/>
                    <a:pt x="11524" y="5486"/>
                    <a:pt x="8404" y="8400"/>
                  </a:cubicBezTo>
                  <a:cubicBezTo>
                    <a:pt x="5284" y="11314"/>
                    <a:pt x="2404" y="14400"/>
                    <a:pt x="964" y="16514"/>
                  </a:cubicBezTo>
                  <a:cubicBezTo>
                    <a:pt x="-476" y="18629"/>
                    <a:pt x="-476" y="19771"/>
                    <a:pt x="2164" y="20514"/>
                  </a:cubicBezTo>
                  <a:cubicBezTo>
                    <a:pt x="4804" y="21257"/>
                    <a:pt x="10084" y="21600"/>
                    <a:pt x="13684" y="21600"/>
                  </a:cubicBezTo>
                  <a:cubicBezTo>
                    <a:pt x="17284" y="21600"/>
                    <a:pt x="19204" y="21257"/>
                    <a:pt x="21124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707379" y="7831230"/>
              <a:ext cx="163400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21" fill="norm" stroke="1" extrusionOk="0">
                  <a:moveTo>
                    <a:pt x="1439" y="21021"/>
                  </a:moveTo>
                  <a:cubicBezTo>
                    <a:pt x="608" y="14850"/>
                    <a:pt x="-223" y="8678"/>
                    <a:pt x="54" y="4821"/>
                  </a:cubicBezTo>
                  <a:cubicBezTo>
                    <a:pt x="331" y="964"/>
                    <a:pt x="1715" y="-579"/>
                    <a:pt x="5454" y="192"/>
                  </a:cubicBezTo>
                  <a:cubicBezTo>
                    <a:pt x="9192" y="964"/>
                    <a:pt x="15285" y="4050"/>
                    <a:pt x="21377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7" name="Drawing"/>
          <p:cNvGrpSpPr/>
          <p:nvPr/>
        </p:nvGrpSpPr>
        <p:grpSpPr>
          <a:xfrm>
            <a:off x="2098902" y="1370103"/>
            <a:ext cx="8321449" cy="2725647"/>
            <a:chOff x="0" y="0"/>
            <a:chExt cx="8321447" cy="2725646"/>
          </a:xfrm>
        </p:grpSpPr>
        <p:sp>
          <p:nvSpPr>
            <p:cNvPr id="2405" name="Line"/>
            <p:cNvSpPr/>
            <p:nvPr/>
          </p:nvSpPr>
          <p:spPr>
            <a:xfrm>
              <a:off x="231547" y="230096"/>
              <a:ext cx="31751" cy="34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1440" y="3513"/>
                    <a:pt x="2880" y="7027"/>
                    <a:pt x="4320" y="10410"/>
                  </a:cubicBezTo>
                  <a:cubicBezTo>
                    <a:pt x="5760" y="13793"/>
                    <a:pt x="7200" y="17046"/>
                    <a:pt x="8640" y="18998"/>
                  </a:cubicBezTo>
                  <a:cubicBezTo>
                    <a:pt x="10080" y="20949"/>
                    <a:pt x="11520" y="21600"/>
                    <a:pt x="13680" y="21470"/>
                  </a:cubicBezTo>
                  <a:cubicBezTo>
                    <a:pt x="15840" y="21340"/>
                    <a:pt x="18720" y="2042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38691" y="139992"/>
              <a:ext cx="254580" cy="42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12" fill="norm" stroke="1" extrusionOk="0">
                  <a:moveTo>
                    <a:pt x="996" y="4253"/>
                  </a:moveTo>
                  <a:cubicBezTo>
                    <a:pt x="642" y="3608"/>
                    <a:pt x="288" y="2963"/>
                    <a:pt x="111" y="2372"/>
                  </a:cubicBezTo>
                  <a:cubicBezTo>
                    <a:pt x="-66" y="1781"/>
                    <a:pt x="-66" y="1244"/>
                    <a:pt x="377" y="814"/>
                  </a:cubicBezTo>
                  <a:cubicBezTo>
                    <a:pt x="819" y="384"/>
                    <a:pt x="1704" y="61"/>
                    <a:pt x="4449" y="8"/>
                  </a:cubicBezTo>
                  <a:cubicBezTo>
                    <a:pt x="7193" y="-46"/>
                    <a:pt x="11796" y="169"/>
                    <a:pt x="15249" y="1458"/>
                  </a:cubicBezTo>
                  <a:cubicBezTo>
                    <a:pt x="18701" y="2748"/>
                    <a:pt x="21003" y="5112"/>
                    <a:pt x="21268" y="7906"/>
                  </a:cubicBezTo>
                  <a:cubicBezTo>
                    <a:pt x="21534" y="10700"/>
                    <a:pt x="19764" y="13924"/>
                    <a:pt x="17285" y="16235"/>
                  </a:cubicBezTo>
                  <a:cubicBezTo>
                    <a:pt x="14806" y="18545"/>
                    <a:pt x="11619" y="19942"/>
                    <a:pt x="9052" y="20694"/>
                  </a:cubicBezTo>
                  <a:cubicBezTo>
                    <a:pt x="6485" y="21447"/>
                    <a:pt x="4537" y="21554"/>
                    <a:pt x="3121" y="21500"/>
                  </a:cubicBezTo>
                  <a:cubicBezTo>
                    <a:pt x="1704" y="21447"/>
                    <a:pt x="819" y="21232"/>
                    <a:pt x="1173" y="20909"/>
                  </a:cubicBezTo>
                  <a:cubicBezTo>
                    <a:pt x="1527" y="20587"/>
                    <a:pt x="3121" y="20157"/>
                    <a:pt x="4714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20497" y="33169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20497" y="414246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4400"/>
                    <a:pt x="12686" y="7200"/>
                    <a:pt x="16286" y="360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318985" y="3789"/>
              <a:ext cx="195263" cy="57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9" fill="norm" stroke="1" extrusionOk="0">
                  <a:moveTo>
                    <a:pt x="21426" y="1564"/>
                  </a:moveTo>
                  <a:cubicBezTo>
                    <a:pt x="19568" y="1015"/>
                    <a:pt x="17710" y="465"/>
                    <a:pt x="15503" y="190"/>
                  </a:cubicBezTo>
                  <a:cubicBezTo>
                    <a:pt x="13297" y="-85"/>
                    <a:pt x="10742" y="-85"/>
                    <a:pt x="8420" y="347"/>
                  </a:cubicBezTo>
                  <a:cubicBezTo>
                    <a:pt x="6097" y="779"/>
                    <a:pt x="4007" y="1643"/>
                    <a:pt x="2961" y="2271"/>
                  </a:cubicBezTo>
                  <a:cubicBezTo>
                    <a:pt x="1916" y="2900"/>
                    <a:pt x="1916" y="3292"/>
                    <a:pt x="3426" y="3882"/>
                  </a:cubicBezTo>
                  <a:cubicBezTo>
                    <a:pt x="4936" y="4471"/>
                    <a:pt x="7955" y="5256"/>
                    <a:pt x="9929" y="6120"/>
                  </a:cubicBezTo>
                  <a:cubicBezTo>
                    <a:pt x="11903" y="6984"/>
                    <a:pt x="12832" y="7927"/>
                    <a:pt x="12484" y="8712"/>
                  </a:cubicBezTo>
                  <a:cubicBezTo>
                    <a:pt x="12136" y="9498"/>
                    <a:pt x="10510" y="10126"/>
                    <a:pt x="9116" y="10519"/>
                  </a:cubicBezTo>
                  <a:cubicBezTo>
                    <a:pt x="7723" y="10911"/>
                    <a:pt x="6561" y="11068"/>
                    <a:pt x="6097" y="10951"/>
                  </a:cubicBezTo>
                  <a:cubicBezTo>
                    <a:pt x="5632" y="10833"/>
                    <a:pt x="5865" y="10440"/>
                    <a:pt x="6561" y="10165"/>
                  </a:cubicBezTo>
                  <a:cubicBezTo>
                    <a:pt x="7258" y="9890"/>
                    <a:pt x="8420" y="9733"/>
                    <a:pt x="9581" y="9694"/>
                  </a:cubicBezTo>
                  <a:cubicBezTo>
                    <a:pt x="10742" y="9655"/>
                    <a:pt x="11903" y="9733"/>
                    <a:pt x="12484" y="9969"/>
                  </a:cubicBezTo>
                  <a:cubicBezTo>
                    <a:pt x="13065" y="10204"/>
                    <a:pt x="13065" y="10597"/>
                    <a:pt x="11323" y="11697"/>
                  </a:cubicBezTo>
                  <a:cubicBezTo>
                    <a:pt x="9581" y="12796"/>
                    <a:pt x="6097" y="14603"/>
                    <a:pt x="3891" y="15938"/>
                  </a:cubicBezTo>
                  <a:cubicBezTo>
                    <a:pt x="1684" y="17274"/>
                    <a:pt x="755" y="18138"/>
                    <a:pt x="291" y="18805"/>
                  </a:cubicBezTo>
                  <a:cubicBezTo>
                    <a:pt x="-174" y="19473"/>
                    <a:pt x="-174" y="19944"/>
                    <a:pt x="987" y="20376"/>
                  </a:cubicBezTo>
                  <a:cubicBezTo>
                    <a:pt x="2149" y="20808"/>
                    <a:pt x="4471" y="21201"/>
                    <a:pt x="7258" y="21358"/>
                  </a:cubicBezTo>
                  <a:cubicBezTo>
                    <a:pt x="10045" y="21515"/>
                    <a:pt x="13297" y="21436"/>
                    <a:pt x="16549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637824" y="191433"/>
              <a:ext cx="154547" cy="25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38" fill="norm" stroke="1" extrusionOk="0">
                  <a:moveTo>
                    <a:pt x="14483" y="578"/>
                  </a:moveTo>
                  <a:cubicBezTo>
                    <a:pt x="13023" y="224"/>
                    <a:pt x="11564" y="-130"/>
                    <a:pt x="10396" y="47"/>
                  </a:cubicBezTo>
                  <a:cubicBezTo>
                    <a:pt x="9229" y="224"/>
                    <a:pt x="8353" y="932"/>
                    <a:pt x="6747" y="3057"/>
                  </a:cubicBezTo>
                  <a:cubicBezTo>
                    <a:pt x="5142" y="5181"/>
                    <a:pt x="2807" y="8722"/>
                    <a:pt x="1493" y="11290"/>
                  </a:cubicBezTo>
                  <a:cubicBezTo>
                    <a:pt x="180" y="13857"/>
                    <a:pt x="-112" y="15450"/>
                    <a:pt x="34" y="16867"/>
                  </a:cubicBezTo>
                  <a:cubicBezTo>
                    <a:pt x="180" y="18283"/>
                    <a:pt x="764" y="19522"/>
                    <a:pt x="1785" y="20319"/>
                  </a:cubicBezTo>
                  <a:cubicBezTo>
                    <a:pt x="2807" y="21116"/>
                    <a:pt x="4266" y="21470"/>
                    <a:pt x="6310" y="21293"/>
                  </a:cubicBezTo>
                  <a:cubicBezTo>
                    <a:pt x="8353" y="21116"/>
                    <a:pt x="10980" y="20408"/>
                    <a:pt x="13607" y="18106"/>
                  </a:cubicBezTo>
                  <a:cubicBezTo>
                    <a:pt x="16234" y="15804"/>
                    <a:pt x="18861" y="11909"/>
                    <a:pt x="20174" y="8988"/>
                  </a:cubicBezTo>
                  <a:cubicBezTo>
                    <a:pt x="21488" y="6067"/>
                    <a:pt x="21488" y="4119"/>
                    <a:pt x="21050" y="2791"/>
                  </a:cubicBezTo>
                  <a:cubicBezTo>
                    <a:pt x="20612" y="1463"/>
                    <a:pt x="19737" y="755"/>
                    <a:pt x="18423" y="401"/>
                  </a:cubicBezTo>
                  <a:cubicBezTo>
                    <a:pt x="17110" y="47"/>
                    <a:pt x="15358" y="47"/>
                    <a:pt x="14045" y="932"/>
                  </a:cubicBezTo>
                  <a:cubicBezTo>
                    <a:pt x="12731" y="1818"/>
                    <a:pt x="11856" y="3588"/>
                    <a:pt x="10980" y="5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895247" y="34439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006133" y="179872"/>
              <a:ext cx="164752" cy="27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89" fill="norm" stroke="1" extrusionOk="0">
                  <a:moveTo>
                    <a:pt x="15630" y="6934"/>
                  </a:moveTo>
                  <a:cubicBezTo>
                    <a:pt x="14030" y="4774"/>
                    <a:pt x="12430" y="2614"/>
                    <a:pt x="10963" y="1367"/>
                  </a:cubicBezTo>
                  <a:cubicBezTo>
                    <a:pt x="9496" y="121"/>
                    <a:pt x="8163" y="-211"/>
                    <a:pt x="6430" y="121"/>
                  </a:cubicBezTo>
                  <a:cubicBezTo>
                    <a:pt x="4696" y="454"/>
                    <a:pt x="2563" y="1451"/>
                    <a:pt x="1230" y="2863"/>
                  </a:cubicBezTo>
                  <a:cubicBezTo>
                    <a:pt x="-104" y="4275"/>
                    <a:pt x="-637" y="6103"/>
                    <a:pt x="1096" y="7349"/>
                  </a:cubicBezTo>
                  <a:cubicBezTo>
                    <a:pt x="2830" y="8595"/>
                    <a:pt x="6830" y="9260"/>
                    <a:pt x="10030" y="8678"/>
                  </a:cubicBezTo>
                  <a:cubicBezTo>
                    <a:pt x="13230" y="8097"/>
                    <a:pt x="15630" y="6269"/>
                    <a:pt x="17363" y="4940"/>
                  </a:cubicBezTo>
                  <a:cubicBezTo>
                    <a:pt x="19096" y="3611"/>
                    <a:pt x="20163" y="2780"/>
                    <a:pt x="20563" y="2780"/>
                  </a:cubicBezTo>
                  <a:cubicBezTo>
                    <a:pt x="20963" y="2780"/>
                    <a:pt x="20696" y="3611"/>
                    <a:pt x="20163" y="6020"/>
                  </a:cubicBezTo>
                  <a:cubicBezTo>
                    <a:pt x="19630" y="8429"/>
                    <a:pt x="18830" y="12417"/>
                    <a:pt x="18563" y="15241"/>
                  </a:cubicBezTo>
                  <a:cubicBezTo>
                    <a:pt x="18296" y="18066"/>
                    <a:pt x="18563" y="19727"/>
                    <a:pt x="1883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282597" y="179296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26"/>
                    <a:pt x="14400" y="11051"/>
                    <a:pt x="10800" y="14651"/>
                  </a:cubicBezTo>
                  <a:cubicBezTo>
                    <a:pt x="7200" y="18251"/>
                    <a:pt x="360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371497" y="420596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796417" y="194239"/>
              <a:ext cx="132720" cy="26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48" fill="norm" stroke="1" extrusionOk="0">
                  <a:moveTo>
                    <a:pt x="14040" y="4846"/>
                  </a:moveTo>
                  <a:cubicBezTo>
                    <a:pt x="14040" y="3674"/>
                    <a:pt x="14040" y="2502"/>
                    <a:pt x="13209" y="2083"/>
                  </a:cubicBezTo>
                  <a:cubicBezTo>
                    <a:pt x="12379" y="1665"/>
                    <a:pt x="10717" y="2000"/>
                    <a:pt x="8557" y="3674"/>
                  </a:cubicBezTo>
                  <a:cubicBezTo>
                    <a:pt x="6397" y="5349"/>
                    <a:pt x="3739" y="8363"/>
                    <a:pt x="2077" y="11376"/>
                  </a:cubicBezTo>
                  <a:cubicBezTo>
                    <a:pt x="416" y="14390"/>
                    <a:pt x="-249" y="17404"/>
                    <a:pt x="83" y="19163"/>
                  </a:cubicBezTo>
                  <a:cubicBezTo>
                    <a:pt x="416" y="20921"/>
                    <a:pt x="1745" y="21423"/>
                    <a:pt x="4237" y="21339"/>
                  </a:cubicBezTo>
                  <a:cubicBezTo>
                    <a:pt x="6729" y="21256"/>
                    <a:pt x="10385" y="20586"/>
                    <a:pt x="13708" y="17656"/>
                  </a:cubicBezTo>
                  <a:cubicBezTo>
                    <a:pt x="17031" y="14725"/>
                    <a:pt x="20022" y="9535"/>
                    <a:pt x="20686" y="6186"/>
                  </a:cubicBezTo>
                  <a:cubicBezTo>
                    <a:pt x="21351" y="2837"/>
                    <a:pt x="19689" y="1330"/>
                    <a:pt x="18028" y="576"/>
                  </a:cubicBezTo>
                  <a:cubicBezTo>
                    <a:pt x="16366" y="-177"/>
                    <a:pt x="14705" y="-177"/>
                    <a:pt x="13209" y="493"/>
                  </a:cubicBezTo>
                  <a:cubicBezTo>
                    <a:pt x="11714" y="1163"/>
                    <a:pt x="10385" y="2502"/>
                    <a:pt x="9886" y="3339"/>
                  </a:cubicBezTo>
                  <a:cubicBezTo>
                    <a:pt x="9388" y="4176"/>
                    <a:pt x="9720" y="4511"/>
                    <a:pt x="10053" y="4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050947" y="31899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187863" y="161847"/>
              <a:ext cx="193285" cy="27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55" fill="norm" stroke="1" extrusionOk="0">
                  <a:moveTo>
                    <a:pt x="3093" y="5724"/>
                  </a:moveTo>
                  <a:cubicBezTo>
                    <a:pt x="2628" y="4262"/>
                    <a:pt x="2164" y="2800"/>
                    <a:pt x="2396" y="1826"/>
                  </a:cubicBezTo>
                  <a:cubicBezTo>
                    <a:pt x="2628" y="851"/>
                    <a:pt x="3557" y="364"/>
                    <a:pt x="5183" y="121"/>
                  </a:cubicBezTo>
                  <a:cubicBezTo>
                    <a:pt x="6809" y="-123"/>
                    <a:pt x="9132" y="-123"/>
                    <a:pt x="10990" y="1339"/>
                  </a:cubicBezTo>
                  <a:cubicBezTo>
                    <a:pt x="12848" y="2800"/>
                    <a:pt x="14241" y="5724"/>
                    <a:pt x="12499" y="9053"/>
                  </a:cubicBezTo>
                  <a:cubicBezTo>
                    <a:pt x="10757" y="12382"/>
                    <a:pt x="5880" y="16118"/>
                    <a:pt x="3093" y="18310"/>
                  </a:cubicBezTo>
                  <a:cubicBezTo>
                    <a:pt x="306" y="20503"/>
                    <a:pt x="-391" y="21152"/>
                    <a:pt x="190" y="21315"/>
                  </a:cubicBezTo>
                  <a:cubicBezTo>
                    <a:pt x="770" y="21477"/>
                    <a:pt x="2628" y="21152"/>
                    <a:pt x="6344" y="20259"/>
                  </a:cubicBezTo>
                  <a:cubicBezTo>
                    <a:pt x="10061" y="19366"/>
                    <a:pt x="15635" y="17904"/>
                    <a:pt x="21209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546247" y="118724"/>
              <a:ext cx="102239" cy="3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47" fill="norm" stroke="1" extrusionOk="0">
                  <a:moveTo>
                    <a:pt x="2592" y="3570"/>
                  </a:moveTo>
                  <a:cubicBezTo>
                    <a:pt x="2160" y="2455"/>
                    <a:pt x="1728" y="1341"/>
                    <a:pt x="2808" y="713"/>
                  </a:cubicBezTo>
                  <a:cubicBezTo>
                    <a:pt x="3888" y="86"/>
                    <a:pt x="6480" y="-53"/>
                    <a:pt x="9072" y="17"/>
                  </a:cubicBezTo>
                  <a:cubicBezTo>
                    <a:pt x="11664" y="86"/>
                    <a:pt x="14256" y="365"/>
                    <a:pt x="16200" y="1201"/>
                  </a:cubicBezTo>
                  <a:cubicBezTo>
                    <a:pt x="18144" y="2037"/>
                    <a:pt x="19440" y="3431"/>
                    <a:pt x="18360" y="4685"/>
                  </a:cubicBezTo>
                  <a:cubicBezTo>
                    <a:pt x="17280" y="5939"/>
                    <a:pt x="13824" y="7054"/>
                    <a:pt x="10584" y="7890"/>
                  </a:cubicBezTo>
                  <a:cubicBezTo>
                    <a:pt x="7344" y="8726"/>
                    <a:pt x="4320" y="9284"/>
                    <a:pt x="3888" y="9562"/>
                  </a:cubicBezTo>
                  <a:cubicBezTo>
                    <a:pt x="3456" y="9841"/>
                    <a:pt x="5616" y="9841"/>
                    <a:pt x="7992" y="9841"/>
                  </a:cubicBezTo>
                  <a:cubicBezTo>
                    <a:pt x="10368" y="9841"/>
                    <a:pt x="12960" y="9841"/>
                    <a:pt x="15120" y="10050"/>
                  </a:cubicBezTo>
                  <a:cubicBezTo>
                    <a:pt x="17280" y="10259"/>
                    <a:pt x="19008" y="10677"/>
                    <a:pt x="20088" y="11583"/>
                  </a:cubicBezTo>
                  <a:cubicBezTo>
                    <a:pt x="21168" y="12489"/>
                    <a:pt x="21600" y="13882"/>
                    <a:pt x="18144" y="15624"/>
                  </a:cubicBezTo>
                  <a:cubicBezTo>
                    <a:pt x="14688" y="17366"/>
                    <a:pt x="7344" y="19457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698647" y="439646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255330" y="208297"/>
              <a:ext cx="167218" cy="28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0780" y="1150"/>
                  </a:moveTo>
                  <a:cubicBezTo>
                    <a:pt x="19686" y="677"/>
                    <a:pt x="18592" y="204"/>
                    <a:pt x="17362" y="47"/>
                  </a:cubicBezTo>
                  <a:cubicBezTo>
                    <a:pt x="16132" y="-111"/>
                    <a:pt x="14765" y="47"/>
                    <a:pt x="12030" y="1781"/>
                  </a:cubicBezTo>
                  <a:cubicBezTo>
                    <a:pt x="9296" y="3515"/>
                    <a:pt x="5195" y="6826"/>
                    <a:pt x="2871" y="9822"/>
                  </a:cubicBezTo>
                  <a:cubicBezTo>
                    <a:pt x="547" y="12817"/>
                    <a:pt x="0" y="15498"/>
                    <a:pt x="0" y="17232"/>
                  </a:cubicBezTo>
                  <a:cubicBezTo>
                    <a:pt x="0" y="18966"/>
                    <a:pt x="547" y="19755"/>
                    <a:pt x="1504" y="20385"/>
                  </a:cubicBezTo>
                  <a:cubicBezTo>
                    <a:pt x="2461" y="21016"/>
                    <a:pt x="3828" y="21489"/>
                    <a:pt x="6015" y="21331"/>
                  </a:cubicBezTo>
                  <a:cubicBezTo>
                    <a:pt x="8203" y="21174"/>
                    <a:pt x="11210" y="20385"/>
                    <a:pt x="13944" y="18178"/>
                  </a:cubicBezTo>
                  <a:cubicBezTo>
                    <a:pt x="16678" y="15971"/>
                    <a:pt x="19139" y="12344"/>
                    <a:pt x="20370" y="9822"/>
                  </a:cubicBezTo>
                  <a:cubicBezTo>
                    <a:pt x="21600" y="7299"/>
                    <a:pt x="21600" y="5880"/>
                    <a:pt x="21600" y="4777"/>
                  </a:cubicBezTo>
                  <a:cubicBezTo>
                    <a:pt x="21600" y="3673"/>
                    <a:pt x="21600" y="2885"/>
                    <a:pt x="20916" y="2333"/>
                  </a:cubicBezTo>
                  <a:cubicBezTo>
                    <a:pt x="20233" y="1781"/>
                    <a:pt x="18866" y="1466"/>
                    <a:pt x="16268" y="1781"/>
                  </a:cubicBezTo>
                  <a:cubicBezTo>
                    <a:pt x="13671" y="2096"/>
                    <a:pt x="9843" y="3042"/>
                    <a:pt x="6015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524510" y="344396"/>
              <a:ext cx="3138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4400"/>
                    <a:pt x="-1582" y="7200"/>
                    <a:pt x="1118" y="3600"/>
                  </a:cubicBezTo>
                  <a:cubicBezTo>
                    <a:pt x="3818" y="0"/>
                    <a:pt x="11918" y="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638447" y="180619"/>
              <a:ext cx="95251" cy="31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10" fill="norm" stroke="1" extrusionOk="0">
                  <a:moveTo>
                    <a:pt x="21130" y="2070"/>
                  </a:moveTo>
                  <a:cubicBezTo>
                    <a:pt x="16904" y="1350"/>
                    <a:pt x="12678" y="630"/>
                    <a:pt x="9391" y="270"/>
                  </a:cubicBezTo>
                  <a:cubicBezTo>
                    <a:pt x="6104" y="-90"/>
                    <a:pt x="3756" y="-90"/>
                    <a:pt x="2113" y="270"/>
                  </a:cubicBezTo>
                  <a:cubicBezTo>
                    <a:pt x="469" y="630"/>
                    <a:pt x="-470" y="1350"/>
                    <a:pt x="469" y="3078"/>
                  </a:cubicBezTo>
                  <a:cubicBezTo>
                    <a:pt x="1408" y="4806"/>
                    <a:pt x="4226" y="7542"/>
                    <a:pt x="7043" y="10278"/>
                  </a:cubicBezTo>
                  <a:cubicBezTo>
                    <a:pt x="9860" y="13014"/>
                    <a:pt x="12678" y="15750"/>
                    <a:pt x="11504" y="17622"/>
                  </a:cubicBezTo>
                  <a:cubicBezTo>
                    <a:pt x="10330" y="19494"/>
                    <a:pt x="5165" y="20502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632097" y="162577"/>
              <a:ext cx="2794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36" y="11375"/>
                    <a:pt x="6873" y="2735"/>
                    <a:pt x="10473" y="575"/>
                  </a:cubicBezTo>
                  <a:cubicBezTo>
                    <a:pt x="14073" y="-1585"/>
                    <a:pt x="178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847997" y="477746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352587" y="288406"/>
              <a:ext cx="182348" cy="24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013" fill="norm" stroke="1" extrusionOk="0">
                  <a:moveTo>
                    <a:pt x="12913" y="990"/>
                  </a:moveTo>
                  <a:cubicBezTo>
                    <a:pt x="11440" y="990"/>
                    <a:pt x="9968" y="990"/>
                    <a:pt x="8004" y="2624"/>
                  </a:cubicBezTo>
                  <a:cubicBezTo>
                    <a:pt x="6040" y="4257"/>
                    <a:pt x="3586" y="7525"/>
                    <a:pt x="2113" y="10247"/>
                  </a:cubicBezTo>
                  <a:cubicBezTo>
                    <a:pt x="640" y="12970"/>
                    <a:pt x="149" y="15148"/>
                    <a:pt x="27" y="16691"/>
                  </a:cubicBezTo>
                  <a:cubicBezTo>
                    <a:pt x="-96" y="18234"/>
                    <a:pt x="149" y="19141"/>
                    <a:pt x="1745" y="19958"/>
                  </a:cubicBezTo>
                  <a:cubicBezTo>
                    <a:pt x="3340" y="20775"/>
                    <a:pt x="6286" y="21501"/>
                    <a:pt x="9722" y="20593"/>
                  </a:cubicBezTo>
                  <a:cubicBezTo>
                    <a:pt x="13159" y="19686"/>
                    <a:pt x="17086" y="17145"/>
                    <a:pt x="19172" y="14059"/>
                  </a:cubicBezTo>
                  <a:cubicBezTo>
                    <a:pt x="21259" y="10973"/>
                    <a:pt x="21504" y="7343"/>
                    <a:pt x="20768" y="4893"/>
                  </a:cubicBezTo>
                  <a:cubicBezTo>
                    <a:pt x="20031" y="2442"/>
                    <a:pt x="18313" y="1172"/>
                    <a:pt x="16840" y="536"/>
                  </a:cubicBezTo>
                  <a:cubicBezTo>
                    <a:pt x="15368" y="-99"/>
                    <a:pt x="14140" y="-99"/>
                    <a:pt x="13036" y="173"/>
                  </a:cubicBezTo>
                  <a:cubicBezTo>
                    <a:pt x="11931" y="446"/>
                    <a:pt x="10949" y="990"/>
                    <a:pt x="10827" y="1716"/>
                  </a:cubicBezTo>
                  <a:cubicBezTo>
                    <a:pt x="10704" y="2442"/>
                    <a:pt x="11440" y="3350"/>
                    <a:pt x="12177" y="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609997" y="44599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806847" y="268196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181"/>
                    <a:pt x="15429" y="6363"/>
                    <a:pt x="11829" y="9963"/>
                  </a:cubicBezTo>
                  <a:cubicBezTo>
                    <a:pt x="8229" y="13563"/>
                    <a:pt x="4114" y="17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931015" y="261015"/>
              <a:ext cx="231433" cy="25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72" fill="norm" stroke="1" extrusionOk="0">
                  <a:moveTo>
                    <a:pt x="1441" y="5381"/>
                  </a:moveTo>
                  <a:cubicBezTo>
                    <a:pt x="852" y="4672"/>
                    <a:pt x="263" y="3964"/>
                    <a:pt x="66" y="3168"/>
                  </a:cubicBezTo>
                  <a:cubicBezTo>
                    <a:pt x="-130" y="2371"/>
                    <a:pt x="66" y="1486"/>
                    <a:pt x="1245" y="777"/>
                  </a:cubicBezTo>
                  <a:cubicBezTo>
                    <a:pt x="2423" y="69"/>
                    <a:pt x="4583" y="-462"/>
                    <a:pt x="6546" y="600"/>
                  </a:cubicBezTo>
                  <a:cubicBezTo>
                    <a:pt x="8510" y="1663"/>
                    <a:pt x="10277" y="4318"/>
                    <a:pt x="9983" y="7151"/>
                  </a:cubicBezTo>
                  <a:cubicBezTo>
                    <a:pt x="9688" y="9984"/>
                    <a:pt x="7332" y="12994"/>
                    <a:pt x="5565" y="14941"/>
                  </a:cubicBezTo>
                  <a:cubicBezTo>
                    <a:pt x="3797" y="16889"/>
                    <a:pt x="2619" y="17774"/>
                    <a:pt x="1735" y="18571"/>
                  </a:cubicBezTo>
                  <a:cubicBezTo>
                    <a:pt x="852" y="19368"/>
                    <a:pt x="263" y="20076"/>
                    <a:pt x="655" y="20518"/>
                  </a:cubicBezTo>
                  <a:cubicBezTo>
                    <a:pt x="1048" y="20961"/>
                    <a:pt x="2423" y="21138"/>
                    <a:pt x="6055" y="21049"/>
                  </a:cubicBezTo>
                  <a:cubicBezTo>
                    <a:pt x="9688" y="20961"/>
                    <a:pt x="15579" y="20607"/>
                    <a:pt x="21470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168797" y="579346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714897" y="236190"/>
              <a:ext cx="19614" cy="32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77" fill="norm" stroke="1" extrusionOk="0">
                  <a:moveTo>
                    <a:pt x="6480" y="2121"/>
                  </a:moveTo>
                  <a:cubicBezTo>
                    <a:pt x="4320" y="1139"/>
                    <a:pt x="2160" y="158"/>
                    <a:pt x="3240" y="17"/>
                  </a:cubicBezTo>
                  <a:cubicBezTo>
                    <a:pt x="4320" y="-123"/>
                    <a:pt x="8640" y="578"/>
                    <a:pt x="12960" y="3103"/>
                  </a:cubicBezTo>
                  <a:cubicBezTo>
                    <a:pt x="17280" y="5628"/>
                    <a:pt x="21600" y="9976"/>
                    <a:pt x="19440" y="13342"/>
                  </a:cubicBezTo>
                  <a:cubicBezTo>
                    <a:pt x="17280" y="16708"/>
                    <a:pt x="8640" y="19093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868998" y="439374"/>
              <a:ext cx="15648" cy="2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2" h="17912" fill="norm" stroke="1" extrusionOk="0">
                  <a:moveTo>
                    <a:pt x="12471" y="5632"/>
                  </a:moveTo>
                  <a:cubicBezTo>
                    <a:pt x="5271" y="12832"/>
                    <a:pt x="-1929" y="20032"/>
                    <a:pt x="471" y="17332"/>
                  </a:cubicBezTo>
                  <a:cubicBezTo>
                    <a:pt x="2871" y="14632"/>
                    <a:pt x="14871" y="2032"/>
                    <a:pt x="17271" y="232"/>
                  </a:cubicBezTo>
                  <a:cubicBezTo>
                    <a:pt x="19671" y="-1568"/>
                    <a:pt x="12471" y="7432"/>
                    <a:pt x="5271" y="16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054803" y="182681"/>
              <a:ext cx="180795" cy="29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66" fill="norm" stroke="1" extrusionOk="0">
                  <a:moveTo>
                    <a:pt x="355" y="4260"/>
                  </a:moveTo>
                  <a:cubicBezTo>
                    <a:pt x="104" y="3510"/>
                    <a:pt x="-147" y="2760"/>
                    <a:pt x="104" y="2085"/>
                  </a:cubicBezTo>
                  <a:cubicBezTo>
                    <a:pt x="355" y="1410"/>
                    <a:pt x="1109" y="810"/>
                    <a:pt x="3244" y="360"/>
                  </a:cubicBezTo>
                  <a:cubicBezTo>
                    <a:pt x="5379" y="-90"/>
                    <a:pt x="8895" y="-390"/>
                    <a:pt x="11030" y="1185"/>
                  </a:cubicBezTo>
                  <a:cubicBezTo>
                    <a:pt x="13165" y="2760"/>
                    <a:pt x="13918" y="6210"/>
                    <a:pt x="12286" y="9510"/>
                  </a:cubicBezTo>
                  <a:cubicBezTo>
                    <a:pt x="10653" y="12810"/>
                    <a:pt x="6634" y="15960"/>
                    <a:pt x="4374" y="17910"/>
                  </a:cubicBezTo>
                  <a:cubicBezTo>
                    <a:pt x="2113" y="19860"/>
                    <a:pt x="1611" y="20610"/>
                    <a:pt x="2113" y="20910"/>
                  </a:cubicBezTo>
                  <a:cubicBezTo>
                    <a:pt x="2616" y="21210"/>
                    <a:pt x="4123" y="21060"/>
                    <a:pt x="7513" y="20610"/>
                  </a:cubicBezTo>
                  <a:cubicBezTo>
                    <a:pt x="10904" y="20160"/>
                    <a:pt x="16179" y="19410"/>
                    <a:pt x="21453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292747" y="64202"/>
              <a:ext cx="187667" cy="5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74" fill="norm" stroke="1" extrusionOk="0">
                  <a:moveTo>
                    <a:pt x="7121" y="1428"/>
                  </a:moveTo>
                  <a:cubicBezTo>
                    <a:pt x="7596" y="962"/>
                    <a:pt x="8070" y="496"/>
                    <a:pt x="8901" y="224"/>
                  </a:cubicBezTo>
                  <a:cubicBezTo>
                    <a:pt x="9732" y="-48"/>
                    <a:pt x="10919" y="-126"/>
                    <a:pt x="12936" y="301"/>
                  </a:cubicBezTo>
                  <a:cubicBezTo>
                    <a:pt x="14954" y="729"/>
                    <a:pt x="17802" y="1661"/>
                    <a:pt x="19464" y="2710"/>
                  </a:cubicBezTo>
                  <a:cubicBezTo>
                    <a:pt x="21125" y="3759"/>
                    <a:pt x="21600" y="4924"/>
                    <a:pt x="20295" y="6284"/>
                  </a:cubicBezTo>
                  <a:cubicBezTo>
                    <a:pt x="18989" y="7644"/>
                    <a:pt x="15903" y="9198"/>
                    <a:pt x="14123" y="10363"/>
                  </a:cubicBezTo>
                  <a:cubicBezTo>
                    <a:pt x="12343" y="11529"/>
                    <a:pt x="11868" y="12306"/>
                    <a:pt x="12580" y="13121"/>
                  </a:cubicBezTo>
                  <a:cubicBezTo>
                    <a:pt x="13292" y="13937"/>
                    <a:pt x="15191" y="14792"/>
                    <a:pt x="16734" y="15763"/>
                  </a:cubicBezTo>
                  <a:cubicBezTo>
                    <a:pt x="18277" y="16734"/>
                    <a:pt x="19464" y="17822"/>
                    <a:pt x="18633" y="18716"/>
                  </a:cubicBezTo>
                  <a:cubicBezTo>
                    <a:pt x="17802" y="19609"/>
                    <a:pt x="14954" y="20309"/>
                    <a:pt x="11512" y="20736"/>
                  </a:cubicBezTo>
                  <a:cubicBezTo>
                    <a:pt x="8070" y="21163"/>
                    <a:pt x="4035" y="21319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901597" y="706346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939697" y="801596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063647" y="738096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4400"/>
                    <a:pt x="6750" y="7200"/>
                    <a:pt x="10350" y="3600"/>
                  </a:cubicBezTo>
                  <a:cubicBezTo>
                    <a:pt x="13950" y="0"/>
                    <a:pt x="177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120797" y="83969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422547" y="73174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475231" y="814296"/>
              <a:ext cx="1378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636" y="21600"/>
                  </a:moveTo>
                  <a:cubicBezTo>
                    <a:pt x="1673" y="21600"/>
                    <a:pt x="-291" y="21600"/>
                    <a:pt x="36" y="19800"/>
                  </a:cubicBezTo>
                  <a:cubicBezTo>
                    <a:pt x="364" y="18000"/>
                    <a:pt x="2982" y="14400"/>
                    <a:pt x="6909" y="10800"/>
                  </a:cubicBezTo>
                  <a:cubicBezTo>
                    <a:pt x="10836" y="7200"/>
                    <a:pt x="16073" y="36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559197" y="824319"/>
              <a:ext cx="152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00" y="12302"/>
                    <a:pt x="1800" y="4448"/>
                    <a:pt x="5400" y="1502"/>
                  </a:cubicBezTo>
                  <a:cubicBezTo>
                    <a:pt x="9000" y="-1443"/>
                    <a:pt x="153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552847" y="95399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803797" y="786452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70" y="12582"/>
                    <a:pt x="9341" y="4867"/>
                    <a:pt x="12941" y="1782"/>
                  </a:cubicBezTo>
                  <a:cubicBezTo>
                    <a:pt x="16541" y="-1304"/>
                    <a:pt x="1907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829197" y="901201"/>
              <a:ext cx="2667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286" y="13094"/>
                    <a:pt x="8571" y="5581"/>
                    <a:pt x="12171" y="2294"/>
                  </a:cubicBezTo>
                  <a:cubicBezTo>
                    <a:pt x="15771" y="-993"/>
                    <a:pt x="18686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0" y="1906496"/>
              <a:ext cx="85498" cy="50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90" fill="norm" stroke="1" extrusionOk="0">
                  <a:moveTo>
                    <a:pt x="21280" y="0"/>
                  </a:moveTo>
                  <a:cubicBezTo>
                    <a:pt x="18119" y="1882"/>
                    <a:pt x="14958" y="3764"/>
                    <a:pt x="12324" y="6274"/>
                  </a:cubicBezTo>
                  <a:cubicBezTo>
                    <a:pt x="9690" y="8783"/>
                    <a:pt x="7582" y="11920"/>
                    <a:pt x="5739" y="14295"/>
                  </a:cubicBezTo>
                  <a:cubicBezTo>
                    <a:pt x="3895" y="16671"/>
                    <a:pt x="2314" y="18284"/>
                    <a:pt x="1260" y="19449"/>
                  </a:cubicBezTo>
                  <a:cubicBezTo>
                    <a:pt x="207" y="20614"/>
                    <a:pt x="-320" y="21331"/>
                    <a:pt x="207" y="21466"/>
                  </a:cubicBezTo>
                  <a:cubicBezTo>
                    <a:pt x="734" y="21600"/>
                    <a:pt x="2314" y="21152"/>
                    <a:pt x="3895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7652" y="1868396"/>
              <a:ext cx="33899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55" y="21600"/>
                  </a:moveTo>
                  <a:cubicBezTo>
                    <a:pt x="21" y="18600"/>
                    <a:pt x="-113" y="15600"/>
                    <a:pt x="155" y="13800"/>
                  </a:cubicBezTo>
                  <a:cubicBezTo>
                    <a:pt x="424" y="12000"/>
                    <a:pt x="1094" y="11400"/>
                    <a:pt x="3040" y="9300"/>
                  </a:cubicBezTo>
                  <a:cubicBezTo>
                    <a:pt x="4985" y="7200"/>
                    <a:pt x="8205" y="3600"/>
                    <a:pt x="11492" y="1800"/>
                  </a:cubicBezTo>
                  <a:cubicBezTo>
                    <a:pt x="14779" y="0"/>
                    <a:pt x="18133" y="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3747" y="216049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840"/>
                    <a:pt x="11782" y="10080"/>
                    <a:pt x="15382" y="6480"/>
                  </a:cubicBezTo>
                  <a:cubicBezTo>
                    <a:pt x="18982" y="2880"/>
                    <a:pt x="202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37897" y="2230346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58866" y="2243046"/>
              <a:ext cx="13778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9667" y="0"/>
                    <a:pt x="18030" y="0"/>
                    <a:pt x="14430" y="2957"/>
                  </a:cubicBezTo>
                  <a:cubicBezTo>
                    <a:pt x="10830" y="5914"/>
                    <a:pt x="5267" y="11829"/>
                    <a:pt x="2485" y="15429"/>
                  </a:cubicBezTo>
                  <a:cubicBezTo>
                    <a:pt x="-297" y="19029"/>
                    <a:pt x="-297" y="20314"/>
                    <a:pt x="358" y="20957"/>
                  </a:cubicBezTo>
                  <a:cubicBezTo>
                    <a:pt x="1012" y="21600"/>
                    <a:pt x="2321" y="21600"/>
                    <a:pt x="3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36759" y="1924564"/>
              <a:ext cx="183739" cy="42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59" fill="norm" stroke="1" extrusionOk="0">
                  <a:moveTo>
                    <a:pt x="21307" y="361"/>
                  </a:moveTo>
                  <a:cubicBezTo>
                    <a:pt x="18362" y="48"/>
                    <a:pt x="15416" y="-265"/>
                    <a:pt x="12471" y="361"/>
                  </a:cubicBezTo>
                  <a:cubicBezTo>
                    <a:pt x="9525" y="987"/>
                    <a:pt x="6580" y="2552"/>
                    <a:pt x="4371" y="4900"/>
                  </a:cubicBezTo>
                  <a:cubicBezTo>
                    <a:pt x="2162" y="7248"/>
                    <a:pt x="689" y="10378"/>
                    <a:pt x="198" y="13144"/>
                  </a:cubicBezTo>
                  <a:cubicBezTo>
                    <a:pt x="-293" y="15909"/>
                    <a:pt x="198" y="18309"/>
                    <a:pt x="934" y="19665"/>
                  </a:cubicBezTo>
                  <a:cubicBezTo>
                    <a:pt x="1671" y="21022"/>
                    <a:pt x="2652" y="21335"/>
                    <a:pt x="4984" y="21074"/>
                  </a:cubicBezTo>
                  <a:cubicBezTo>
                    <a:pt x="7316" y="20813"/>
                    <a:pt x="10998" y="19978"/>
                    <a:pt x="14680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29552" y="2039846"/>
              <a:ext cx="211596" cy="26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25" fill="norm" stroke="1" extrusionOk="0">
                  <a:moveTo>
                    <a:pt x="21379" y="0"/>
                  </a:moveTo>
                  <a:cubicBezTo>
                    <a:pt x="20310" y="4219"/>
                    <a:pt x="19240" y="8437"/>
                    <a:pt x="17209" y="11981"/>
                  </a:cubicBezTo>
                  <a:cubicBezTo>
                    <a:pt x="15177" y="15525"/>
                    <a:pt x="12183" y="18394"/>
                    <a:pt x="10151" y="19912"/>
                  </a:cubicBezTo>
                  <a:cubicBezTo>
                    <a:pt x="8120" y="21431"/>
                    <a:pt x="7050" y="21600"/>
                    <a:pt x="5553" y="21009"/>
                  </a:cubicBezTo>
                  <a:cubicBezTo>
                    <a:pt x="4056" y="20419"/>
                    <a:pt x="2131" y="19069"/>
                    <a:pt x="1062" y="17719"/>
                  </a:cubicBezTo>
                  <a:cubicBezTo>
                    <a:pt x="-7" y="16369"/>
                    <a:pt x="-221" y="15019"/>
                    <a:pt x="207" y="14259"/>
                  </a:cubicBezTo>
                  <a:cubicBezTo>
                    <a:pt x="634" y="13500"/>
                    <a:pt x="1704" y="13331"/>
                    <a:pt x="5232" y="14259"/>
                  </a:cubicBezTo>
                  <a:cubicBezTo>
                    <a:pt x="8761" y="15187"/>
                    <a:pt x="14749" y="17212"/>
                    <a:pt x="20737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36397" y="1980019"/>
              <a:ext cx="105216" cy="3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91" fill="norm" stroke="1" extrusionOk="0">
                  <a:moveTo>
                    <a:pt x="9969" y="187"/>
                  </a:moveTo>
                  <a:cubicBezTo>
                    <a:pt x="12046" y="39"/>
                    <a:pt x="14123" y="-109"/>
                    <a:pt x="15785" y="113"/>
                  </a:cubicBezTo>
                  <a:cubicBezTo>
                    <a:pt x="17446" y="335"/>
                    <a:pt x="18692" y="927"/>
                    <a:pt x="19731" y="2850"/>
                  </a:cubicBezTo>
                  <a:cubicBezTo>
                    <a:pt x="20769" y="4773"/>
                    <a:pt x="21600" y="8028"/>
                    <a:pt x="18277" y="11357"/>
                  </a:cubicBezTo>
                  <a:cubicBezTo>
                    <a:pt x="14954" y="14686"/>
                    <a:pt x="7477" y="1808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49563" y="1639711"/>
              <a:ext cx="213785" cy="14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2352" y="7893"/>
                  </a:moveTo>
                  <a:cubicBezTo>
                    <a:pt x="1711" y="10812"/>
                    <a:pt x="1069" y="13730"/>
                    <a:pt x="642" y="16066"/>
                  </a:cubicBezTo>
                  <a:cubicBezTo>
                    <a:pt x="214" y="18401"/>
                    <a:pt x="0" y="20152"/>
                    <a:pt x="0" y="20298"/>
                  </a:cubicBezTo>
                  <a:cubicBezTo>
                    <a:pt x="0" y="20444"/>
                    <a:pt x="214" y="18985"/>
                    <a:pt x="855" y="15920"/>
                  </a:cubicBezTo>
                  <a:cubicBezTo>
                    <a:pt x="1497" y="12855"/>
                    <a:pt x="2566" y="8185"/>
                    <a:pt x="4384" y="4682"/>
                  </a:cubicBezTo>
                  <a:cubicBezTo>
                    <a:pt x="6202" y="1179"/>
                    <a:pt x="8768" y="-1156"/>
                    <a:pt x="11549" y="595"/>
                  </a:cubicBezTo>
                  <a:cubicBezTo>
                    <a:pt x="14329" y="2347"/>
                    <a:pt x="17323" y="8185"/>
                    <a:pt x="19034" y="11979"/>
                  </a:cubicBezTo>
                  <a:cubicBezTo>
                    <a:pt x="20745" y="15774"/>
                    <a:pt x="21172" y="17525"/>
                    <a:pt x="2160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431697" y="217954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393597" y="2319246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066697" y="1938246"/>
              <a:ext cx="846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50"/>
                    <a:pt x="21600" y="6900"/>
                    <a:pt x="21600" y="10500"/>
                  </a:cubicBezTo>
                  <a:cubicBezTo>
                    <a:pt x="21600" y="14100"/>
                    <a:pt x="108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876197" y="2306546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0" y="14400"/>
                    <a:pt x="5120" y="7200"/>
                    <a:pt x="8720" y="3600"/>
                  </a:cubicBezTo>
                  <a:cubicBezTo>
                    <a:pt x="12320" y="0"/>
                    <a:pt x="16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895247" y="2439896"/>
              <a:ext cx="254001" cy="28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2060" y="79"/>
                  </a:cubicBezTo>
                  <a:cubicBezTo>
                    <a:pt x="9720" y="159"/>
                    <a:pt x="8640" y="318"/>
                    <a:pt x="7740" y="635"/>
                  </a:cubicBezTo>
                  <a:cubicBezTo>
                    <a:pt x="6840" y="953"/>
                    <a:pt x="6120" y="1429"/>
                    <a:pt x="5940" y="2541"/>
                  </a:cubicBezTo>
                  <a:cubicBezTo>
                    <a:pt x="5760" y="3653"/>
                    <a:pt x="6120" y="5400"/>
                    <a:pt x="6030" y="6988"/>
                  </a:cubicBezTo>
                  <a:cubicBezTo>
                    <a:pt x="5940" y="8576"/>
                    <a:pt x="5400" y="10006"/>
                    <a:pt x="5580" y="10403"/>
                  </a:cubicBezTo>
                  <a:cubicBezTo>
                    <a:pt x="5760" y="10800"/>
                    <a:pt x="6660" y="10165"/>
                    <a:pt x="7560" y="9847"/>
                  </a:cubicBezTo>
                  <a:cubicBezTo>
                    <a:pt x="8460" y="9529"/>
                    <a:pt x="9360" y="9529"/>
                    <a:pt x="10260" y="9609"/>
                  </a:cubicBezTo>
                  <a:cubicBezTo>
                    <a:pt x="11160" y="9688"/>
                    <a:pt x="12060" y="9847"/>
                    <a:pt x="12780" y="10244"/>
                  </a:cubicBezTo>
                  <a:cubicBezTo>
                    <a:pt x="13500" y="10641"/>
                    <a:pt x="14040" y="11276"/>
                    <a:pt x="14490" y="12468"/>
                  </a:cubicBezTo>
                  <a:cubicBezTo>
                    <a:pt x="14940" y="13659"/>
                    <a:pt x="15300" y="15406"/>
                    <a:pt x="14760" y="16915"/>
                  </a:cubicBezTo>
                  <a:cubicBezTo>
                    <a:pt x="14220" y="18424"/>
                    <a:pt x="12780" y="19694"/>
                    <a:pt x="11070" y="20488"/>
                  </a:cubicBezTo>
                  <a:cubicBezTo>
                    <a:pt x="9360" y="21282"/>
                    <a:pt x="7380" y="21600"/>
                    <a:pt x="5490" y="21124"/>
                  </a:cubicBezTo>
                  <a:cubicBezTo>
                    <a:pt x="3600" y="20647"/>
                    <a:pt x="1800" y="19376"/>
                    <a:pt x="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558361" y="2012194"/>
              <a:ext cx="422737" cy="40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48" fill="norm" stroke="1" extrusionOk="0">
                  <a:moveTo>
                    <a:pt x="16949" y="1455"/>
                  </a:moveTo>
                  <a:cubicBezTo>
                    <a:pt x="17378" y="1009"/>
                    <a:pt x="17808" y="564"/>
                    <a:pt x="18292" y="286"/>
                  </a:cubicBezTo>
                  <a:cubicBezTo>
                    <a:pt x="18775" y="7"/>
                    <a:pt x="19313" y="-104"/>
                    <a:pt x="19474" y="119"/>
                  </a:cubicBezTo>
                  <a:cubicBezTo>
                    <a:pt x="19635" y="341"/>
                    <a:pt x="19420" y="898"/>
                    <a:pt x="18292" y="1789"/>
                  </a:cubicBezTo>
                  <a:cubicBezTo>
                    <a:pt x="17163" y="2680"/>
                    <a:pt x="15122" y="3904"/>
                    <a:pt x="12811" y="5129"/>
                  </a:cubicBezTo>
                  <a:cubicBezTo>
                    <a:pt x="10501" y="6354"/>
                    <a:pt x="7922" y="7578"/>
                    <a:pt x="6471" y="8469"/>
                  </a:cubicBezTo>
                  <a:cubicBezTo>
                    <a:pt x="5020" y="9360"/>
                    <a:pt x="4698" y="9917"/>
                    <a:pt x="4859" y="10251"/>
                  </a:cubicBezTo>
                  <a:cubicBezTo>
                    <a:pt x="5020" y="10585"/>
                    <a:pt x="5665" y="10696"/>
                    <a:pt x="7169" y="10807"/>
                  </a:cubicBezTo>
                  <a:cubicBezTo>
                    <a:pt x="8674" y="10919"/>
                    <a:pt x="11038" y="11030"/>
                    <a:pt x="12543" y="11253"/>
                  </a:cubicBezTo>
                  <a:cubicBezTo>
                    <a:pt x="14047" y="11475"/>
                    <a:pt x="14692" y="11809"/>
                    <a:pt x="14961" y="12310"/>
                  </a:cubicBezTo>
                  <a:cubicBezTo>
                    <a:pt x="15229" y="12811"/>
                    <a:pt x="15122" y="13480"/>
                    <a:pt x="14101" y="14370"/>
                  </a:cubicBezTo>
                  <a:cubicBezTo>
                    <a:pt x="13080" y="15261"/>
                    <a:pt x="11146" y="16374"/>
                    <a:pt x="8996" y="17432"/>
                  </a:cubicBezTo>
                  <a:cubicBezTo>
                    <a:pt x="6847" y="18490"/>
                    <a:pt x="4483" y="19492"/>
                    <a:pt x="2817" y="20160"/>
                  </a:cubicBezTo>
                  <a:cubicBezTo>
                    <a:pt x="1152" y="20828"/>
                    <a:pt x="184" y="21162"/>
                    <a:pt x="23" y="21329"/>
                  </a:cubicBezTo>
                  <a:cubicBezTo>
                    <a:pt x="-138" y="21496"/>
                    <a:pt x="507" y="21496"/>
                    <a:pt x="2817" y="21273"/>
                  </a:cubicBezTo>
                  <a:cubicBezTo>
                    <a:pt x="5128" y="21051"/>
                    <a:pt x="9104" y="20605"/>
                    <a:pt x="12489" y="20438"/>
                  </a:cubicBezTo>
                  <a:cubicBezTo>
                    <a:pt x="15874" y="20271"/>
                    <a:pt x="18668" y="20383"/>
                    <a:pt x="21462" y="2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676297" y="2630396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684977" y="2529804"/>
              <a:ext cx="6752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14" fill="norm" stroke="1" extrusionOk="0">
                  <a:moveTo>
                    <a:pt x="3206" y="20914"/>
                  </a:moveTo>
                  <a:cubicBezTo>
                    <a:pt x="1243" y="13714"/>
                    <a:pt x="-721" y="6514"/>
                    <a:pt x="261" y="2914"/>
                  </a:cubicBezTo>
                  <a:cubicBezTo>
                    <a:pt x="1243" y="-686"/>
                    <a:pt x="5170" y="-686"/>
                    <a:pt x="9097" y="1474"/>
                  </a:cubicBezTo>
                  <a:cubicBezTo>
                    <a:pt x="13024" y="3634"/>
                    <a:pt x="16952" y="7954"/>
                    <a:pt x="20879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784247" y="2649446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790597" y="268754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2972069" y="2624046"/>
              <a:ext cx="2172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543"/>
                    <a:pt x="4448" y="3086"/>
                    <a:pt x="1502" y="6686"/>
                  </a:cubicBezTo>
                  <a:cubicBezTo>
                    <a:pt x="-1443" y="10286"/>
                    <a:pt x="521" y="1594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2678312" y="1822229"/>
              <a:ext cx="110963" cy="21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01" fill="norm" stroke="1" extrusionOk="0">
                  <a:moveTo>
                    <a:pt x="15219" y="3316"/>
                  </a:moveTo>
                  <a:cubicBezTo>
                    <a:pt x="14819" y="2268"/>
                    <a:pt x="14419" y="1219"/>
                    <a:pt x="12819" y="590"/>
                  </a:cubicBezTo>
                  <a:cubicBezTo>
                    <a:pt x="11219" y="-39"/>
                    <a:pt x="8419" y="-249"/>
                    <a:pt x="6019" y="380"/>
                  </a:cubicBezTo>
                  <a:cubicBezTo>
                    <a:pt x="3619" y="1009"/>
                    <a:pt x="1619" y="2477"/>
                    <a:pt x="619" y="3735"/>
                  </a:cubicBezTo>
                  <a:cubicBezTo>
                    <a:pt x="-381" y="4994"/>
                    <a:pt x="-381" y="6042"/>
                    <a:pt x="2219" y="7615"/>
                  </a:cubicBezTo>
                  <a:cubicBezTo>
                    <a:pt x="4819" y="9188"/>
                    <a:pt x="10019" y="11285"/>
                    <a:pt x="13619" y="13068"/>
                  </a:cubicBezTo>
                  <a:cubicBezTo>
                    <a:pt x="17219" y="14850"/>
                    <a:pt x="19219" y="16318"/>
                    <a:pt x="20219" y="17576"/>
                  </a:cubicBezTo>
                  <a:cubicBezTo>
                    <a:pt x="21219" y="18834"/>
                    <a:pt x="21219" y="19883"/>
                    <a:pt x="20219" y="20512"/>
                  </a:cubicBezTo>
                  <a:cubicBezTo>
                    <a:pt x="19219" y="21141"/>
                    <a:pt x="17219" y="21351"/>
                    <a:pt x="15619" y="20722"/>
                  </a:cubicBezTo>
                  <a:cubicBezTo>
                    <a:pt x="14019" y="20093"/>
                    <a:pt x="12819" y="18625"/>
                    <a:pt x="11619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2765197" y="1785846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250690" y="2028143"/>
              <a:ext cx="16158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34" fill="norm" stroke="1" extrusionOk="0">
                  <a:moveTo>
                    <a:pt x="20609" y="1628"/>
                  </a:moveTo>
                  <a:cubicBezTo>
                    <a:pt x="20609" y="781"/>
                    <a:pt x="20609" y="-66"/>
                    <a:pt x="19259" y="5"/>
                  </a:cubicBezTo>
                  <a:cubicBezTo>
                    <a:pt x="17909" y="75"/>
                    <a:pt x="15209" y="1063"/>
                    <a:pt x="11159" y="3958"/>
                  </a:cubicBezTo>
                  <a:cubicBezTo>
                    <a:pt x="7109" y="6852"/>
                    <a:pt x="1709" y="11652"/>
                    <a:pt x="359" y="14899"/>
                  </a:cubicBezTo>
                  <a:cubicBezTo>
                    <a:pt x="-991" y="18146"/>
                    <a:pt x="1709" y="19840"/>
                    <a:pt x="440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131951" y="2049553"/>
              <a:ext cx="306347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13" fill="norm" stroke="1" extrusionOk="0">
                  <a:moveTo>
                    <a:pt x="108" y="21113"/>
                  </a:moveTo>
                  <a:cubicBezTo>
                    <a:pt x="-40" y="16128"/>
                    <a:pt x="-188" y="11144"/>
                    <a:pt x="774" y="7405"/>
                  </a:cubicBezTo>
                  <a:cubicBezTo>
                    <a:pt x="1735" y="3667"/>
                    <a:pt x="3807" y="1175"/>
                    <a:pt x="7431" y="344"/>
                  </a:cubicBezTo>
                  <a:cubicBezTo>
                    <a:pt x="11056" y="-487"/>
                    <a:pt x="16234" y="344"/>
                    <a:pt x="21412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139847" y="2312896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8400"/>
                    <a:pt x="4200" y="15200"/>
                    <a:pt x="7275" y="12800"/>
                  </a:cubicBezTo>
                  <a:cubicBezTo>
                    <a:pt x="10350" y="10400"/>
                    <a:pt x="14400" y="8800"/>
                    <a:pt x="16950" y="6800"/>
                  </a:cubicBezTo>
                  <a:cubicBezTo>
                    <a:pt x="19500" y="4800"/>
                    <a:pt x="205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568231" y="2037052"/>
              <a:ext cx="155817" cy="3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72" fill="norm" stroke="1" extrusionOk="0">
                  <a:moveTo>
                    <a:pt x="20922" y="2625"/>
                  </a:moveTo>
                  <a:cubicBezTo>
                    <a:pt x="20638" y="1538"/>
                    <a:pt x="20354" y="451"/>
                    <a:pt x="19359" y="112"/>
                  </a:cubicBezTo>
                  <a:cubicBezTo>
                    <a:pt x="18364" y="-228"/>
                    <a:pt x="16659" y="180"/>
                    <a:pt x="13675" y="1742"/>
                  </a:cubicBezTo>
                  <a:cubicBezTo>
                    <a:pt x="10690" y="3304"/>
                    <a:pt x="6427" y="6021"/>
                    <a:pt x="3585" y="8466"/>
                  </a:cubicBezTo>
                  <a:cubicBezTo>
                    <a:pt x="743" y="10912"/>
                    <a:pt x="-678" y="13085"/>
                    <a:pt x="317" y="15191"/>
                  </a:cubicBezTo>
                  <a:cubicBezTo>
                    <a:pt x="1311" y="17297"/>
                    <a:pt x="4722" y="19334"/>
                    <a:pt x="7706" y="20353"/>
                  </a:cubicBezTo>
                  <a:cubicBezTo>
                    <a:pt x="10690" y="21372"/>
                    <a:pt x="13248" y="21372"/>
                    <a:pt x="15806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785101" y="2105048"/>
              <a:ext cx="167547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65" fill="norm" stroke="1" extrusionOk="0">
                  <a:moveTo>
                    <a:pt x="1932" y="870"/>
                  </a:moveTo>
                  <a:cubicBezTo>
                    <a:pt x="852" y="367"/>
                    <a:pt x="-228" y="-135"/>
                    <a:pt x="42" y="32"/>
                  </a:cubicBezTo>
                  <a:cubicBezTo>
                    <a:pt x="312" y="200"/>
                    <a:pt x="1932" y="1037"/>
                    <a:pt x="4902" y="3298"/>
                  </a:cubicBezTo>
                  <a:cubicBezTo>
                    <a:pt x="7872" y="5558"/>
                    <a:pt x="12192" y="9242"/>
                    <a:pt x="15162" y="12507"/>
                  </a:cubicBezTo>
                  <a:cubicBezTo>
                    <a:pt x="18132" y="15772"/>
                    <a:pt x="19752" y="18618"/>
                    <a:pt x="21372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965347" y="209064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836230" y="2084296"/>
              <a:ext cx="1481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54" y="4800"/>
                    <a:pt x="11109" y="9600"/>
                    <a:pt x="8023" y="12320"/>
                  </a:cubicBezTo>
                  <a:cubicBezTo>
                    <a:pt x="4937" y="15040"/>
                    <a:pt x="4011" y="15680"/>
                    <a:pt x="2777" y="16640"/>
                  </a:cubicBezTo>
                  <a:cubicBezTo>
                    <a:pt x="1543" y="17600"/>
                    <a:pt x="0" y="18880"/>
                    <a:pt x="0" y="19760"/>
                  </a:cubicBezTo>
                  <a:cubicBezTo>
                    <a:pt x="0" y="20640"/>
                    <a:pt x="1543" y="2112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4111397" y="2319246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4109194" y="2217101"/>
              <a:ext cx="61556" cy="4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0903" fill="norm" stroke="1" extrusionOk="0">
                  <a:moveTo>
                    <a:pt x="11176" y="242"/>
                  </a:moveTo>
                  <a:cubicBezTo>
                    <a:pt x="7692" y="1181"/>
                    <a:pt x="4208" y="2120"/>
                    <a:pt x="2118" y="4938"/>
                  </a:cubicBezTo>
                  <a:cubicBezTo>
                    <a:pt x="28" y="7755"/>
                    <a:pt x="-669" y="12451"/>
                    <a:pt x="725" y="15738"/>
                  </a:cubicBezTo>
                  <a:cubicBezTo>
                    <a:pt x="2118" y="19025"/>
                    <a:pt x="5602" y="20903"/>
                    <a:pt x="9086" y="20903"/>
                  </a:cubicBezTo>
                  <a:cubicBezTo>
                    <a:pt x="12570" y="20903"/>
                    <a:pt x="16054" y="19025"/>
                    <a:pt x="18144" y="15738"/>
                  </a:cubicBezTo>
                  <a:cubicBezTo>
                    <a:pt x="20234" y="12451"/>
                    <a:pt x="20931" y="7755"/>
                    <a:pt x="19537" y="4468"/>
                  </a:cubicBezTo>
                  <a:cubicBezTo>
                    <a:pt x="18144" y="1181"/>
                    <a:pt x="14660" y="-697"/>
                    <a:pt x="11873" y="242"/>
                  </a:cubicBezTo>
                  <a:cubicBezTo>
                    <a:pt x="9086" y="1181"/>
                    <a:pt x="6996" y="4938"/>
                    <a:pt x="4905" y="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479697" y="2128746"/>
              <a:ext cx="215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cubicBezTo>
                    <a:pt x="14824" y="2400"/>
                    <a:pt x="9953" y="4800"/>
                    <a:pt x="6882" y="6600"/>
                  </a:cubicBezTo>
                  <a:cubicBezTo>
                    <a:pt x="3812" y="8400"/>
                    <a:pt x="2541" y="9600"/>
                    <a:pt x="1588" y="10680"/>
                  </a:cubicBezTo>
                  <a:cubicBezTo>
                    <a:pt x="635" y="11760"/>
                    <a:pt x="0" y="12720"/>
                    <a:pt x="0" y="13680"/>
                  </a:cubicBezTo>
                  <a:cubicBezTo>
                    <a:pt x="0" y="14640"/>
                    <a:pt x="635" y="15600"/>
                    <a:pt x="3812" y="16560"/>
                  </a:cubicBezTo>
                  <a:cubicBezTo>
                    <a:pt x="6988" y="17520"/>
                    <a:pt x="12706" y="18480"/>
                    <a:pt x="16094" y="19320"/>
                  </a:cubicBezTo>
                  <a:cubicBezTo>
                    <a:pt x="19482" y="20160"/>
                    <a:pt x="20541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492397" y="2363696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800"/>
                    <a:pt x="11782" y="12000"/>
                    <a:pt x="15382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906970" y="2020796"/>
              <a:ext cx="220428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8" fill="norm" stroke="1" extrusionOk="0">
                  <a:moveTo>
                    <a:pt x="20806" y="0"/>
                  </a:moveTo>
                  <a:cubicBezTo>
                    <a:pt x="18543" y="4818"/>
                    <a:pt x="16280" y="9637"/>
                    <a:pt x="14223" y="12711"/>
                  </a:cubicBezTo>
                  <a:cubicBezTo>
                    <a:pt x="12166" y="15785"/>
                    <a:pt x="10314" y="17114"/>
                    <a:pt x="8772" y="18028"/>
                  </a:cubicBezTo>
                  <a:cubicBezTo>
                    <a:pt x="7229" y="18942"/>
                    <a:pt x="5994" y="19440"/>
                    <a:pt x="4554" y="18942"/>
                  </a:cubicBezTo>
                  <a:cubicBezTo>
                    <a:pt x="3114" y="18443"/>
                    <a:pt x="1469" y="16948"/>
                    <a:pt x="646" y="15535"/>
                  </a:cubicBezTo>
                  <a:cubicBezTo>
                    <a:pt x="-177" y="14123"/>
                    <a:pt x="-177" y="12794"/>
                    <a:pt x="440" y="12046"/>
                  </a:cubicBezTo>
                  <a:cubicBezTo>
                    <a:pt x="1057" y="11298"/>
                    <a:pt x="2292" y="11132"/>
                    <a:pt x="4349" y="11714"/>
                  </a:cubicBezTo>
                  <a:cubicBezTo>
                    <a:pt x="6406" y="12295"/>
                    <a:pt x="9286" y="13625"/>
                    <a:pt x="11446" y="15037"/>
                  </a:cubicBezTo>
                  <a:cubicBezTo>
                    <a:pt x="13606" y="16449"/>
                    <a:pt x="15046" y="17945"/>
                    <a:pt x="16074" y="19108"/>
                  </a:cubicBezTo>
                  <a:cubicBezTo>
                    <a:pt x="17103" y="20271"/>
                    <a:pt x="17720" y="21102"/>
                    <a:pt x="18543" y="21351"/>
                  </a:cubicBezTo>
                  <a:cubicBezTo>
                    <a:pt x="19366" y="21600"/>
                    <a:pt x="20394" y="21268"/>
                    <a:pt x="21423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146447" y="2002452"/>
              <a:ext cx="207666" cy="45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7" fill="norm" stroke="1" extrusionOk="0">
                  <a:moveTo>
                    <a:pt x="11127" y="265"/>
                  </a:moveTo>
                  <a:cubicBezTo>
                    <a:pt x="12218" y="66"/>
                    <a:pt x="13309" y="-133"/>
                    <a:pt x="14618" y="116"/>
                  </a:cubicBezTo>
                  <a:cubicBezTo>
                    <a:pt x="15927" y="365"/>
                    <a:pt x="17455" y="1061"/>
                    <a:pt x="18873" y="2604"/>
                  </a:cubicBezTo>
                  <a:cubicBezTo>
                    <a:pt x="20291" y="4147"/>
                    <a:pt x="21600" y="6536"/>
                    <a:pt x="21382" y="9224"/>
                  </a:cubicBezTo>
                  <a:cubicBezTo>
                    <a:pt x="21164" y="11911"/>
                    <a:pt x="19418" y="14897"/>
                    <a:pt x="15600" y="16988"/>
                  </a:cubicBezTo>
                  <a:cubicBezTo>
                    <a:pt x="11782" y="19078"/>
                    <a:pt x="5891" y="20273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462618" y="-1"/>
              <a:ext cx="941126" cy="94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5" fill="norm" stroke="1" extrusionOk="0">
                  <a:moveTo>
                    <a:pt x="12573" y="34"/>
                  </a:moveTo>
                  <a:cubicBezTo>
                    <a:pt x="11220" y="-14"/>
                    <a:pt x="9867" y="-62"/>
                    <a:pt x="8562" y="273"/>
                  </a:cubicBezTo>
                  <a:cubicBezTo>
                    <a:pt x="7258" y="609"/>
                    <a:pt x="6001" y="1327"/>
                    <a:pt x="4914" y="2309"/>
                  </a:cubicBezTo>
                  <a:cubicBezTo>
                    <a:pt x="3827" y="3291"/>
                    <a:pt x="2909" y="4536"/>
                    <a:pt x="2160" y="5925"/>
                  </a:cubicBezTo>
                  <a:cubicBezTo>
                    <a:pt x="1411" y="7314"/>
                    <a:pt x="831" y="8846"/>
                    <a:pt x="468" y="10379"/>
                  </a:cubicBezTo>
                  <a:cubicBezTo>
                    <a:pt x="106" y="11911"/>
                    <a:pt x="-39" y="13444"/>
                    <a:pt x="9" y="14953"/>
                  </a:cubicBezTo>
                  <a:cubicBezTo>
                    <a:pt x="58" y="16461"/>
                    <a:pt x="299" y="17946"/>
                    <a:pt x="807" y="19024"/>
                  </a:cubicBezTo>
                  <a:cubicBezTo>
                    <a:pt x="1314" y="20101"/>
                    <a:pt x="2087" y="20772"/>
                    <a:pt x="3319" y="21131"/>
                  </a:cubicBezTo>
                  <a:cubicBezTo>
                    <a:pt x="4552" y="21490"/>
                    <a:pt x="6243" y="21538"/>
                    <a:pt x="7934" y="21442"/>
                  </a:cubicBezTo>
                  <a:cubicBezTo>
                    <a:pt x="9625" y="21346"/>
                    <a:pt x="11317" y="21107"/>
                    <a:pt x="12887" y="20676"/>
                  </a:cubicBezTo>
                  <a:cubicBezTo>
                    <a:pt x="14458" y="20245"/>
                    <a:pt x="15907" y="19622"/>
                    <a:pt x="17043" y="18880"/>
                  </a:cubicBezTo>
                  <a:cubicBezTo>
                    <a:pt x="18178" y="18138"/>
                    <a:pt x="19000" y="17275"/>
                    <a:pt x="19701" y="16222"/>
                  </a:cubicBezTo>
                  <a:cubicBezTo>
                    <a:pt x="20401" y="15168"/>
                    <a:pt x="20981" y="13923"/>
                    <a:pt x="21271" y="12510"/>
                  </a:cubicBezTo>
                  <a:cubicBezTo>
                    <a:pt x="21561" y="11097"/>
                    <a:pt x="21561" y="9517"/>
                    <a:pt x="21247" y="7840"/>
                  </a:cubicBezTo>
                  <a:cubicBezTo>
                    <a:pt x="20933" y="6164"/>
                    <a:pt x="20305" y="4392"/>
                    <a:pt x="19483" y="3099"/>
                  </a:cubicBezTo>
                  <a:cubicBezTo>
                    <a:pt x="18662" y="1806"/>
                    <a:pt x="17647" y="992"/>
                    <a:pt x="16487" y="944"/>
                  </a:cubicBezTo>
                  <a:cubicBezTo>
                    <a:pt x="15327" y="896"/>
                    <a:pt x="14023" y="1614"/>
                    <a:pt x="12718" y="2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210197" y="814296"/>
              <a:ext cx="222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971"/>
                    <a:pt x="4937" y="5943"/>
                    <a:pt x="8126" y="9257"/>
                  </a:cubicBezTo>
                  <a:cubicBezTo>
                    <a:pt x="11314" y="12571"/>
                    <a:pt x="15223" y="16229"/>
                    <a:pt x="17589" y="18343"/>
                  </a:cubicBezTo>
                  <a:cubicBezTo>
                    <a:pt x="19954" y="20457"/>
                    <a:pt x="20777" y="21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299097" y="1163546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445147" y="1068296"/>
              <a:ext cx="69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653"/>
                    <a:pt x="9818" y="5305"/>
                    <a:pt x="5891" y="8053"/>
                  </a:cubicBezTo>
                  <a:cubicBezTo>
                    <a:pt x="1964" y="10800"/>
                    <a:pt x="0" y="13642"/>
                    <a:pt x="0" y="15916"/>
                  </a:cubicBezTo>
                  <a:cubicBezTo>
                    <a:pt x="0" y="18189"/>
                    <a:pt x="1964" y="19895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730888" y="1201096"/>
              <a:ext cx="99784" cy="18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001" fill="norm" stroke="1" extrusionOk="0">
                  <a:moveTo>
                    <a:pt x="11666" y="62"/>
                  </a:moveTo>
                  <a:cubicBezTo>
                    <a:pt x="9506" y="302"/>
                    <a:pt x="7346" y="542"/>
                    <a:pt x="5186" y="3422"/>
                  </a:cubicBezTo>
                  <a:cubicBezTo>
                    <a:pt x="3026" y="6302"/>
                    <a:pt x="866" y="11822"/>
                    <a:pt x="218" y="15182"/>
                  </a:cubicBezTo>
                  <a:cubicBezTo>
                    <a:pt x="-430" y="18542"/>
                    <a:pt x="434" y="19742"/>
                    <a:pt x="1946" y="20462"/>
                  </a:cubicBezTo>
                  <a:cubicBezTo>
                    <a:pt x="3458" y="21182"/>
                    <a:pt x="5618" y="21422"/>
                    <a:pt x="9074" y="19622"/>
                  </a:cubicBezTo>
                  <a:cubicBezTo>
                    <a:pt x="12530" y="17822"/>
                    <a:pt x="17282" y="13982"/>
                    <a:pt x="19226" y="10742"/>
                  </a:cubicBezTo>
                  <a:cubicBezTo>
                    <a:pt x="21170" y="7502"/>
                    <a:pt x="20306" y="4862"/>
                    <a:pt x="19010" y="3062"/>
                  </a:cubicBezTo>
                  <a:cubicBezTo>
                    <a:pt x="17714" y="1262"/>
                    <a:pt x="15986" y="302"/>
                    <a:pt x="14042" y="62"/>
                  </a:cubicBezTo>
                  <a:cubicBezTo>
                    <a:pt x="12098" y="-178"/>
                    <a:pt x="9938" y="302"/>
                    <a:pt x="8426" y="1022"/>
                  </a:cubicBezTo>
                  <a:cubicBezTo>
                    <a:pt x="6914" y="1742"/>
                    <a:pt x="6050" y="2702"/>
                    <a:pt x="5186" y="3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946797" y="126514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017806" y="1078585"/>
              <a:ext cx="151242" cy="26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51" fill="norm" stroke="1" extrusionOk="0">
                  <a:moveTo>
                    <a:pt x="13336" y="4862"/>
                  </a:moveTo>
                  <a:cubicBezTo>
                    <a:pt x="11236" y="3307"/>
                    <a:pt x="9136" y="1752"/>
                    <a:pt x="7336" y="888"/>
                  </a:cubicBezTo>
                  <a:cubicBezTo>
                    <a:pt x="5536" y="24"/>
                    <a:pt x="4036" y="-149"/>
                    <a:pt x="2836" y="110"/>
                  </a:cubicBezTo>
                  <a:cubicBezTo>
                    <a:pt x="1636" y="369"/>
                    <a:pt x="736" y="1061"/>
                    <a:pt x="286" y="1925"/>
                  </a:cubicBezTo>
                  <a:cubicBezTo>
                    <a:pt x="-164" y="2789"/>
                    <a:pt x="-164" y="3825"/>
                    <a:pt x="886" y="4949"/>
                  </a:cubicBezTo>
                  <a:cubicBezTo>
                    <a:pt x="1936" y="6072"/>
                    <a:pt x="4036" y="7281"/>
                    <a:pt x="6286" y="7454"/>
                  </a:cubicBezTo>
                  <a:cubicBezTo>
                    <a:pt x="8536" y="7627"/>
                    <a:pt x="10936" y="6763"/>
                    <a:pt x="12736" y="5553"/>
                  </a:cubicBezTo>
                  <a:cubicBezTo>
                    <a:pt x="14536" y="4344"/>
                    <a:pt x="15736" y="2789"/>
                    <a:pt x="16486" y="2616"/>
                  </a:cubicBezTo>
                  <a:cubicBezTo>
                    <a:pt x="17236" y="2443"/>
                    <a:pt x="17536" y="3653"/>
                    <a:pt x="17836" y="6245"/>
                  </a:cubicBezTo>
                  <a:cubicBezTo>
                    <a:pt x="18136" y="8837"/>
                    <a:pt x="18436" y="12811"/>
                    <a:pt x="19036" y="15576"/>
                  </a:cubicBezTo>
                  <a:cubicBezTo>
                    <a:pt x="19636" y="18341"/>
                    <a:pt x="20536" y="19896"/>
                    <a:pt x="21436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296047" y="1080996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18"/>
                    <a:pt x="0" y="8836"/>
                    <a:pt x="3600" y="12436"/>
                  </a:cubicBezTo>
                  <a:cubicBezTo>
                    <a:pt x="7200" y="16036"/>
                    <a:pt x="144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79" name="Drawing"/>
          <p:cNvGrpSpPr/>
          <p:nvPr/>
        </p:nvGrpSpPr>
        <p:grpSpPr>
          <a:xfrm>
            <a:off x="2438400" y="4725603"/>
            <a:ext cx="7315201" cy="4443797"/>
            <a:chOff x="0" y="0"/>
            <a:chExt cx="7315200" cy="4443796"/>
          </a:xfrm>
        </p:grpSpPr>
        <p:sp>
          <p:nvSpPr>
            <p:cNvPr id="2488" name="Line"/>
            <p:cNvSpPr/>
            <p:nvPr/>
          </p:nvSpPr>
          <p:spPr>
            <a:xfrm>
              <a:off x="460285" y="2119696"/>
              <a:ext cx="68549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50" y="21600"/>
                  </a:moveTo>
                  <a:cubicBezTo>
                    <a:pt x="24" y="20700"/>
                    <a:pt x="-3" y="19800"/>
                    <a:pt x="0" y="19350"/>
                  </a:cubicBezTo>
                  <a:cubicBezTo>
                    <a:pt x="4" y="18900"/>
                    <a:pt x="37" y="18900"/>
                    <a:pt x="167" y="18600"/>
                  </a:cubicBezTo>
                  <a:cubicBezTo>
                    <a:pt x="297" y="18300"/>
                    <a:pt x="524" y="17700"/>
                    <a:pt x="761" y="16800"/>
                  </a:cubicBezTo>
                  <a:cubicBezTo>
                    <a:pt x="997" y="15900"/>
                    <a:pt x="1244" y="14700"/>
                    <a:pt x="1501" y="13950"/>
                  </a:cubicBezTo>
                  <a:cubicBezTo>
                    <a:pt x="1758" y="13200"/>
                    <a:pt x="2024" y="12900"/>
                    <a:pt x="2298" y="12450"/>
                  </a:cubicBezTo>
                  <a:cubicBezTo>
                    <a:pt x="2571" y="12000"/>
                    <a:pt x="2851" y="11400"/>
                    <a:pt x="3128" y="10800"/>
                  </a:cubicBezTo>
                  <a:cubicBezTo>
                    <a:pt x="3405" y="10200"/>
                    <a:pt x="3678" y="9600"/>
                    <a:pt x="3918" y="9000"/>
                  </a:cubicBezTo>
                  <a:cubicBezTo>
                    <a:pt x="4158" y="8400"/>
                    <a:pt x="4365" y="7800"/>
                    <a:pt x="4585" y="7350"/>
                  </a:cubicBezTo>
                  <a:cubicBezTo>
                    <a:pt x="4805" y="6900"/>
                    <a:pt x="5039" y="6600"/>
                    <a:pt x="5279" y="6150"/>
                  </a:cubicBezTo>
                  <a:cubicBezTo>
                    <a:pt x="5519" y="5700"/>
                    <a:pt x="5765" y="5100"/>
                    <a:pt x="6026" y="4650"/>
                  </a:cubicBezTo>
                  <a:cubicBezTo>
                    <a:pt x="6286" y="4200"/>
                    <a:pt x="6559" y="3900"/>
                    <a:pt x="6836" y="3600"/>
                  </a:cubicBezTo>
                  <a:cubicBezTo>
                    <a:pt x="7113" y="3300"/>
                    <a:pt x="7393" y="3000"/>
                    <a:pt x="7633" y="2850"/>
                  </a:cubicBezTo>
                  <a:cubicBezTo>
                    <a:pt x="7873" y="2700"/>
                    <a:pt x="8073" y="2700"/>
                    <a:pt x="8320" y="2550"/>
                  </a:cubicBezTo>
                  <a:cubicBezTo>
                    <a:pt x="8566" y="2400"/>
                    <a:pt x="8860" y="2100"/>
                    <a:pt x="9156" y="1950"/>
                  </a:cubicBezTo>
                  <a:cubicBezTo>
                    <a:pt x="9453" y="1800"/>
                    <a:pt x="9753" y="1800"/>
                    <a:pt x="10010" y="1800"/>
                  </a:cubicBezTo>
                  <a:cubicBezTo>
                    <a:pt x="10267" y="1800"/>
                    <a:pt x="10480" y="1800"/>
                    <a:pt x="10694" y="1650"/>
                  </a:cubicBezTo>
                  <a:cubicBezTo>
                    <a:pt x="10907" y="1500"/>
                    <a:pt x="11120" y="1200"/>
                    <a:pt x="11341" y="1050"/>
                  </a:cubicBezTo>
                  <a:cubicBezTo>
                    <a:pt x="11561" y="900"/>
                    <a:pt x="11787" y="900"/>
                    <a:pt x="12014" y="750"/>
                  </a:cubicBezTo>
                  <a:cubicBezTo>
                    <a:pt x="12241" y="600"/>
                    <a:pt x="12468" y="300"/>
                    <a:pt x="12691" y="150"/>
                  </a:cubicBezTo>
                  <a:cubicBezTo>
                    <a:pt x="12914" y="0"/>
                    <a:pt x="13134" y="0"/>
                    <a:pt x="13358" y="0"/>
                  </a:cubicBezTo>
                  <a:cubicBezTo>
                    <a:pt x="13581" y="0"/>
                    <a:pt x="13808" y="0"/>
                    <a:pt x="14035" y="0"/>
                  </a:cubicBezTo>
                  <a:cubicBezTo>
                    <a:pt x="14261" y="0"/>
                    <a:pt x="14488" y="0"/>
                    <a:pt x="14768" y="150"/>
                  </a:cubicBezTo>
                  <a:cubicBezTo>
                    <a:pt x="15048" y="300"/>
                    <a:pt x="15382" y="600"/>
                    <a:pt x="15645" y="900"/>
                  </a:cubicBezTo>
                  <a:cubicBezTo>
                    <a:pt x="15909" y="1200"/>
                    <a:pt x="16102" y="1500"/>
                    <a:pt x="16345" y="1800"/>
                  </a:cubicBezTo>
                  <a:cubicBezTo>
                    <a:pt x="16589" y="2100"/>
                    <a:pt x="16882" y="2400"/>
                    <a:pt x="17169" y="2700"/>
                  </a:cubicBezTo>
                  <a:cubicBezTo>
                    <a:pt x="17456" y="3000"/>
                    <a:pt x="17736" y="3300"/>
                    <a:pt x="17999" y="3450"/>
                  </a:cubicBezTo>
                  <a:cubicBezTo>
                    <a:pt x="18263" y="3600"/>
                    <a:pt x="18509" y="3600"/>
                    <a:pt x="18753" y="3900"/>
                  </a:cubicBezTo>
                  <a:cubicBezTo>
                    <a:pt x="18996" y="4200"/>
                    <a:pt x="19236" y="4800"/>
                    <a:pt x="19483" y="5400"/>
                  </a:cubicBezTo>
                  <a:cubicBezTo>
                    <a:pt x="19730" y="6000"/>
                    <a:pt x="19983" y="6600"/>
                    <a:pt x="20240" y="6900"/>
                  </a:cubicBezTo>
                  <a:cubicBezTo>
                    <a:pt x="20497" y="7200"/>
                    <a:pt x="20757" y="7200"/>
                    <a:pt x="20983" y="7350"/>
                  </a:cubicBezTo>
                  <a:cubicBezTo>
                    <a:pt x="21210" y="7500"/>
                    <a:pt x="21404" y="7800"/>
                    <a:pt x="21597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966050" y="284546"/>
              <a:ext cx="174834" cy="214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4579" y="0"/>
                  </a:moveTo>
                  <a:cubicBezTo>
                    <a:pt x="3018" y="554"/>
                    <a:pt x="1456" y="1108"/>
                    <a:pt x="676" y="1757"/>
                  </a:cubicBezTo>
                  <a:cubicBezTo>
                    <a:pt x="-105" y="2407"/>
                    <a:pt x="-105" y="3153"/>
                    <a:pt x="155" y="3898"/>
                  </a:cubicBezTo>
                  <a:cubicBezTo>
                    <a:pt x="415" y="4644"/>
                    <a:pt x="936" y="5389"/>
                    <a:pt x="1066" y="6146"/>
                  </a:cubicBezTo>
                  <a:cubicBezTo>
                    <a:pt x="1196" y="6902"/>
                    <a:pt x="936" y="7669"/>
                    <a:pt x="676" y="8478"/>
                  </a:cubicBezTo>
                  <a:cubicBezTo>
                    <a:pt x="415" y="9288"/>
                    <a:pt x="155" y="10140"/>
                    <a:pt x="936" y="10917"/>
                  </a:cubicBezTo>
                  <a:cubicBezTo>
                    <a:pt x="1717" y="11695"/>
                    <a:pt x="3538" y="12398"/>
                    <a:pt x="5490" y="13101"/>
                  </a:cubicBezTo>
                  <a:cubicBezTo>
                    <a:pt x="7442" y="13804"/>
                    <a:pt x="9524" y="14507"/>
                    <a:pt x="11476" y="15263"/>
                  </a:cubicBezTo>
                  <a:cubicBezTo>
                    <a:pt x="13428" y="16019"/>
                    <a:pt x="15249" y="16828"/>
                    <a:pt x="16811" y="17585"/>
                  </a:cubicBezTo>
                  <a:cubicBezTo>
                    <a:pt x="18372" y="18341"/>
                    <a:pt x="19673" y="19044"/>
                    <a:pt x="20454" y="19640"/>
                  </a:cubicBezTo>
                  <a:cubicBezTo>
                    <a:pt x="21235" y="20237"/>
                    <a:pt x="21495" y="20727"/>
                    <a:pt x="21495" y="21036"/>
                  </a:cubicBezTo>
                  <a:cubicBezTo>
                    <a:pt x="21495" y="21344"/>
                    <a:pt x="21235" y="21472"/>
                    <a:pt x="20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076584" y="2592482"/>
              <a:ext cx="238494" cy="29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76" fill="norm" stroke="1" extrusionOk="0">
                  <a:moveTo>
                    <a:pt x="11988" y="3030"/>
                  </a:moveTo>
                  <a:cubicBezTo>
                    <a:pt x="11988" y="2259"/>
                    <a:pt x="11988" y="1487"/>
                    <a:pt x="11522" y="870"/>
                  </a:cubicBezTo>
                  <a:cubicBezTo>
                    <a:pt x="11057" y="253"/>
                    <a:pt x="10126" y="-210"/>
                    <a:pt x="8729" y="99"/>
                  </a:cubicBezTo>
                  <a:cubicBezTo>
                    <a:pt x="7332" y="407"/>
                    <a:pt x="5470" y="1487"/>
                    <a:pt x="3795" y="3493"/>
                  </a:cubicBezTo>
                  <a:cubicBezTo>
                    <a:pt x="2119" y="5499"/>
                    <a:pt x="629" y="8430"/>
                    <a:pt x="164" y="11053"/>
                  </a:cubicBezTo>
                  <a:cubicBezTo>
                    <a:pt x="-302" y="13676"/>
                    <a:pt x="257" y="15990"/>
                    <a:pt x="1467" y="17687"/>
                  </a:cubicBezTo>
                  <a:cubicBezTo>
                    <a:pt x="2677" y="19384"/>
                    <a:pt x="4539" y="20464"/>
                    <a:pt x="6867" y="20927"/>
                  </a:cubicBezTo>
                  <a:cubicBezTo>
                    <a:pt x="9195" y="21390"/>
                    <a:pt x="11988" y="21236"/>
                    <a:pt x="14408" y="20233"/>
                  </a:cubicBezTo>
                  <a:cubicBezTo>
                    <a:pt x="16829" y="19230"/>
                    <a:pt x="18877" y="17379"/>
                    <a:pt x="19995" y="15141"/>
                  </a:cubicBezTo>
                  <a:cubicBezTo>
                    <a:pt x="21112" y="12904"/>
                    <a:pt x="21298" y="10281"/>
                    <a:pt x="20460" y="7813"/>
                  </a:cubicBezTo>
                  <a:cubicBezTo>
                    <a:pt x="19622" y="5344"/>
                    <a:pt x="17760" y="3030"/>
                    <a:pt x="15712" y="1873"/>
                  </a:cubicBezTo>
                  <a:cubicBezTo>
                    <a:pt x="13664" y="716"/>
                    <a:pt x="11429" y="716"/>
                    <a:pt x="9195" y="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896848" y="2500162"/>
              <a:ext cx="329202" cy="27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1" fill="norm" stroke="1" extrusionOk="0">
                  <a:moveTo>
                    <a:pt x="5335" y="4030"/>
                  </a:moveTo>
                  <a:cubicBezTo>
                    <a:pt x="5335" y="2867"/>
                    <a:pt x="5335" y="1704"/>
                    <a:pt x="5681" y="956"/>
                  </a:cubicBezTo>
                  <a:cubicBezTo>
                    <a:pt x="6027" y="208"/>
                    <a:pt x="6720" y="-124"/>
                    <a:pt x="7966" y="42"/>
                  </a:cubicBezTo>
                  <a:cubicBezTo>
                    <a:pt x="9212" y="208"/>
                    <a:pt x="11012" y="873"/>
                    <a:pt x="11843" y="2119"/>
                  </a:cubicBezTo>
                  <a:cubicBezTo>
                    <a:pt x="12673" y="3365"/>
                    <a:pt x="12535" y="5193"/>
                    <a:pt x="10735" y="8018"/>
                  </a:cubicBezTo>
                  <a:cubicBezTo>
                    <a:pt x="8935" y="10842"/>
                    <a:pt x="5473" y="14664"/>
                    <a:pt x="3258" y="17073"/>
                  </a:cubicBezTo>
                  <a:cubicBezTo>
                    <a:pt x="1043" y="19482"/>
                    <a:pt x="73" y="20479"/>
                    <a:pt x="4" y="20978"/>
                  </a:cubicBezTo>
                  <a:cubicBezTo>
                    <a:pt x="-65" y="21476"/>
                    <a:pt x="766" y="21476"/>
                    <a:pt x="3466" y="20978"/>
                  </a:cubicBezTo>
                  <a:cubicBezTo>
                    <a:pt x="6166" y="20479"/>
                    <a:pt x="10735" y="19482"/>
                    <a:pt x="14058" y="19150"/>
                  </a:cubicBezTo>
                  <a:cubicBezTo>
                    <a:pt x="17381" y="18818"/>
                    <a:pt x="19458" y="19150"/>
                    <a:pt x="21535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85749" y="1491046"/>
              <a:ext cx="381001" cy="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0"/>
                  </a:moveTo>
                  <a:cubicBezTo>
                    <a:pt x="3120" y="3086"/>
                    <a:pt x="6240" y="6171"/>
                    <a:pt x="9540" y="10286"/>
                  </a:cubicBezTo>
                  <a:cubicBezTo>
                    <a:pt x="12840" y="14400"/>
                    <a:pt x="16320" y="19543"/>
                    <a:pt x="18360" y="20571"/>
                  </a:cubicBezTo>
                  <a:cubicBezTo>
                    <a:pt x="20400" y="21600"/>
                    <a:pt x="21000" y="18514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73049" y="1224346"/>
              <a:ext cx="101601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0546"/>
                  </a:moveTo>
                  <a:cubicBezTo>
                    <a:pt x="18000" y="21073"/>
                    <a:pt x="14400" y="21600"/>
                    <a:pt x="12375" y="21424"/>
                  </a:cubicBezTo>
                  <a:cubicBezTo>
                    <a:pt x="10350" y="21249"/>
                    <a:pt x="9900" y="20371"/>
                    <a:pt x="8100" y="17122"/>
                  </a:cubicBezTo>
                  <a:cubicBezTo>
                    <a:pt x="6300" y="13873"/>
                    <a:pt x="3150" y="8254"/>
                    <a:pt x="1575" y="5005"/>
                  </a:cubicBezTo>
                  <a:cubicBezTo>
                    <a:pt x="0" y="1756"/>
                    <a:pt x="0" y="87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01649" y="1338646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840" y="15525"/>
                    <a:pt x="10080" y="9450"/>
                    <a:pt x="6480" y="5850"/>
                  </a:cubicBezTo>
                  <a:cubicBezTo>
                    <a:pt x="2880" y="2250"/>
                    <a:pt x="1440" y="112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14350" y="1243396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486"/>
                    <a:pt x="11520" y="13371"/>
                    <a:pt x="15120" y="9771"/>
                  </a:cubicBezTo>
                  <a:cubicBezTo>
                    <a:pt x="18720" y="6171"/>
                    <a:pt x="2016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71500" y="1198946"/>
              <a:ext cx="177800" cy="1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0"/>
                  </a:moveTo>
                  <a:cubicBezTo>
                    <a:pt x="771" y="4097"/>
                    <a:pt x="1543" y="8193"/>
                    <a:pt x="4371" y="11917"/>
                  </a:cubicBezTo>
                  <a:cubicBezTo>
                    <a:pt x="7200" y="15641"/>
                    <a:pt x="12086" y="18993"/>
                    <a:pt x="15300" y="20297"/>
                  </a:cubicBezTo>
                  <a:cubicBezTo>
                    <a:pt x="18514" y="21600"/>
                    <a:pt x="20057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57083" y="983046"/>
              <a:ext cx="316017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7" fill="norm" stroke="1" extrusionOk="0">
                  <a:moveTo>
                    <a:pt x="1195" y="0"/>
                  </a:moveTo>
                  <a:cubicBezTo>
                    <a:pt x="763" y="1994"/>
                    <a:pt x="331" y="3988"/>
                    <a:pt x="115" y="5815"/>
                  </a:cubicBezTo>
                  <a:cubicBezTo>
                    <a:pt x="-101" y="7643"/>
                    <a:pt x="-101" y="9305"/>
                    <a:pt x="907" y="11465"/>
                  </a:cubicBezTo>
                  <a:cubicBezTo>
                    <a:pt x="1915" y="13625"/>
                    <a:pt x="3931" y="16283"/>
                    <a:pt x="6955" y="18277"/>
                  </a:cubicBezTo>
                  <a:cubicBezTo>
                    <a:pt x="9979" y="20271"/>
                    <a:pt x="14011" y="21600"/>
                    <a:pt x="16603" y="21102"/>
                  </a:cubicBezTo>
                  <a:cubicBezTo>
                    <a:pt x="19195" y="20603"/>
                    <a:pt x="20347" y="18277"/>
                    <a:pt x="21499" y="159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19049" y="862396"/>
              <a:ext cx="219952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616" y="790"/>
                  </a:moveTo>
                  <a:cubicBezTo>
                    <a:pt x="209" y="2107"/>
                    <a:pt x="-199" y="3424"/>
                    <a:pt x="107" y="4478"/>
                  </a:cubicBezTo>
                  <a:cubicBezTo>
                    <a:pt x="412" y="5532"/>
                    <a:pt x="1431" y="6322"/>
                    <a:pt x="4284" y="7771"/>
                  </a:cubicBezTo>
                  <a:cubicBezTo>
                    <a:pt x="7137" y="9220"/>
                    <a:pt x="11824" y="11327"/>
                    <a:pt x="14778" y="12776"/>
                  </a:cubicBezTo>
                  <a:cubicBezTo>
                    <a:pt x="17733" y="14224"/>
                    <a:pt x="18956" y="15015"/>
                    <a:pt x="19873" y="16200"/>
                  </a:cubicBezTo>
                  <a:cubicBezTo>
                    <a:pt x="20790" y="17385"/>
                    <a:pt x="21401" y="18966"/>
                    <a:pt x="21095" y="20020"/>
                  </a:cubicBezTo>
                  <a:cubicBezTo>
                    <a:pt x="20790" y="21073"/>
                    <a:pt x="19567" y="21600"/>
                    <a:pt x="17835" y="21600"/>
                  </a:cubicBezTo>
                  <a:cubicBezTo>
                    <a:pt x="16103" y="21600"/>
                    <a:pt x="13861" y="21073"/>
                    <a:pt x="12435" y="20283"/>
                  </a:cubicBezTo>
                  <a:cubicBezTo>
                    <a:pt x="11009" y="19493"/>
                    <a:pt x="10397" y="18439"/>
                    <a:pt x="10092" y="17254"/>
                  </a:cubicBezTo>
                  <a:cubicBezTo>
                    <a:pt x="9786" y="16068"/>
                    <a:pt x="9786" y="14751"/>
                    <a:pt x="11416" y="11854"/>
                  </a:cubicBezTo>
                  <a:cubicBezTo>
                    <a:pt x="13046" y="8956"/>
                    <a:pt x="16307" y="4478"/>
                    <a:pt x="1956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59833" y="698240"/>
              <a:ext cx="294217" cy="9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6" fill="norm" stroke="1" extrusionOk="0">
                  <a:moveTo>
                    <a:pt x="155" y="11306"/>
                  </a:moveTo>
                  <a:cubicBezTo>
                    <a:pt x="0" y="8426"/>
                    <a:pt x="-154" y="5546"/>
                    <a:pt x="309" y="3386"/>
                  </a:cubicBezTo>
                  <a:cubicBezTo>
                    <a:pt x="772" y="1226"/>
                    <a:pt x="1852" y="-214"/>
                    <a:pt x="4320" y="26"/>
                  </a:cubicBezTo>
                  <a:cubicBezTo>
                    <a:pt x="6789" y="266"/>
                    <a:pt x="10646" y="2186"/>
                    <a:pt x="13732" y="6026"/>
                  </a:cubicBezTo>
                  <a:cubicBezTo>
                    <a:pt x="16817" y="9866"/>
                    <a:pt x="19132" y="15626"/>
                    <a:pt x="21446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89325" y="856046"/>
              <a:ext cx="50375" cy="5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6" fill="norm" stroke="1" extrusionOk="0">
                  <a:moveTo>
                    <a:pt x="21419" y="21254"/>
                  </a:moveTo>
                  <a:cubicBezTo>
                    <a:pt x="15119" y="21427"/>
                    <a:pt x="8819" y="21600"/>
                    <a:pt x="5219" y="21470"/>
                  </a:cubicBezTo>
                  <a:cubicBezTo>
                    <a:pt x="1619" y="21341"/>
                    <a:pt x="719" y="20909"/>
                    <a:pt x="269" y="19138"/>
                  </a:cubicBezTo>
                  <a:cubicBezTo>
                    <a:pt x="-181" y="17366"/>
                    <a:pt x="-181" y="14256"/>
                    <a:pt x="1169" y="10843"/>
                  </a:cubicBezTo>
                  <a:cubicBezTo>
                    <a:pt x="2519" y="7430"/>
                    <a:pt x="5219" y="3715"/>
                    <a:pt x="79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0" y="93859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7770" y="881446"/>
              <a:ext cx="192580" cy="5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60" fill="norm" stroke="1" extrusionOk="0">
                  <a:moveTo>
                    <a:pt x="935" y="12198"/>
                  </a:moveTo>
                  <a:cubicBezTo>
                    <a:pt x="3987" y="14061"/>
                    <a:pt x="7039" y="15925"/>
                    <a:pt x="9152" y="17322"/>
                  </a:cubicBezTo>
                  <a:cubicBezTo>
                    <a:pt x="11265" y="18720"/>
                    <a:pt x="12439" y="19652"/>
                    <a:pt x="13613" y="20372"/>
                  </a:cubicBezTo>
                  <a:cubicBezTo>
                    <a:pt x="14787" y="21092"/>
                    <a:pt x="15961" y="21600"/>
                    <a:pt x="16078" y="21558"/>
                  </a:cubicBezTo>
                  <a:cubicBezTo>
                    <a:pt x="16196" y="21515"/>
                    <a:pt x="15257" y="20922"/>
                    <a:pt x="13378" y="19736"/>
                  </a:cubicBezTo>
                  <a:cubicBezTo>
                    <a:pt x="11500" y="18551"/>
                    <a:pt x="8683" y="16772"/>
                    <a:pt x="6335" y="15332"/>
                  </a:cubicBezTo>
                  <a:cubicBezTo>
                    <a:pt x="3987" y="13892"/>
                    <a:pt x="2109" y="12791"/>
                    <a:pt x="1052" y="11944"/>
                  </a:cubicBezTo>
                  <a:cubicBezTo>
                    <a:pt x="-4" y="11096"/>
                    <a:pt x="-239" y="10504"/>
                    <a:pt x="231" y="9826"/>
                  </a:cubicBezTo>
                  <a:cubicBezTo>
                    <a:pt x="700" y="9148"/>
                    <a:pt x="1874" y="8386"/>
                    <a:pt x="4574" y="7285"/>
                  </a:cubicBezTo>
                  <a:cubicBezTo>
                    <a:pt x="7274" y="6184"/>
                    <a:pt x="11500" y="4744"/>
                    <a:pt x="14552" y="3685"/>
                  </a:cubicBezTo>
                  <a:cubicBezTo>
                    <a:pt x="17604" y="2626"/>
                    <a:pt x="19483" y="1948"/>
                    <a:pt x="20422" y="1398"/>
                  </a:cubicBezTo>
                  <a:cubicBezTo>
                    <a:pt x="21361" y="847"/>
                    <a:pt x="21361" y="424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08516" y="106746"/>
              <a:ext cx="169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20100"/>
                    <a:pt x="0" y="18600"/>
                    <a:pt x="0" y="15000"/>
                  </a:cubicBezTo>
                  <a:cubicBezTo>
                    <a:pt x="0" y="11400"/>
                    <a:pt x="10800" y="5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13480" y="0"/>
              <a:ext cx="200871" cy="17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1" fill="norm" stroke="1" extrusionOk="0">
                  <a:moveTo>
                    <a:pt x="1102" y="21201"/>
                  </a:moveTo>
                  <a:cubicBezTo>
                    <a:pt x="427" y="20185"/>
                    <a:pt x="-248" y="19168"/>
                    <a:pt x="89" y="16500"/>
                  </a:cubicBezTo>
                  <a:cubicBezTo>
                    <a:pt x="427" y="13832"/>
                    <a:pt x="1777" y="9512"/>
                    <a:pt x="3464" y="6208"/>
                  </a:cubicBezTo>
                  <a:cubicBezTo>
                    <a:pt x="5152" y="2905"/>
                    <a:pt x="7177" y="617"/>
                    <a:pt x="9202" y="109"/>
                  </a:cubicBezTo>
                  <a:cubicBezTo>
                    <a:pt x="11227" y="-399"/>
                    <a:pt x="13252" y="872"/>
                    <a:pt x="15277" y="3667"/>
                  </a:cubicBezTo>
                  <a:cubicBezTo>
                    <a:pt x="17302" y="6462"/>
                    <a:pt x="19327" y="10782"/>
                    <a:pt x="21352" y="15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651000" y="2056196"/>
              <a:ext cx="4445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062"/>
                    <a:pt x="2057" y="6124"/>
                    <a:pt x="3600" y="8855"/>
                  </a:cubicBezTo>
                  <a:cubicBezTo>
                    <a:pt x="5143" y="11586"/>
                    <a:pt x="7200" y="13986"/>
                    <a:pt x="10286" y="16055"/>
                  </a:cubicBezTo>
                  <a:cubicBezTo>
                    <a:pt x="13371" y="18124"/>
                    <a:pt x="17486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516003" y="2900543"/>
              <a:ext cx="103248" cy="22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897" fill="norm" stroke="1" extrusionOk="0">
                  <a:moveTo>
                    <a:pt x="21072" y="2912"/>
                  </a:moveTo>
                  <a:cubicBezTo>
                    <a:pt x="21072" y="1947"/>
                    <a:pt x="21072" y="983"/>
                    <a:pt x="19992" y="404"/>
                  </a:cubicBezTo>
                  <a:cubicBezTo>
                    <a:pt x="18912" y="-174"/>
                    <a:pt x="16752" y="-367"/>
                    <a:pt x="13296" y="1465"/>
                  </a:cubicBezTo>
                  <a:cubicBezTo>
                    <a:pt x="9840" y="3297"/>
                    <a:pt x="5088" y="7154"/>
                    <a:pt x="2496" y="9951"/>
                  </a:cubicBezTo>
                  <a:cubicBezTo>
                    <a:pt x="-96" y="12747"/>
                    <a:pt x="-528" y="14483"/>
                    <a:pt x="552" y="16219"/>
                  </a:cubicBezTo>
                  <a:cubicBezTo>
                    <a:pt x="1632" y="17954"/>
                    <a:pt x="4224" y="19690"/>
                    <a:pt x="6816" y="20462"/>
                  </a:cubicBezTo>
                  <a:cubicBezTo>
                    <a:pt x="9408" y="21233"/>
                    <a:pt x="12000" y="21040"/>
                    <a:pt x="14592" y="19401"/>
                  </a:cubicBezTo>
                  <a:cubicBezTo>
                    <a:pt x="17184" y="17762"/>
                    <a:pt x="19776" y="14676"/>
                    <a:pt x="20208" y="12072"/>
                  </a:cubicBezTo>
                  <a:cubicBezTo>
                    <a:pt x="20640" y="9469"/>
                    <a:pt x="18912" y="7347"/>
                    <a:pt x="17184" y="52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708150" y="300869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826122" y="2900746"/>
              <a:ext cx="2172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329"/>
                    <a:pt x="4448" y="4659"/>
                    <a:pt x="1502" y="8259"/>
                  </a:cubicBezTo>
                  <a:cubicBezTo>
                    <a:pt x="-1443" y="11859"/>
                    <a:pt x="521" y="167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905000" y="2896778"/>
              <a:ext cx="196850" cy="18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770"/>
                  </a:moveTo>
                  <a:cubicBezTo>
                    <a:pt x="1161" y="3090"/>
                    <a:pt x="2323" y="1410"/>
                    <a:pt x="3484" y="570"/>
                  </a:cubicBezTo>
                  <a:cubicBezTo>
                    <a:pt x="4645" y="-270"/>
                    <a:pt x="5806" y="-270"/>
                    <a:pt x="6852" y="1170"/>
                  </a:cubicBezTo>
                  <a:cubicBezTo>
                    <a:pt x="7897" y="2610"/>
                    <a:pt x="8826" y="5490"/>
                    <a:pt x="8129" y="8610"/>
                  </a:cubicBezTo>
                  <a:cubicBezTo>
                    <a:pt x="7432" y="11730"/>
                    <a:pt x="5110" y="15090"/>
                    <a:pt x="3600" y="17250"/>
                  </a:cubicBezTo>
                  <a:cubicBezTo>
                    <a:pt x="2090" y="19410"/>
                    <a:pt x="1394" y="20370"/>
                    <a:pt x="1974" y="20850"/>
                  </a:cubicBezTo>
                  <a:cubicBezTo>
                    <a:pt x="2555" y="21330"/>
                    <a:pt x="4413" y="21330"/>
                    <a:pt x="7897" y="20850"/>
                  </a:cubicBezTo>
                  <a:cubicBezTo>
                    <a:pt x="11381" y="20370"/>
                    <a:pt x="16490" y="19410"/>
                    <a:pt x="21600" y="18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463800" y="2018096"/>
              <a:ext cx="381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74"/>
                    <a:pt x="7200" y="3748"/>
                    <a:pt x="8400" y="6707"/>
                  </a:cubicBezTo>
                  <a:cubicBezTo>
                    <a:pt x="9600" y="9666"/>
                    <a:pt x="8400" y="13710"/>
                    <a:pt x="7800" y="16225"/>
                  </a:cubicBezTo>
                  <a:cubicBezTo>
                    <a:pt x="7200" y="18740"/>
                    <a:pt x="7200" y="19726"/>
                    <a:pt x="9600" y="20367"/>
                  </a:cubicBezTo>
                  <a:cubicBezTo>
                    <a:pt x="12000" y="21008"/>
                    <a:pt x="16800" y="21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464808" y="2643485"/>
              <a:ext cx="61698" cy="20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37" fill="norm" stroke="1" extrusionOk="0">
                  <a:moveTo>
                    <a:pt x="19097" y="5573"/>
                  </a:moveTo>
                  <a:cubicBezTo>
                    <a:pt x="19097" y="4482"/>
                    <a:pt x="19097" y="3391"/>
                    <a:pt x="18377" y="2300"/>
                  </a:cubicBezTo>
                  <a:cubicBezTo>
                    <a:pt x="17657" y="1209"/>
                    <a:pt x="16217" y="118"/>
                    <a:pt x="14057" y="9"/>
                  </a:cubicBezTo>
                  <a:cubicBezTo>
                    <a:pt x="11897" y="-100"/>
                    <a:pt x="9017" y="773"/>
                    <a:pt x="6497" y="3718"/>
                  </a:cubicBezTo>
                  <a:cubicBezTo>
                    <a:pt x="3977" y="6664"/>
                    <a:pt x="1817" y="11682"/>
                    <a:pt x="737" y="14845"/>
                  </a:cubicBezTo>
                  <a:cubicBezTo>
                    <a:pt x="-343" y="18009"/>
                    <a:pt x="-343" y="19318"/>
                    <a:pt x="1457" y="20191"/>
                  </a:cubicBezTo>
                  <a:cubicBezTo>
                    <a:pt x="3257" y="21064"/>
                    <a:pt x="6857" y="21500"/>
                    <a:pt x="9737" y="21282"/>
                  </a:cubicBezTo>
                  <a:cubicBezTo>
                    <a:pt x="12617" y="21064"/>
                    <a:pt x="14777" y="20191"/>
                    <a:pt x="16577" y="17900"/>
                  </a:cubicBezTo>
                  <a:cubicBezTo>
                    <a:pt x="18377" y="15609"/>
                    <a:pt x="19817" y="11900"/>
                    <a:pt x="20537" y="9391"/>
                  </a:cubicBezTo>
                  <a:cubicBezTo>
                    <a:pt x="21257" y="6882"/>
                    <a:pt x="21257" y="5573"/>
                    <a:pt x="19457" y="4373"/>
                  </a:cubicBezTo>
                  <a:cubicBezTo>
                    <a:pt x="17657" y="3173"/>
                    <a:pt x="14057" y="2082"/>
                    <a:pt x="12257" y="2409"/>
                  </a:cubicBezTo>
                  <a:cubicBezTo>
                    <a:pt x="10457" y="2736"/>
                    <a:pt x="10457" y="4482"/>
                    <a:pt x="10457" y="62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647950" y="271659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730499" y="2610534"/>
              <a:ext cx="158751" cy="16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3809"/>
                  </a:moveTo>
                  <a:cubicBezTo>
                    <a:pt x="864" y="2459"/>
                    <a:pt x="1728" y="1109"/>
                    <a:pt x="3024" y="434"/>
                  </a:cubicBezTo>
                  <a:cubicBezTo>
                    <a:pt x="4320" y="-241"/>
                    <a:pt x="6048" y="-241"/>
                    <a:pt x="7344" y="1244"/>
                  </a:cubicBezTo>
                  <a:cubicBezTo>
                    <a:pt x="8640" y="2729"/>
                    <a:pt x="9504" y="5699"/>
                    <a:pt x="8928" y="8669"/>
                  </a:cubicBezTo>
                  <a:cubicBezTo>
                    <a:pt x="8352" y="11639"/>
                    <a:pt x="6336" y="14609"/>
                    <a:pt x="4896" y="16769"/>
                  </a:cubicBezTo>
                  <a:cubicBezTo>
                    <a:pt x="3456" y="18929"/>
                    <a:pt x="2592" y="20279"/>
                    <a:pt x="3168" y="20819"/>
                  </a:cubicBezTo>
                  <a:cubicBezTo>
                    <a:pt x="3744" y="21359"/>
                    <a:pt x="5760" y="21089"/>
                    <a:pt x="9072" y="20279"/>
                  </a:cubicBezTo>
                  <a:cubicBezTo>
                    <a:pt x="12384" y="19469"/>
                    <a:pt x="16992" y="18119"/>
                    <a:pt x="21600" y="16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921000" y="2586161"/>
              <a:ext cx="95166" cy="23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26" fill="norm" stroke="1" extrusionOk="0">
                  <a:moveTo>
                    <a:pt x="1409" y="3264"/>
                  </a:moveTo>
                  <a:cubicBezTo>
                    <a:pt x="1409" y="2282"/>
                    <a:pt x="1409" y="1301"/>
                    <a:pt x="2583" y="711"/>
                  </a:cubicBezTo>
                  <a:cubicBezTo>
                    <a:pt x="3757" y="122"/>
                    <a:pt x="6104" y="-74"/>
                    <a:pt x="8452" y="24"/>
                  </a:cubicBezTo>
                  <a:cubicBezTo>
                    <a:pt x="10800" y="122"/>
                    <a:pt x="13148" y="515"/>
                    <a:pt x="14322" y="1202"/>
                  </a:cubicBezTo>
                  <a:cubicBezTo>
                    <a:pt x="15496" y="1890"/>
                    <a:pt x="15496" y="2871"/>
                    <a:pt x="15496" y="3853"/>
                  </a:cubicBezTo>
                  <a:cubicBezTo>
                    <a:pt x="15496" y="4835"/>
                    <a:pt x="15496" y="5817"/>
                    <a:pt x="14557" y="6701"/>
                  </a:cubicBezTo>
                  <a:cubicBezTo>
                    <a:pt x="13617" y="7584"/>
                    <a:pt x="11739" y="8370"/>
                    <a:pt x="11739" y="9057"/>
                  </a:cubicBezTo>
                  <a:cubicBezTo>
                    <a:pt x="11739" y="9744"/>
                    <a:pt x="13617" y="10333"/>
                    <a:pt x="15730" y="10922"/>
                  </a:cubicBezTo>
                  <a:cubicBezTo>
                    <a:pt x="17843" y="11511"/>
                    <a:pt x="20191" y="12101"/>
                    <a:pt x="20896" y="13377"/>
                  </a:cubicBezTo>
                  <a:cubicBezTo>
                    <a:pt x="21600" y="14653"/>
                    <a:pt x="20661" y="16617"/>
                    <a:pt x="16904" y="18090"/>
                  </a:cubicBezTo>
                  <a:cubicBezTo>
                    <a:pt x="13148" y="19562"/>
                    <a:pt x="6574" y="20544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088216" y="2056196"/>
              <a:ext cx="42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96"/>
                    <a:pt x="0" y="9191"/>
                    <a:pt x="0" y="12791"/>
                  </a:cubicBezTo>
                  <a:cubicBezTo>
                    <a:pt x="0" y="16391"/>
                    <a:pt x="1080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076305" y="2426224"/>
              <a:ext cx="92345" cy="11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81" fill="norm" stroke="1" extrusionOk="0">
                  <a:moveTo>
                    <a:pt x="21417" y="13333"/>
                  </a:moveTo>
                  <a:cubicBezTo>
                    <a:pt x="18472" y="10302"/>
                    <a:pt x="15526" y="7270"/>
                    <a:pt x="12826" y="5754"/>
                  </a:cubicBezTo>
                  <a:cubicBezTo>
                    <a:pt x="10126" y="4238"/>
                    <a:pt x="7672" y="4238"/>
                    <a:pt x="5708" y="5375"/>
                  </a:cubicBezTo>
                  <a:cubicBezTo>
                    <a:pt x="3744" y="6512"/>
                    <a:pt x="2272" y="8786"/>
                    <a:pt x="1290" y="10870"/>
                  </a:cubicBezTo>
                  <a:cubicBezTo>
                    <a:pt x="308" y="12954"/>
                    <a:pt x="-183" y="14849"/>
                    <a:pt x="62" y="16744"/>
                  </a:cubicBezTo>
                  <a:cubicBezTo>
                    <a:pt x="308" y="18638"/>
                    <a:pt x="1290" y="20533"/>
                    <a:pt x="3744" y="20912"/>
                  </a:cubicBezTo>
                  <a:cubicBezTo>
                    <a:pt x="6199" y="21291"/>
                    <a:pt x="10126" y="20154"/>
                    <a:pt x="12581" y="16744"/>
                  </a:cubicBezTo>
                  <a:cubicBezTo>
                    <a:pt x="15035" y="13333"/>
                    <a:pt x="16017" y="7649"/>
                    <a:pt x="15526" y="4238"/>
                  </a:cubicBezTo>
                  <a:cubicBezTo>
                    <a:pt x="15035" y="828"/>
                    <a:pt x="13072" y="-309"/>
                    <a:pt x="11844" y="70"/>
                  </a:cubicBezTo>
                  <a:cubicBezTo>
                    <a:pt x="10617" y="449"/>
                    <a:pt x="10126" y="2344"/>
                    <a:pt x="10372" y="4238"/>
                  </a:cubicBezTo>
                  <a:cubicBezTo>
                    <a:pt x="10617" y="6133"/>
                    <a:pt x="11599" y="8028"/>
                    <a:pt x="12581" y="99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187700" y="2485003"/>
              <a:ext cx="63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290947" y="2402536"/>
              <a:ext cx="80109" cy="19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143" fill="norm" stroke="1" extrusionOk="0">
                  <a:moveTo>
                    <a:pt x="12861" y="3762"/>
                  </a:moveTo>
                  <a:cubicBezTo>
                    <a:pt x="13969" y="2613"/>
                    <a:pt x="15077" y="1465"/>
                    <a:pt x="13969" y="775"/>
                  </a:cubicBezTo>
                  <a:cubicBezTo>
                    <a:pt x="12861" y="86"/>
                    <a:pt x="9538" y="-144"/>
                    <a:pt x="6769" y="86"/>
                  </a:cubicBezTo>
                  <a:cubicBezTo>
                    <a:pt x="4000" y="316"/>
                    <a:pt x="1784" y="1005"/>
                    <a:pt x="677" y="1924"/>
                  </a:cubicBezTo>
                  <a:cubicBezTo>
                    <a:pt x="-431" y="2843"/>
                    <a:pt x="-431" y="3992"/>
                    <a:pt x="2615" y="6060"/>
                  </a:cubicBezTo>
                  <a:cubicBezTo>
                    <a:pt x="5661" y="8128"/>
                    <a:pt x="11754" y="11116"/>
                    <a:pt x="15354" y="13184"/>
                  </a:cubicBezTo>
                  <a:cubicBezTo>
                    <a:pt x="18954" y="15252"/>
                    <a:pt x="20061" y="16401"/>
                    <a:pt x="20615" y="17550"/>
                  </a:cubicBezTo>
                  <a:cubicBezTo>
                    <a:pt x="21169" y="18699"/>
                    <a:pt x="21169" y="19847"/>
                    <a:pt x="19784" y="20537"/>
                  </a:cubicBezTo>
                  <a:cubicBezTo>
                    <a:pt x="18400" y="21226"/>
                    <a:pt x="15631" y="21456"/>
                    <a:pt x="13415" y="20537"/>
                  </a:cubicBezTo>
                  <a:cubicBezTo>
                    <a:pt x="11200" y="19618"/>
                    <a:pt x="9538" y="17550"/>
                    <a:pt x="7877" y="15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333749" y="2374059"/>
              <a:ext cx="165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69" y="11918"/>
                    <a:pt x="5538" y="3818"/>
                    <a:pt x="9138" y="1118"/>
                  </a:cubicBezTo>
                  <a:cubicBezTo>
                    <a:pt x="12738" y="-1582"/>
                    <a:pt x="171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632199" y="2062546"/>
              <a:ext cx="1841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467"/>
                  </a:cubicBezTo>
                  <a:cubicBezTo>
                    <a:pt x="21600" y="13733"/>
                    <a:pt x="21600" y="16667"/>
                    <a:pt x="19200" y="18467"/>
                  </a:cubicBezTo>
                  <a:cubicBezTo>
                    <a:pt x="16800" y="20267"/>
                    <a:pt x="12000" y="20933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651249" y="2565519"/>
              <a:ext cx="65442" cy="12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05" fill="norm" stroke="1" extrusionOk="0">
                  <a:moveTo>
                    <a:pt x="12150" y="6361"/>
                  </a:moveTo>
                  <a:cubicBezTo>
                    <a:pt x="9450" y="5263"/>
                    <a:pt x="6750" y="4164"/>
                    <a:pt x="4725" y="4530"/>
                  </a:cubicBezTo>
                  <a:cubicBezTo>
                    <a:pt x="2700" y="4896"/>
                    <a:pt x="1350" y="6727"/>
                    <a:pt x="675" y="8740"/>
                  </a:cubicBezTo>
                  <a:cubicBezTo>
                    <a:pt x="0" y="10754"/>
                    <a:pt x="0" y="12951"/>
                    <a:pt x="0" y="15147"/>
                  </a:cubicBezTo>
                  <a:cubicBezTo>
                    <a:pt x="0" y="17344"/>
                    <a:pt x="0" y="19540"/>
                    <a:pt x="1687" y="20456"/>
                  </a:cubicBezTo>
                  <a:cubicBezTo>
                    <a:pt x="3375" y="21371"/>
                    <a:pt x="6750" y="21005"/>
                    <a:pt x="10462" y="18259"/>
                  </a:cubicBezTo>
                  <a:cubicBezTo>
                    <a:pt x="14175" y="15513"/>
                    <a:pt x="18225" y="10388"/>
                    <a:pt x="19912" y="6910"/>
                  </a:cubicBezTo>
                  <a:cubicBezTo>
                    <a:pt x="21600" y="3432"/>
                    <a:pt x="20925" y="1602"/>
                    <a:pt x="18900" y="686"/>
                  </a:cubicBezTo>
                  <a:cubicBezTo>
                    <a:pt x="16875" y="-229"/>
                    <a:pt x="13500" y="-229"/>
                    <a:pt x="11812" y="686"/>
                  </a:cubicBezTo>
                  <a:cubicBezTo>
                    <a:pt x="10125" y="1602"/>
                    <a:pt x="10125" y="3432"/>
                    <a:pt x="10125" y="5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790950" y="2640396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845942" y="2555730"/>
              <a:ext cx="39725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268" fill="norm" stroke="1" extrusionOk="0">
                  <a:moveTo>
                    <a:pt x="10821" y="9305"/>
                  </a:moveTo>
                  <a:cubicBezTo>
                    <a:pt x="11901" y="7643"/>
                    <a:pt x="12981" y="5982"/>
                    <a:pt x="13521" y="4320"/>
                  </a:cubicBezTo>
                  <a:cubicBezTo>
                    <a:pt x="14061" y="2659"/>
                    <a:pt x="14061" y="997"/>
                    <a:pt x="11361" y="333"/>
                  </a:cubicBezTo>
                  <a:cubicBezTo>
                    <a:pt x="8661" y="-332"/>
                    <a:pt x="3261" y="0"/>
                    <a:pt x="1101" y="1330"/>
                  </a:cubicBezTo>
                  <a:cubicBezTo>
                    <a:pt x="-1059" y="2659"/>
                    <a:pt x="21" y="4985"/>
                    <a:pt x="3801" y="5650"/>
                  </a:cubicBezTo>
                  <a:cubicBezTo>
                    <a:pt x="7581" y="6314"/>
                    <a:pt x="14061" y="5317"/>
                    <a:pt x="17301" y="5650"/>
                  </a:cubicBezTo>
                  <a:cubicBezTo>
                    <a:pt x="20541" y="5982"/>
                    <a:pt x="20541" y="7643"/>
                    <a:pt x="20001" y="10468"/>
                  </a:cubicBezTo>
                  <a:cubicBezTo>
                    <a:pt x="19461" y="13293"/>
                    <a:pt x="18381" y="17280"/>
                    <a:pt x="17301" y="21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943350" y="2589596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00"/>
                    <a:pt x="16800" y="11400"/>
                    <a:pt x="13200" y="15000"/>
                  </a:cubicBezTo>
                  <a:cubicBezTo>
                    <a:pt x="9600" y="18600"/>
                    <a:pt x="48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267200" y="2049846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150"/>
                    <a:pt x="10800" y="6300"/>
                    <a:pt x="14400" y="9900"/>
                  </a:cubicBezTo>
                  <a:cubicBezTo>
                    <a:pt x="18000" y="13500"/>
                    <a:pt x="1980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286250" y="2399096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00"/>
                    <a:pt x="14400" y="11200"/>
                    <a:pt x="10800" y="14800"/>
                  </a:cubicBezTo>
                  <a:cubicBezTo>
                    <a:pt x="7200" y="18400"/>
                    <a:pt x="36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337050" y="2500696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406900" y="2369571"/>
              <a:ext cx="171450" cy="19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240"/>
                  </a:moveTo>
                  <a:cubicBezTo>
                    <a:pt x="1333" y="2079"/>
                    <a:pt x="2667" y="917"/>
                    <a:pt x="4267" y="337"/>
                  </a:cubicBezTo>
                  <a:cubicBezTo>
                    <a:pt x="5867" y="-244"/>
                    <a:pt x="7733" y="-244"/>
                    <a:pt x="8667" y="1730"/>
                  </a:cubicBezTo>
                  <a:cubicBezTo>
                    <a:pt x="9600" y="3704"/>
                    <a:pt x="9600" y="7653"/>
                    <a:pt x="9200" y="10208"/>
                  </a:cubicBezTo>
                  <a:cubicBezTo>
                    <a:pt x="8800" y="12762"/>
                    <a:pt x="8000" y="13924"/>
                    <a:pt x="6933" y="15201"/>
                  </a:cubicBezTo>
                  <a:cubicBezTo>
                    <a:pt x="5867" y="16479"/>
                    <a:pt x="4533" y="17872"/>
                    <a:pt x="4667" y="18685"/>
                  </a:cubicBezTo>
                  <a:cubicBezTo>
                    <a:pt x="4800" y="19498"/>
                    <a:pt x="6400" y="19730"/>
                    <a:pt x="9467" y="20079"/>
                  </a:cubicBezTo>
                  <a:cubicBezTo>
                    <a:pt x="12533" y="20427"/>
                    <a:pt x="17067" y="20891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33818" y="2195896"/>
              <a:ext cx="1447764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31" fill="norm" stroke="1" extrusionOk="0">
                  <a:moveTo>
                    <a:pt x="867" y="16545"/>
                  </a:moveTo>
                  <a:cubicBezTo>
                    <a:pt x="835" y="16085"/>
                    <a:pt x="804" y="15626"/>
                    <a:pt x="1292" y="15166"/>
                  </a:cubicBezTo>
                  <a:cubicBezTo>
                    <a:pt x="1780" y="14706"/>
                    <a:pt x="2787" y="14247"/>
                    <a:pt x="3826" y="13328"/>
                  </a:cubicBezTo>
                  <a:cubicBezTo>
                    <a:pt x="4865" y="12409"/>
                    <a:pt x="5936" y="11030"/>
                    <a:pt x="7038" y="9651"/>
                  </a:cubicBezTo>
                  <a:cubicBezTo>
                    <a:pt x="8140" y="8272"/>
                    <a:pt x="9274" y="6894"/>
                    <a:pt x="10344" y="6434"/>
                  </a:cubicBezTo>
                  <a:cubicBezTo>
                    <a:pt x="11415" y="5974"/>
                    <a:pt x="12422" y="6434"/>
                    <a:pt x="13335" y="6894"/>
                  </a:cubicBezTo>
                  <a:cubicBezTo>
                    <a:pt x="14249" y="7353"/>
                    <a:pt x="15067" y="7813"/>
                    <a:pt x="15839" y="7583"/>
                  </a:cubicBezTo>
                  <a:cubicBezTo>
                    <a:pt x="16610" y="7353"/>
                    <a:pt x="17334" y="6434"/>
                    <a:pt x="18121" y="5974"/>
                  </a:cubicBezTo>
                  <a:cubicBezTo>
                    <a:pt x="18909" y="5515"/>
                    <a:pt x="19759" y="5515"/>
                    <a:pt x="20294" y="5285"/>
                  </a:cubicBezTo>
                  <a:cubicBezTo>
                    <a:pt x="20829" y="5055"/>
                    <a:pt x="21050" y="4596"/>
                    <a:pt x="21239" y="4136"/>
                  </a:cubicBezTo>
                  <a:cubicBezTo>
                    <a:pt x="21428" y="3677"/>
                    <a:pt x="21585" y="3217"/>
                    <a:pt x="21522" y="2528"/>
                  </a:cubicBezTo>
                  <a:cubicBezTo>
                    <a:pt x="21459" y="1838"/>
                    <a:pt x="21176" y="919"/>
                    <a:pt x="20436" y="460"/>
                  </a:cubicBezTo>
                  <a:cubicBezTo>
                    <a:pt x="19696" y="0"/>
                    <a:pt x="18499" y="0"/>
                    <a:pt x="17334" y="0"/>
                  </a:cubicBezTo>
                  <a:cubicBezTo>
                    <a:pt x="16169" y="0"/>
                    <a:pt x="15036" y="0"/>
                    <a:pt x="13997" y="689"/>
                  </a:cubicBezTo>
                  <a:cubicBezTo>
                    <a:pt x="12958" y="1379"/>
                    <a:pt x="12013" y="2757"/>
                    <a:pt x="11037" y="4136"/>
                  </a:cubicBezTo>
                  <a:cubicBezTo>
                    <a:pt x="10061" y="5515"/>
                    <a:pt x="9053" y="6894"/>
                    <a:pt x="8124" y="8043"/>
                  </a:cubicBezTo>
                  <a:cubicBezTo>
                    <a:pt x="7195" y="9191"/>
                    <a:pt x="6345" y="10111"/>
                    <a:pt x="5495" y="11489"/>
                  </a:cubicBezTo>
                  <a:cubicBezTo>
                    <a:pt x="4645" y="12868"/>
                    <a:pt x="3795" y="14706"/>
                    <a:pt x="3023" y="15855"/>
                  </a:cubicBezTo>
                  <a:cubicBezTo>
                    <a:pt x="2252" y="17004"/>
                    <a:pt x="1559" y="17464"/>
                    <a:pt x="1119" y="17923"/>
                  </a:cubicBezTo>
                  <a:cubicBezTo>
                    <a:pt x="678" y="18383"/>
                    <a:pt x="489" y="18843"/>
                    <a:pt x="316" y="19302"/>
                  </a:cubicBezTo>
                  <a:cubicBezTo>
                    <a:pt x="142" y="19762"/>
                    <a:pt x="-15" y="20221"/>
                    <a:pt x="1" y="20681"/>
                  </a:cubicBezTo>
                  <a:cubicBezTo>
                    <a:pt x="16" y="21140"/>
                    <a:pt x="205" y="21600"/>
                    <a:pt x="788" y="21140"/>
                  </a:cubicBezTo>
                  <a:cubicBezTo>
                    <a:pt x="1370" y="20681"/>
                    <a:pt x="2347" y="19302"/>
                    <a:pt x="3323" y="18153"/>
                  </a:cubicBezTo>
                  <a:cubicBezTo>
                    <a:pt x="4299" y="17004"/>
                    <a:pt x="5275" y="16085"/>
                    <a:pt x="6282" y="15396"/>
                  </a:cubicBezTo>
                  <a:cubicBezTo>
                    <a:pt x="7290" y="14706"/>
                    <a:pt x="8329" y="14247"/>
                    <a:pt x="9415" y="13328"/>
                  </a:cubicBezTo>
                  <a:cubicBezTo>
                    <a:pt x="10502" y="12409"/>
                    <a:pt x="11635" y="11030"/>
                    <a:pt x="12611" y="9881"/>
                  </a:cubicBezTo>
                  <a:cubicBezTo>
                    <a:pt x="13587" y="8732"/>
                    <a:pt x="14406" y="7813"/>
                    <a:pt x="15414" y="7353"/>
                  </a:cubicBezTo>
                  <a:cubicBezTo>
                    <a:pt x="16421" y="6894"/>
                    <a:pt x="17618" y="6894"/>
                    <a:pt x="18547" y="6894"/>
                  </a:cubicBezTo>
                  <a:cubicBezTo>
                    <a:pt x="19475" y="6894"/>
                    <a:pt x="20137" y="6894"/>
                    <a:pt x="20546" y="6894"/>
                  </a:cubicBezTo>
                  <a:cubicBezTo>
                    <a:pt x="20955" y="6894"/>
                    <a:pt x="21113" y="6894"/>
                    <a:pt x="21113" y="8502"/>
                  </a:cubicBezTo>
                  <a:cubicBezTo>
                    <a:pt x="21113" y="10111"/>
                    <a:pt x="20955" y="13328"/>
                    <a:pt x="20798" y="16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305300" y="732131"/>
              <a:ext cx="1592606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14" fill="norm" stroke="1" extrusionOk="0">
                  <a:moveTo>
                    <a:pt x="0" y="21414"/>
                  </a:moveTo>
                  <a:cubicBezTo>
                    <a:pt x="458" y="20599"/>
                    <a:pt x="917" y="19784"/>
                    <a:pt x="1633" y="18765"/>
                  </a:cubicBezTo>
                  <a:cubicBezTo>
                    <a:pt x="2349" y="17746"/>
                    <a:pt x="3323" y="16523"/>
                    <a:pt x="4297" y="15505"/>
                  </a:cubicBezTo>
                  <a:cubicBezTo>
                    <a:pt x="5271" y="14486"/>
                    <a:pt x="6245" y="13671"/>
                    <a:pt x="7291" y="12856"/>
                  </a:cubicBezTo>
                  <a:cubicBezTo>
                    <a:pt x="8336" y="12040"/>
                    <a:pt x="9454" y="11225"/>
                    <a:pt x="10528" y="10614"/>
                  </a:cubicBezTo>
                  <a:cubicBezTo>
                    <a:pt x="11602" y="10003"/>
                    <a:pt x="12633" y="9595"/>
                    <a:pt x="13708" y="9391"/>
                  </a:cubicBezTo>
                  <a:cubicBezTo>
                    <a:pt x="14782" y="9188"/>
                    <a:pt x="15899" y="9188"/>
                    <a:pt x="16916" y="8780"/>
                  </a:cubicBezTo>
                  <a:cubicBezTo>
                    <a:pt x="17933" y="8372"/>
                    <a:pt x="18850" y="7557"/>
                    <a:pt x="19494" y="6539"/>
                  </a:cubicBezTo>
                  <a:cubicBezTo>
                    <a:pt x="20139" y="5520"/>
                    <a:pt x="20511" y="4297"/>
                    <a:pt x="20827" y="2871"/>
                  </a:cubicBezTo>
                  <a:cubicBezTo>
                    <a:pt x="21142" y="1444"/>
                    <a:pt x="21399" y="-186"/>
                    <a:pt x="21500" y="18"/>
                  </a:cubicBezTo>
                  <a:cubicBezTo>
                    <a:pt x="21600" y="222"/>
                    <a:pt x="21543" y="2259"/>
                    <a:pt x="21485" y="4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184900" y="430596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80"/>
                    <a:pt x="4800" y="10560"/>
                    <a:pt x="8400" y="14160"/>
                  </a:cubicBezTo>
                  <a:cubicBezTo>
                    <a:pt x="12000" y="17760"/>
                    <a:pt x="16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593850" y="1806234"/>
              <a:ext cx="50800" cy="38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10800" y="4046"/>
                  </a:moveTo>
                  <a:cubicBezTo>
                    <a:pt x="10800" y="3452"/>
                    <a:pt x="10800" y="2859"/>
                    <a:pt x="11250" y="2028"/>
                  </a:cubicBezTo>
                  <a:cubicBezTo>
                    <a:pt x="11700" y="1197"/>
                    <a:pt x="12600" y="129"/>
                    <a:pt x="13500" y="11"/>
                  </a:cubicBezTo>
                  <a:cubicBezTo>
                    <a:pt x="14400" y="-108"/>
                    <a:pt x="15300" y="723"/>
                    <a:pt x="16650" y="3215"/>
                  </a:cubicBezTo>
                  <a:cubicBezTo>
                    <a:pt x="18000" y="5707"/>
                    <a:pt x="19800" y="9861"/>
                    <a:pt x="20700" y="12888"/>
                  </a:cubicBezTo>
                  <a:cubicBezTo>
                    <a:pt x="21600" y="15914"/>
                    <a:pt x="21600" y="17813"/>
                    <a:pt x="21600" y="19059"/>
                  </a:cubicBezTo>
                  <a:cubicBezTo>
                    <a:pt x="21600" y="20305"/>
                    <a:pt x="21600" y="20899"/>
                    <a:pt x="19350" y="21195"/>
                  </a:cubicBezTo>
                  <a:cubicBezTo>
                    <a:pt x="17100" y="21492"/>
                    <a:pt x="12600" y="21492"/>
                    <a:pt x="9000" y="21255"/>
                  </a:cubicBezTo>
                  <a:cubicBezTo>
                    <a:pt x="5400" y="21017"/>
                    <a:pt x="2700" y="20543"/>
                    <a:pt x="0" y="200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612900" y="1770872"/>
              <a:ext cx="852641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9" fill="norm" stroke="1" extrusionOk="0">
                  <a:moveTo>
                    <a:pt x="0" y="21419"/>
                  </a:moveTo>
                  <a:cubicBezTo>
                    <a:pt x="1604" y="20519"/>
                    <a:pt x="3208" y="19619"/>
                    <a:pt x="4946" y="18269"/>
                  </a:cubicBezTo>
                  <a:cubicBezTo>
                    <a:pt x="6683" y="16919"/>
                    <a:pt x="8554" y="15119"/>
                    <a:pt x="10346" y="13319"/>
                  </a:cubicBezTo>
                  <a:cubicBezTo>
                    <a:pt x="12137" y="11519"/>
                    <a:pt x="13848" y="9719"/>
                    <a:pt x="15371" y="7469"/>
                  </a:cubicBezTo>
                  <a:cubicBezTo>
                    <a:pt x="16895" y="5219"/>
                    <a:pt x="18232" y="2519"/>
                    <a:pt x="19087" y="1169"/>
                  </a:cubicBezTo>
                  <a:cubicBezTo>
                    <a:pt x="19943" y="-181"/>
                    <a:pt x="20317" y="-181"/>
                    <a:pt x="20691" y="269"/>
                  </a:cubicBezTo>
                  <a:cubicBezTo>
                    <a:pt x="21065" y="719"/>
                    <a:pt x="21440" y="1619"/>
                    <a:pt x="21520" y="3419"/>
                  </a:cubicBezTo>
                  <a:cubicBezTo>
                    <a:pt x="21600" y="5219"/>
                    <a:pt x="21386" y="7919"/>
                    <a:pt x="21172" y="106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289050" y="1541846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891"/>
                    <a:pt x="8229" y="11782"/>
                    <a:pt x="11829" y="15382"/>
                  </a:cubicBezTo>
                  <a:cubicBezTo>
                    <a:pt x="15429" y="18982"/>
                    <a:pt x="18514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331383" y="1535496"/>
              <a:ext cx="7196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596"/>
                    <a:pt x="8894" y="9191"/>
                    <a:pt x="5082" y="12638"/>
                  </a:cubicBezTo>
                  <a:cubicBezTo>
                    <a:pt x="1271" y="16085"/>
                    <a:pt x="0" y="18383"/>
                    <a:pt x="0" y="19685"/>
                  </a:cubicBezTo>
                  <a:cubicBezTo>
                    <a:pt x="0" y="20987"/>
                    <a:pt x="1271" y="21294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374956" y="1705726"/>
              <a:ext cx="85089" cy="1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496" fill="norm" stroke="1" extrusionOk="0">
                  <a:moveTo>
                    <a:pt x="15780" y="1614"/>
                  </a:moveTo>
                  <a:cubicBezTo>
                    <a:pt x="13770" y="878"/>
                    <a:pt x="11761" y="141"/>
                    <a:pt x="9501" y="19"/>
                  </a:cubicBezTo>
                  <a:cubicBezTo>
                    <a:pt x="7240" y="-104"/>
                    <a:pt x="4729" y="387"/>
                    <a:pt x="2719" y="1123"/>
                  </a:cubicBezTo>
                  <a:cubicBezTo>
                    <a:pt x="710" y="1860"/>
                    <a:pt x="-797" y="2841"/>
                    <a:pt x="459" y="4314"/>
                  </a:cubicBezTo>
                  <a:cubicBezTo>
                    <a:pt x="1715" y="5787"/>
                    <a:pt x="5733" y="7751"/>
                    <a:pt x="9250" y="9223"/>
                  </a:cubicBezTo>
                  <a:cubicBezTo>
                    <a:pt x="12766" y="10696"/>
                    <a:pt x="15780" y="11678"/>
                    <a:pt x="17789" y="13396"/>
                  </a:cubicBezTo>
                  <a:cubicBezTo>
                    <a:pt x="19798" y="15114"/>
                    <a:pt x="20803" y="17569"/>
                    <a:pt x="19798" y="19041"/>
                  </a:cubicBezTo>
                  <a:cubicBezTo>
                    <a:pt x="18794" y="20514"/>
                    <a:pt x="15780" y="21005"/>
                    <a:pt x="12766" y="21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416050" y="1668846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200"/>
                    <a:pt x="11520" y="8800"/>
                    <a:pt x="15120" y="5200"/>
                  </a:cubicBezTo>
                  <a:cubicBezTo>
                    <a:pt x="18720" y="1600"/>
                    <a:pt x="201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387600" y="1458165"/>
              <a:ext cx="63500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746"/>
                  </a:moveTo>
                  <a:cubicBezTo>
                    <a:pt x="3600" y="830"/>
                    <a:pt x="7200" y="-85"/>
                    <a:pt x="9360" y="7"/>
                  </a:cubicBezTo>
                  <a:cubicBezTo>
                    <a:pt x="11520" y="98"/>
                    <a:pt x="12240" y="1196"/>
                    <a:pt x="12960" y="4034"/>
                  </a:cubicBezTo>
                  <a:cubicBezTo>
                    <a:pt x="13680" y="6871"/>
                    <a:pt x="14400" y="11447"/>
                    <a:pt x="15840" y="14651"/>
                  </a:cubicBezTo>
                  <a:cubicBezTo>
                    <a:pt x="17280" y="17854"/>
                    <a:pt x="19440" y="19684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425700" y="1611696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80"/>
                    <a:pt x="0" y="8160"/>
                    <a:pt x="3600" y="11760"/>
                  </a:cubicBezTo>
                  <a:cubicBezTo>
                    <a:pt x="7200" y="15360"/>
                    <a:pt x="144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987550" y="1326891"/>
              <a:ext cx="127000" cy="12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2979"/>
                  </a:moveTo>
                  <a:cubicBezTo>
                    <a:pt x="1080" y="1586"/>
                    <a:pt x="2160" y="192"/>
                    <a:pt x="4680" y="18"/>
                  </a:cubicBezTo>
                  <a:cubicBezTo>
                    <a:pt x="7200" y="-156"/>
                    <a:pt x="11160" y="889"/>
                    <a:pt x="13500" y="3154"/>
                  </a:cubicBezTo>
                  <a:cubicBezTo>
                    <a:pt x="15840" y="5418"/>
                    <a:pt x="16560" y="8902"/>
                    <a:pt x="16380" y="11341"/>
                  </a:cubicBezTo>
                  <a:cubicBezTo>
                    <a:pt x="16200" y="13779"/>
                    <a:pt x="15120" y="15173"/>
                    <a:pt x="13140" y="16741"/>
                  </a:cubicBezTo>
                  <a:cubicBezTo>
                    <a:pt x="11160" y="18309"/>
                    <a:pt x="8280" y="20050"/>
                    <a:pt x="8280" y="20747"/>
                  </a:cubicBezTo>
                  <a:cubicBezTo>
                    <a:pt x="8280" y="21444"/>
                    <a:pt x="11160" y="21096"/>
                    <a:pt x="13860" y="20573"/>
                  </a:cubicBezTo>
                  <a:cubicBezTo>
                    <a:pt x="16560" y="20050"/>
                    <a:pt x="19080" y="19354"/>
                    <a:pt x="21600" y="18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150756" y="1319596"/>
              <a:ext cx="52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3800"/>
                    <a:pt x="5728" y="7600"/>
                    <a:pt x="2405" y="11200"/>
                  </a:cubicBezTo>
                  <a:cubicBezTo>
                    <a:pt x="-918" y="14800"/>
                    <a:pt x="-87" y="1820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189530" y="1469552"/>
              <a:ext cx="80414" cy="13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027" fill="norm" stroke="1" extrusionOk="0">
                  <a:moveTo>
                    <a:pt x="10288" y="372"/>
                  </a:moveTo>
                  <a:cubicBezTo>
                    <a:pt x="7519" y="49"/>
                    <a:pt x="4750" y="-273"/>
                    <a:pt x="2811" y="372"/>
                  </a:cubicBezTo>
                  <a:cubicBezTo>
                    <a:pt x="873" y="1017"/>
                    <a:pt x="-235" y="2628"/>
                    <a:pt x="42" y="4240"/>
                  </a:cubicBezTo>
                  <a:cubicBezTo>
                    <a:pt x="319" y="5852"/>
                    <a:pt x="1980" y="7464"/>
                    <a:pt x="5027" y="8754"/>
                  </a:cubicBezTo>
                  <a:cubicBezTo>
                    <a:pt x="8073" y="10043"/>
                    <a:pt x="12503" y="11011"/>
                    <a:pt x="15550" y="12139"/>
                  </a:cubicBezTo>
                  <a:cubicBezTo>
                    <a:pt x="18596" y="13267"/>
                    <a:pt x="20257" y="14557"/>
                    <a:pt x="20811" y="16169"/>
                  </a:cubicBezTo>
                  <a:cubicBezTo>
                    <a:pt x="21365" y="17781"/>
                    <a:pt x="20811" y="19715"/>
                    <a:pt x="20257" y="20521"/>
                  </a:cubicBezTo>
                  <a:cubicBezTo>
                    <a:pt x="19703" y="21327"/>
                    <a:pt x="19150" y="21005"/>
                    <a:pt x="18596" y="206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222500" y="1465646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486"/>
                    <a:pt x="1878" y="13371"/>
                    <a:pt x="5478" y="9771"/>
                  </a:cubicBezTo>
                  <a:cubicBezTo>
                    <a:pt x="9078" y="6171"/>
                    <a:pt x="1533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438400" y="1503746"/>
              <a:ext cx="590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2" y="0"/>
                    <a:pt x="5265" y="0"/>
                    <a:pt x="7935" y="0"/>
                  </a:cubicBezTo>
                  <a:cubicBezTo>
                    <a:pt x="10606" y="0"/>
                    <a:pt x="13316" y="0"/>
                    <a:pt x="15600" y="3600"/>
                  </a:cubicBezTo>
                  <a:cubicBezTo>
                    <a:pt x="17884" y="7200"/>
                    <a:pt x="1974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031843" y="1262446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26"/>
                    <a:pt x="-1585" y="8452"/>
                    <a:pt x="575" y="12052"/>
                  </a:cubicBezTo>
                  <a:cubicBezTo>
                    <a:pt x="2735" y="15652"/>
                    <a:pt x="11375" y="1862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533650" y="1046001"/>
              <a:ext cx="91017" cy="14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857"/>
                  </a:moveTo>
                  <a:cubicBezTo>
                    <a:pt x="1507" y="1622"/>
                    <a:pt x="3014" y="388"/>
                    <a:pt x="5023" y="80"/>
                  </a:cubicBezTo>
                  <a:cubicBezTo>
                    <a:pt x="7033" y="-229"/>
                    <a:pt x="9544" y="388"/>
                    <a:pt x="11302" y="1468"/>
                  </a:cubicBezTo>
                  <a:cubicBezTo>
                    <a:pt x="13060" y="2548"/>
                    <a:pt x="14065" y="4091"/>
                    <a:pt x="12809" y="5788"/>
                  </a:cubicBezTo>
                  <a:cubicBezTo>
                    <a:pt x="11553" y="7485"/>
                    <a:pt x="8037" y="9337"/>
                    <a:pt x="7535" y="10108"/>
                  </a:cubicBezTo>
                  <a:cubicBezTo>
                    <a:pt x="7033" y="10880"/>
                    <a:pt x="9544" y="10571"/>
                    <a:pt x="12056" y="10725"/>
                  </a:cubicBezTo>
                  <a:cubicBezTo>
                    <a:pt x="14567" y="10880"/>
                    <a:pt x="17079" y="11497"/>
                    <a:pt x="18837" y="12577"/>
                  </a:cubicBezTo>
                  <a:cubicBezTo>
                    <a:pt x="20595" y="13657"/>
                    <a:pt x="21600" y="15200"/>
                    <a:pt x="21600" y="16742"/>
                  </a:cubicBezTo>
                  <a:cubicBezTo>
                    <a:pt x="21600" y="18285"/>
                    <a:pt x="20595" y="19828"/>
                    <a:pt x="18586" y="20600"/>
                  </a:cubicBezTo>
                  <a:cubicBezTo>
                    <a:pt x="16577" y="21371"/>
                    <a:pt x="13563" y="21371"/>
                    <a:pt x="10549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609850" y="1033846"/>
              <a:ext cx="889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696360" y="1151503"/>
              <a:ext cx="73455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48" fill="norm" stroke="1" extrusionOk="0">
                  <a:moveTo>
                    <a:pt x="15077" y="368"/>
                  </a:moveTo>
                  <a:cubicBezTo>
                    <a:pt x="12077" y="108"/>
                    <a:pt x="9077" y="-152"/>
                    <a:pt x="6377" y="108"/>
                  </a:cubicBezTo>
                  <a:cubicBezTo>
                    <a:pt x="3677" y="368"/>
                    <a:pt x="1277" y="1149"/>
                    <a:pt x="377" y="2190"/>
                  </a:cubicBezTo>
                  <a:cubicBezTo>
                    <a:pt x="-523" y="3231"/>
                    <a:pt x="77" y="4532"/>
                    <a:pt x="3377" y="6614"/>
                  </a:cubicBezTo>
                  <a:cubicBezTo>
                    <a:pt x="6677" y="8696"/>
                    <a:pt x="12677" y="11559"/>
                    <a:pt x="16277" y="13641"/>
                  </a:cubicBezTo>
                  <a:cubicBezTo>
                    <a:pt x="19877" y="15723"/>
                    <a:pt x="21077" y="17024"/>
                    <a:pt x="20777" y="18195"/>
                  </a:cubicBezTo>
                  <a:cubicBezTo>
                    <a:pt x="20477" y="19366"/>
                    <a:pt x="18677" y="20407"/>
                    <a:pt x="15977" y="20928"/>
                  </a:cubicBezTo>
                  <a:cubicBezTo>
                    <a:pt x="13277" y="21448"/>
                    <a:pt x="9677" y="21448"/>
                    <a:pt x="6077" y="21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705100" y="1148146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022600" y="1256096"/>
              <a:ext cx="584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26" y="1800"/>
                    <a:pt x="4852" y="3600"/>
                    <a:pt x="7083" y="4950"/>
                  </a:cubicBezTo>
                  <a:cubicBezTo>
                    <a:pt x="9313" y="6300"/>
                    <a:pt x="11348" y="7200"/>
                    <a:pt x="12561" y="7650"/>
                  </a:cubicBezTo>
                  <a:cubicBezTo>
                    <a:pt x="13774" y="8100"/>
                    <a:pt x="14165" y="8100"/>
                    <a:pt x="14517" y="10350"/>
                  </a:cubicBezTo>
                  <a:cubicBezTo>
                    <a:pt x="14870" y="12600"/>
                    <a:pt x="15183" y="17100"/>
                    <a:pt x="15535" y="19350"/>
                  </a:cubicBezTo>
                  <a:cubicBezTo>
                    <a:pt x="15887" y="21600"/>
                    <a:pt x="16278" y="21600"/>
                    <a:pt x="17100" y="20700"/>
                  </a:cubicBezTo>
                  <a:cubicBezTo>
                    <a:pt x="17922" y="19800"/>
                    <a:pt x="19174" y="18000"/>
                    <a:pt x="19996" y="18000"/>
                  </a:cubicBezTo>
                  <a:cubicBezTo>
                    <a:pt x="20817" y="18000"/>
                    <a:pt x="2120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587750" y="983046"/>
              <a:ext cx="12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33"/>
                    <a:pt x="0" y="4267"/>
                    <a:pt x="0" y="6933"/>
                  </a:cubicBezTo>
                  <a:cubicBezTo>
                    <a:pt x="0" y="9600"/>
                    <a:pt x="10800" y="12800"/>
                    <a:pt x="14400" y="15333"/>
                  </a:cubicBezTo>
                  <a:cubicBezTo>
                    <a:pt x="18000" y="17867"/>
                    <a:pt x="14400" y="19733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188708" y="817946"/>
              <a:ext cx="6799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5579" y="0"/>
                  </a:moveTo>
                  <a:cubicBezTo>
                    <a:pt x="3615" y="1152"/>
                    <a:pt x="1652" y="2304"/>
                    <a:pt x="670" y="3600"/>
                  </a:cubicBezTo>
                  <a:cubicBezTo>
                    <a:pt x="-312" y="4896"/>
                    <a:pt x="-312" y="6336"/>
                    <a:pt x="1324" y="7200"/>
                  </a:cubicBezTo>
                  <a:cubicBezTo>
                    <a:pt x="2961" y="8064"/>
                    <a:pt x="6233" y="8352"/>
                    <a:pt x="9833" y="7776"/>
                  </a:cubicBezTo>
                  <a:cubicBezTo>
                    <a:pt x="13433" y="7200"/>
                    <a:pt x="17361" y="5760"/>
                    <a:pt x="19324" y="5904"/>
                  </a:cubicBezTo>
                  <a:cubicBezTo>
                    <a:pt x="21288" y="6048"/>
                    <a:pt x="21288" y="7776"/>
                    <a:pt x="20633" y="10656"/>
                  </a:cubicBezTo>
                  <a:cubicBezTo>
                    <a:pt x="19979" y="13536"/>
                    <a:pt x="18670" y="17568"/>
                    <a:pt x="173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263900" y="824296"/>
              <a:ext cx="889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093"/>
                    <a:pt x="10286" y="10185"/>
                    <a:pt x="6943" y="13171"/>
                  </a:cubicBezTo>
                  <a:cubicBezTo>
                    <a:pt x="3600" y="16156"/>
                    <a:pt x="2571" y="17034"/>
                    <a:pt x="1800" y="18088"/>
                  </a:cubicBezTo>
                  <a:cubicBezTo>
                    <a:pt x="1029" y="19141"/>
                    <a:pt x="514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340100" y="942683"/>
              <a:ext cx="76200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229"/>
                  </a:moveTo>
                  <a:cubicBezTo>
                    <a:pt x="18600" y="15"/>
                    <a:pt x="15600" y="-199"/>
                    <a:pt x="12300" y="336"/>
                  </a:cubicBezTo>
                  <a:cubicBezTo>
                    <a:pt x="9000" y="870"/>
                    <a:pt x="5400" y="2153"/>
                    <a:pt x="5400" y="4292"/>
                  </a:cubicBezTo>
                  <a:cubicBezTo>
                    <a:pt x="5400" y="6431"/>
                    <a:pt x="9000" y="9425"/>
                    <a:pt x="11700" y="11563"/>
                  </a:cubicBezTo>
                  <a:cubicBezTo>
                    <a:pt x="14400" y="13702"/>
                    <a:pt x="16200" y="14985"/>
                    <a:pt x="14100" y="16482"/>
                  </a:cubicBezTo>
                  <a:cubicBezTo>
                    <a:pt x="12000" y="17979"/>
                    <a:pt x="6000" y="19690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378200" y="983046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568700" y="1002096"/>
              <a:ext cx="67310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1902" y="7200"/>
                    <a:pt x="3804" y="14400"/>
                    <a:pt x="6079" y="18000"/>
                  </a:cubicBezTo>
                  <a:cubicBezTo>
                    <a:pt x="8355" y="21600"/>
                    <a:pt x="11004" y="21600"/>
                    <a:pt x="13653" y="19800"/>
                  </a:cubicBezTo>
                  <a:cubicBezTo>
                    <a:pt x="16302" y="18000"/>
                    <a:pt x="18951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241799" y="860280"/>
              <a:ext cx="25038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3086"/>
                  </a:moveTo>
                  <a:cubicBezTo>
                    <a:pt x="0" y="1543"/>
                    <a:pt x="0" y="0"/>
                    <a:pt x="0" y="0"/>
                  </a:cubicBezTo>
                  <a:cubicBezTo>
                    <a:pt x="0" y="0"/>
                    <a:pt x="0" y="1543"/>
                    <a:pt x="1800" y="4629"/>
                  </a:cubicBezTo>
                  <a:cubicBezTo>
                    <a:pt x="3600" y="7714"/>
                    <a:pt x="7200" y="12343"/>
                    <a:pt x="9900" y="15429"/>
                  </a:cubicBezTo>
                  <a:cubicBezTo>
                    <a:pt x="12600" y="18514"/>
                    <a:pt x="14400" y="20057"/>
                    <a:pt x="16200" y="20057"/>
                  </a:cubicBezTo>
                  <a:cubicBezTo>
                    <a:pt x="18000" y="20057"/>
                    <a:pt x="19800" y="18514"/>
                    <a:pt x="19800" y="16200"/>
                  </a:cubicBezTo>
                  <a:cubicBezTo>
                    <a:pt x="19800" y="13886"/>
                    <a:pt x="18000" y="10800"/>
                    <a:pt x="18000" y="8177"/>
                  </a:cubicBezTo>
                  <a:cubicBezTo>
                    <a:pt x="18000" y="5554"/>
                    <a:pt x="19800" y="3394"/>
                    <a:pt x="20700" y="3086"/>
                  </a:cubicBezTo>
                  <a:cubicBezTo>
                    <a:pt x="21600" y="2777"/>
                    <a:pt x="21600" y="4320"/>
                    <a:pt x="19800" y="7714"/>
                  </a:cubicBezTo>
                  <a:cubicBezTo>
                    <a:pt x="18000" y="11109"/>
                    <a:pt x="14400" y="1635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222749" y="85604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876549" y="3877518"/>
              <a:ext cx="50801" cy="43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1321"/>
                  </a:moveTo>
                  <a:cubicBezTo>
                    <a:pt x="20700" y="689"/>
                    <a:pt x="19800" y="56"/>
                    <a:pt x="19800" y="4"/>
                  </a:cubicBezTo>
                  <a:cubicBezTo>
                    <a:pt x="19800" y="-49"/>
                    <a:pt x="20700" y="478"/>
                    <a:pt x="19800" y="2585"/>
                  </a:cubicBezTo>
                  <a:cubicBezTo>
                    <a:pt x="18900" y="4692"/>
                    <a:pt x="16200" y="8380"/>
                    <a:pt x="13500" y="11541"/>
                  </a:cubicBezTo>
                  <a:cubicBezTo>
                    <a:pt x="10800" y="14702"/>
                    <a:pt x="8100" y="17336"/>
                    <a:pt x="5850" y="18917"/>
                  </a:cubicBezTo>
                  <a:cubicBezTo>
                    <a:pt x="3600" y="20497"/>
                    <a:pt x="1800" y="21024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901950" y="3827846"/>
              <a:ext cx="317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512" y="15120"/>
                  </a:cubicBezTo>
                  <a:cubicBezTo>
                    <a:pt x="3024" y="12240"/>
                    <a:pt x="6048" y="8280"/>
                    <a:pt x="9648" y="5580"/>
                  </a:cubicBezTo>
                  <a:cubicBezTo>
                    <a:pt x="13248" y="2880"/>
                    <a:pt x="1742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882900" y="4088196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200"/>
                    <a:pt x="12150" y="8800"/>
                    <a:pt x="15750" y="5200"/>
                  </a:cubicBezTo>
                  <a:cubicBezTo>
                    <a:pt x="19350" y="1600"/>
                    <a:pt x="2047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079750" y="4196146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400"/>
                    <a:pt x="6261" y="4800"/>
                    <a:pt x="9861" y="8400"/>
                  </a:cubicBezTo>
                  <a:cubicBezTo>
                    <a:pt x="13461" y="12000"/>
                    <a:pt x="1753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079749" y="4202496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00"/>
                    <a:pt x="16800" y="2000"/>
                    <a:pt x="13560" y="4100"/>
                  </a:cubicBezTo>
                  <a:cubicBezTo>
                    <a:pt x="10320" y="6200"/>
                    <a:pt x="6240" y="9400"/>
                    <a:pt x="3840" y="12500"/>
                  </a:cubicBezTo>
                  <a:cubicBezTo>
                    <a:pt x="1440" y="15600"/>
                    <a:pt x="72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413901" y="3849944"/>
              <a:ext cx="180199" cy="42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8" fill="norm" stroke="1" extrusionOk="0">
                  <a:moveTo>
                    <a:pt x="21136" y="2389"/>
                  </a:moveTo>
                  <a:cubicBezTo>
                    <a:pt x="20888" y="1542"/>
                    <a:pt x="20639" y="695"/>
                    <a:pt x="19646" y="272"/>
                  </a:cubicBezTo>
                  <a:cubicBezTo>
                    <a:pt x="18653" y="-152"/>
                    <a:pt x="16915" y="-152"/>
                    <a:pt x="14433" y="801"/>
                  </a:cubicBezTo>
                  <a:cubicBezTo>
                    <a:pt x="11950" y="1754"/>
                    <a:pt x="8722" y="3660"/>
                    <a:pt x="5991" y="6254"/>
                  </a:cubicBezTo>
                  <a:cubicBezTo>
                    <a:pt x="3260" y="8848"/>
                    <a:pt x="1026" y="12130"/>
                    <a:pt x="281" y="14566"/>
                  </a:cubicBezTo>
                  <a:cubicBezTo>
                    <a:pt x="-464" y="17001"/>
                    <a:pt x="281" y="18589"/>
                    <a:pt x="2391" y="19595"/>
                  </a:cubicBezTo>
                  <a:cubicBezTo>
                    <a:pt x="4502" y="20601"/>
                    <a:pt x="7977" y="21024"/>
                    <a:pt x="11453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750733" y="3923096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816350" y="3815146"/>
              <a:ext cx="17193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7714" y="0"/>
                  </a:moveTo>
                  <a:cubicBezTo>
                    <a:pt x="12343" y="1878"/>
                    <a:pt x="16971" y="3757"/>
                    <a:pt x="19286" y="6157"/>
                  </a:cubicBezTo>
                  <a:cubicBezTo>
                    <a:pt x="21600" y="8557"/>
                    <a:pt x="21600" y="11478"/>
                    <a:pt x="18000" y="14139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411008" y="3373330"/>
              <a:ext cx="278342" cy="30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84" fill="norm" stroke="1" extrusionOk="0">
                  <a:moveTo>
                    <a:pt x="7773" y="10464"/>
                  </a:moveTo>
                  <a:cubicBezTo>
                    <a:pt x="5809" y="13423"/>
                    <a:pt x="3845" y="16382"/>
                    <a:pt x="2536" y="18305"/>
                  </a:cubicBezTo>
                  <a:cubicBezTo>
                    <a:pt x="1227" y="20228"/>
                    <a:pt x="573" y="21116"/>
                    <a:pt x="245" y="20968"/>
                  </a:cubicBezTo>
                  <a:cubicBezTo>
                    <a:pt x="-82" y="20820"/>
                    <a:pt x="-82" y="19637"/>
                    <a:pt x="245" y="17343"/>
                  </a:cubicBezTo>
                  <a:cubicBezTo>
                    <a:pt x="573" y="15050"/>
                    <a:pt x="1227" y="11648"/>
                    <a:pt x="2782" y="8467"/>
                  </a:cubicBezTo>
                  <a:cubicBezTo>
                    <a:pt x="4336" y="5286"/>
                    <a:pt x="6791" y="2327"/>
                    <a:pt x="8427" y="921"/>
                  </a:cubicBezTo>
                  <a:cubicBezTo>
                    <a:pt x="10063" y="-484"/>
                    <a:pt x="10882" y="-336"/>
                    <a:pt x="12191" y="1735"/>
                  </a:cubicBezTo>
                  <a:cubicBezTo>
                    <a:pt x="13500" y="3806"/>
                    <a:pt x="15300" y="7801"/>
                    <a:pt x="16854" y="11204"/>
                  </a:cubicBezTo>
                  <a:cubicBezTo>
                    <a:pt x="18409" y="14606"/>
                    <a:pt x="19718" y="17417"/>
                    <a:pt x="20454" y="18897"/>
                  </a:cubicBezTo>
                  <a:cubicBezTo>
                    <a:pt x="21191" y="20376"/>
                    <a:pt x="21354" y="20524"/>
                    <a:pt x="21518" y="20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229100" y="3954846"/>
              <a:ext cx="336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0800"/>
                    <a:pt x="8694" y="0"/>
                    <a:pt x="12294" y="0"/>
                  </a:cubicBezTo>
                  <a:cubicBezTo>
                    <a:pt x="15894" y="0"/>
                    <a:pt x="187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279900" y="4132646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829844" y="1973646"/>
              <a:ext cx="309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0"/>
                    <a:pt x="6660" y="0"/>
                    <a:pt x="3060" y="408"/>
                  </a:cubicBezTo>
                  <a:cubicBezTo>
                    <a:pt x="-540" y="815"/>
                    <a:pt x="-540" y="1630"/>
                    <a:pt x="900" y="3940"/>
                  </a:cubicBezTo>
                  <a:cubicBezTo>
                    <a:pt x="2340" y="6249"/>
                    <a:pt x="5220" y="10053"/>
                    <a:pt x="6660" y="13245"/>
                  </a:cubicBezTo>
                  <a:cubicBezTo>
                    <a:pt x="8100" y="16438"/>
                    <a:pt x="8100" y="19019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997506" y="2303846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84"/>
                    <a:pt x="-1582" y="10368"/>
                    <a:pt x="1118" y="13968"/>
                  </a:cubicBezTo>
                  <a:cubicBezTo>
                    <a:pt x="3818" y="17568"/>
                    <a:pt x="11918" y="1958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743049" y="999980"/>
              <a:ext cx="168188" cy="107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4210" y="21600"/>
                  </a:moveTo>
                  <a:cubicBezTo>
                    <a:pt x="13130" y="21472"/>
                    <a:pt x="12050" y="21345"/>
                    <a:pt x="11510" y="20877"/>
                  </a:cubicBezTo>
                  <a:cubicBezTo>
                    <a:pt x="10970" y="20409"/>
                    <a:pt x="10970" y="19602"/>
                    <a:pt x="10700" y="18432"/>
                  </a:cubicBezTo>
                  <a:cubicBezTo>
                    <a:pt x="10430" y="17263"/>
                    <a:pt x="9890" y="15732"/>
                    <a:pt x="9350" y="14350"/>
                  </a:cubicBezTo>
                  <a:cubicBezTo>
                    <a:pt x="8810" y="12969"/>
                    <a:pt x="8270" y="11735"/>
                    <a:pt x="8000" y="10502"/>
                  </a:cubicBezTo>
                  <a:cubicBezTo>
                    <a:pt x="7730" y="9269"/>
                    <a:pt x="7730" y="8036"/>
                    <a:pt x="8000" y="7207"/>
                  </a:cubicBezTo>
                  <a:cubicBezTo>
                    <a:pt x="8270" y="6378"/>
                    <a:pt x="8810" y="5953"/>
                    <a:pt x="9215" y="5315"/>
                  </a:cubicBezTo>
                  <a:cubicBezTo>
                    <a:pt x="9620" y="4677"/>
                    <a:pt x="9890" y="3827"/>
                    <a:pt x="10160" y="2976"/>
                  </a:cubicBezTo>
                  <a:cubicBezTo>
                    <a:pt x="10430" y="2126"/>
                    <a:pt x="10700" y="1276"/>
                    <a:pt x="10700" y="744"/>
                  </a:cubicBezTo>
                  <a:cubicBezTo>
                    <a:pt x="10700" y="213"/>
                    <a:pt x="10430" y="0"/>
                    <a:pt x="9890" y="0"/>
                  </a:cubicBezTo>
                  <a:cubicBezTo>
                    <a:pt x="9350" y="0"/>
                    <a:pt x="8540" y="213"/>
                    <a:pt x="7460" y="765"/>
                  </a:cubicBezTo>
                  <a:cubicBezTo>
                    <a:pt x="6380" y="1318"/>
                    <a:pt x="5030" y="2211"/>
                    <a:pt x="4085" y="2764"/>
                  </a:cubicBezTo>
                  <a:cubicBezTo>
                    <a:pt x="3140" y="3317"/>
                    <a:pt x="2600" y="3529"/>
                    <a:pt x="2060" y="3508"/>
                  </a:cubicBezTo>
                  <a:cubicBezTo>
                    <a:pt x="1520" y="3487"/>
                    <a:pt x="980" y="3231"/>
                    <a:pt x="575" y="2785"/>
                  </a:cubicBezTo>
                  <a:cubicBezTo>
                    <a:pt x="170" y="2339"/>
                    <a:pt x="-100" y="1701"/>
                    <a:pt x="35" y="1276"/>
                  </a:cubicBezTo>
                  <a:cubicBezTo>
                    <a:pt x="170" y="850"/>
                    <a:pt x="710" y="638"/>
                    <a:pt x="1655" y="489"/>
                  </a:cubicBezTo>
                  <a:cubicBezTo>
                    <a:pt x="2600" y="340"/>
                    <a:pt x="3950" y="255"/>
                    <a:pt x="6110" y="255"/>
                  </a:cubicBezTo>
                  <a:cubicBezTo>
                    <a:pt x="8270" y="255"/>
                    <a:pt x="11240" y="340"/>
                    <a:pt x="13535" y="617"/>
                  </a:cubicBezTo>
                  <a:cubicBezTo>
                    <a:pt x="15830" y="893"/>
                    <a:pt x="17450" y="1361"/>
                    <a:pt x="18395" y="1786"/>
                  </a:cubicBezTo>
                  <a:cubicBezTo>
                    <a:pt x="19340" y="2211"/>
                    <a:pt x="19610" y="2594"/>
                    <a:pt x="20015" y="2891"/>
                  </a:cubicBezTo>
                  <a:cubicBezTo>
                    <a:pt x="20420" y="3189"/>
                    <a:pt x="20960" y="3402"/>
                    <a:pt x="21230" y="3295"/>
                  </a:cubicBezTo>
                  <a:cubicBezTo>
                    <a:pt x="21500" y="3189"/>
                    <a:pt x="21500" y="2764"/>
                    <a:pt x="21365" y="2381"/>
                  </a:cubicBezTo>
                  <a:cubicBezTo>
                    <a:pt x="21230" y="1998"/>
                    <a:pt x="20960" y="1658"/>
                    <a:pt x="20690" y="1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758129" y="925912"/>
              <a:ext cx="148644" cy="10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909" fill="norm" stroke="1" extrusionOk="0">
                  <a:moveTo>
                    <a:pt x="14353" y="12702"/>
                  </a:moveTo>
                  <a:cubicBezTo>
                    <a:pt x="13761" y="10585"/>
                    <a:pt x="13169" y="8467"/>
                    <a:pt x="12429" y="6561"/>
                  </a:cubicBezTo>
                  <a:cubicBezTo>
                    <a:pt x="11690" y="4655"/>
                    <a:pt x="10802" y="2961"/>
                    <a:pt x="9766" y="2749"/>
                  </a:cubicBezTo>
                  <a:cubicBezTo>
                    <a:pt x="8731" y="2538"/>
                    <a:pt x="7547" y="3808"/>
                    <a:pt x="6807" y="5502"/>
                  </a:cubicBezTo>
                  <a:cubicBezTo>
                    <a:pt x="6068" y="7197"/>
                    <a:pt x="5772" y="9314"/>
                    <a:pt x="6068" y="11220"/>
                  </a:cubicBezTo>
                  <a:cubicBezTo>
                    <a:pt x="6363" y="13126"/>
                    <a:pt x="7251" y="14820"/>
                    <a:pt x="8139" y="14820"/>
                  </a:cubicBezTo>
                  <a:cubicBezTo>
                    <a:pt x="9026" y="14820"/>
                    <a:pt x="9914" y="13126"/>
                    <a:pt x="10506" y="11220"/>
                  </a:cubicBezTo>
                  <a:cubicBezTo>
                    <a:pt x="11098" y="9314"/>
                    <a:pt x="11394" y="7197"/>
                    <a:pt x="11246" y="5079"/>
                  </a:cubicBezTo>
                  <a:cubicBezTo>
                    <a:pt x="11098" y="2961"/>
                    <a:pt x="10506" y="844"/>
                    <a:pt x="9174" y="208"/>
                  </a:cubicBezTo>
                  <a:cubicBezTo>
                    <a:pt x="7843" y="-427"/>
                    <a:pt x="5772" y="420"/>
                    <a:pt x="4292" y="2326"/>
                  </a:cubicBezTo>
                  <a:cubicBezTo>
                    <a:pt x="2813" y="4232"/>
                    <a:pt x="1925" y="7197"/>
                    <a:pt x="1925" y="9526"/>
                  </a:cubicBezTo>
                  <a:cubicBezTo>
                    <a:pt x="1925" y="11855"/>
                    <a:pt x="2813" y="13549"/>
                    <a:pt x="3996" y="14608"/>
                  </a:cubicBezTo>
                  <a:cubicBezTo>
                    <a:pt x="5180" y="15667"/>
                    <a:pt x="6659" y="16091"/>
                    <a:pt x="8287" y="16091"/>
                  </a:cubicBezTo>
                  <a:cubicBezTo>
                    <a:pt x="9914" y="16091"/>
                    <a:pt x="11690" y="15667"/>
                    <a:pt x="12725" y="14397"/>
                  </a:cubicBezTo>
                  <a:cubicBezTo>
                    <a:pt x="13761" y="13126"/>
                    <a:pt x="14057" y="11008"/>
                    <a:pt x="13021" y="8679"/>
                  </a:cubicBezTo>
                  <a:cubicBezTo>
                    <a:pt x="11985" y="6349"/>
                    <a:pt x="9618" y="3808"/>
                    <a:pt x="7251" y="3808"/>
                  </a:cubicBezTo>
                  <a:cubicBezTo>
                    <a:pt x="4884" y="3808"/>
                    <a:pt x="2517" y="6349"/>
                    <a:pt x="1185" y="9102"/>
                  </a:cubicBezTo>
                  <a:cubicBezTo>
                    <a:pt x="-146" y="11855"/>
                    <a:pt x="-442" y="14820"/>
                    <a:pt x="742" y="16938"/>
                  </a:cubicBezTo>
                  <a:cubicBezTo>
                    <a:pt x="1925" y="19055"/>
                    <a:pt x="4588" y="20326"/>
                    <a:pt x="6659" y="20749"/>
                  </a:cubicBezTo>
                  <a:cubicBezTo>
                    <a:pt x="8731" y="21173"/>
                    <a:pt x="10210" y="20749"/>
                    <a:pt x="11246" y="19479"/>
                  </a:cubicBezTo>
                  <a:cubicBezTo>
                    <a:pt x="12281" y="18208"/>
                    <a:pt x="12873" y="16091"/>
                    <a:pt x="12577" y="14397"/>
                  </a:cubicBezTo>
                  <a:cubicBezTo>
                    <a:pt x="12281" y="12702"/>
                    <a:pt x="11098" y="11432"/>
                    <a:pt x="10506" y="11855"/>
                  </a:cubicBezTo>
                  <a:cubicBezTo>
                    <a:pt x="9914" y="12279"/>
                    <a:pt x="9914" y="14397"/>
                    <a:pt x="10950" y="15244"/>
                  </a:cubicBezTo>
                  <a:cubicBezTo>
                    <a:pt x="11985" y="16091"/>
                    <a:pt x="14057" y="15667"/>
                    <a:pt x="15832" y="14397"/>
                  </a:cubicBezTo>
                  <a:cubicBezTo>
                    <a:pt x="17607" y="13126"/>
                    <a:pt x="19087" y="11008"/>
                    <a:pt x="19974" y="8679"/>
                  </a:cubicBezTo>
                  <a:cubicBezTo>
                    <a:pt x="20862" y="6349"/>
                    <a:pt x="21158" y="3808"/>
                    <a:pt x="20122" y="2538"/>
                  </a:cubicBezTo>
                  <a:cubicBezTo>
                    <a:pt x="19087" y="1267"/>
                    <a:pt x="16720" y="1267"/>
                    <a:pt x="14500" y="3385"/>
                  </a:cubicBezTo>
                  <a:cubicBezTo>
                    <a:pt x="12281" y="5502"/>
                    <a:pt x="10210" y="9738"/>
                    <a:pt x="8139" y="13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987073" y="3719896"/>
              <a:ext cx="194527" cy="26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0" fill="norm" stroke="1" extrusionOk="0">
                  <a:moveTo>
                    <a:pt x="10197" y="0"/>
                  </a:moveTo>
                  <a:cubicBezTo>
                    <a:pt x="7642" y="5400"/>
                    <a:pt x="5087" y="10800"/>
                    <a:pt x="3577" y="13922"/>
                  </a:cubicBezTo>
                  <a:cubicBezTo>
                    <a:pt x="2068" y="17044"/>
                    <a:pt x="1603" y="17887"/>
                    <a:pt x="1022" y="18900"/>
                  </a:cubicBezTo>
                  <a:cubicBezTo>
                    <a:pt x="442" y="19912"/>
                    <a:pt x="-255" y="21094"/>
                    <a:pt x="93" y="21347"/>
                  </a:cubicBezTo>
                  <a:cubicBezTo>
                    <a:pt x="442" y="21600"/>
                    <a:pt x="1835" y="20925"/>
                    <a:pt x="5551" y="19828"/>
                  </a:cubicBezTo>
                  <a:cubicBezTo>
                    <a:pt x="9268" y="18731"/>
                    <a:pt x="15306" y="17212"/>
                    <a:pt x="21345" y="15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115655" y="3872296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560"/>
                    <a:pt x="4867" y="9120"/>
                    <a:pt x="1782" y="12720"/>
                  </a:cubicBezTo>
                  <a:cubicBezTo>
                    <a:pt x="-1304" y="16320"/>
                    <a:pt x="239" y="1896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276850" y="3796096"/>
              <a:ext cx="1587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568" y="318"/>
                  </a:cubicBezTo>
                  <a:cubicBezTo>
                    <a:pt x="16416" y="635"/>
                    <a:pt x="15552" y="1271"/>
                    <a:pt x="13968" y="3071"/>
                  </a:cubicBezTo>
                  <a:cubicBezTo>
                    <a:pt x="12384" y="4871"/>
                    <a:pt x="10080" y="7835"/>
                    <a:pt x="7632" y="11118"/>
                  </a:cubicBezTo>
                  <a:cubicBezTo>
                    <a:pt x="5184" y="14400"/>
                    <a:pt x="259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457031" y="3972765"/>
              <a:ext cx="169069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9" fill="norm" stroke="1" extrusionOk="0">
                  <a:moveTo>
                    <a:pt x="21300" y="1906"/>
                  </a:moveTo>
                  <a:cubicBezTo>
                    <a:pt x="16500" y="994"/>
                    <a:pt x="11700" y="81"/>
                    <a:pt x="8100" y="5"/>
                  </a:cubicBezTo>
                  <a:cubicBezTo>
                    <a:pt x="4500" y="-71"/>
                    <a:pt x="2100" y="690"/>
                    <a:pt x="900" y="1526"/>
                  </a:cubicBezTo>
                  <a:cubicBezTo>
                    <a:pt x="-300" y="2363"/>
                    <a:pt x="-300" y="3275"/>
                    <a:pt x="900" y="4340"/>
                  </a:cubicBezTo>
                  <a:cubicBezTo>
                    <a:pt x="2100" y="5405"/>
                    <a:pt x="4500" y="6622"/>
                    <a:pt x="7433" y="8447"/>
                  </a:cubicBezTo>
                  <a:cubicBezTo>
                    <a:pt x="10367" y="10273"/>
                    <a:pt x="13833" y="12706"/>
                    <a:pt x="15167" y="14760"/>
                  </a:cubicBezTo>
                  <a:cubicBezTo>
                    <a:pt x="16500" y="16814"/>
                    <a:pt x="15700" y="18487"/>
                    <a:pt x="13700" y="19552"/>
                  </a:cubicBezTo>
                  <a:cubicBezTo>
                    <a:pt x="11700" y="20616"/>
                    <a:pt x="8500" y="21073"/>
                    <a:pt x="5300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568950" y="3954846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4400"/>
                    <a:pt x="11012" y="7200"/>
                    <a:pt x="14612" y="3600"/>
                  </a:cubicBezTo>
                  <a:cubicBezTo>
                    <a:pt x="18212" y="0"/>
                    <a:pt x="199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Drawing"/>
          <p:cNvGrpSpPr/>
          <p:nvPr/>
        </p:nvGrpSpPr>
        <p:grpSpPr>
          <a:xfrm>
            <a:off x="1073150" y="1278441"/>
            <a:ext cx="11690350" cy="7992559"/>
            <a:chOff x="0" y="0"/>
            <a:chExt cx="11690349" cy="7992558"/>
          </a:xfrm>
        </p:grpSpPr>
        <p:sp>
          <p:nvSpPr>
            <p:cNvPr id="383" name="Line"/>
            <p:cNvSpPr/>
            <p:nvPr/>
          </p:nvSpPr>
          <p:spPr>
            <a:xfrm>
              <a:off x="1231900" y="188408"/>
              <a:ext cx="19050" cy="38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4800" y="4226"/>
                    <a:pt x="9600" y="8452"/>
                    <a:pt x="12000" y="11857"/>
                  </a:cubicBezTo>
                  <a:cubicBezTo>
                    <a:pt x="14400" y="15261"/>
                    <a:pt x="14400" y="17843"/>
                    <a:pt x="14400" y="19428"/>
                  </a:cubicBezTo>
                  <a:cubicBezTo>
                    <a:pt x="14400" y="21013"/>
                    <a:pt x="14400" y="21600"/>
                    <a:pt x="15600" y="21483"/>
                  </a:cubicBezTo>
                  <a:cubicBezTo>
                    <a:pt x="16800" y="21365"/>
                    <a:pt x="19200" y="20543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264592" y="120468"/>
              <a:ext cx="221784" cy="46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13" fill="norm" stroke="1" extrusionOk="0">
                  <a:moveTo>
                    <a:pt x="1121" y="3707"/>
                  </a:moveTo>
                  <a:cubicBezTo>
                    <a:pt x="516" y="3220"/>
                    <a:pt x="-90" y="2734"/>
                    <a:pt x="11" y="2053"/>
                  </a:cubicBezTo>
                  <a:cubicBezTo>
                    <a:pt x="112" y="1372"/>
                    <a:pt x="919" y="496"/>
                    <a:pt x="2736" y="156"/>
                  </a:cubicBezTo>
                  <a:cubicBezTo>
                    <a:pt x="4553" y="-185"/>
                    <a:pt x="7379" y="10"/>
                    <a:pt x="10407" y="983"/>
                  </a:cubicBezTo>
                  <a:cubicBezTo>
                    <a:pt x="13435" y="1956"/>
                    <a:pt x="16665" y="3707"/>
                    <a:pt x="18684" y="5896"/>
                  </a:cubicBezTo>
                  <a:cubicBezTo>
                    <a:pt x="20703" y="8085"/>
                    <a:pt x="21510" y="10712"/>
                    <a:pt x="21005" y="13096"/>
                  </a:cubicBezTo>
                  <a:cubicBezTo>
                    <a:pt x="20501" y="15480"/>
                    <a:pt x="18684" y="17620"/>
                    <a:pt x="16463" y="18983"/>
                  </a:cubicBezTo>
                  <a:cubicBezTo>
                    <a:pt x="14243" y="20345"/>
                    <a:pt x="11618" y="20929"/>
                    <a:pt x="9095" y="21172"/>
                  </a:cubicBezTo>
                  <a:cubicBezTo>
                    <a:pt x="6572" y="21415"/>
                    <a:pt x="4149" y="21318"/>
                    <a:pt x="2635" y="21074"/>
                  </a:cubicBezTo>
                  <a:cubicBezTo>
                    <a:pt x="1121" y="20831"/>
                    <a:pt x="516" y="20442"/>
                    <a:pt x="717" y="20053"/>
                  </a:cubicBezTo>
                  <a:cubicBezTo>
                    <a:pt x="919" y="19664"/>
                    <a:pt x="1929" y="19274"/>
                    <a:pt x="3241" y="18885"/>
                  </a:cubicBezTo>
                  <a:cubicBezTo>
                    <a:pt x="4553" y="18496"/>
                    <a:pt x="6168" y="18107"/>
                    <a:pt x="7783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663700" y="347158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200"/>
                    <a:pt x="7754" y="10800"/>
                    <a:pt x="11354" y="72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676399" y="518608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268496" y="62567"/>
              <a:ext cx="138154" cy="51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8" fill="norm" stroke="1" extrusionOk="0">
                  <a:moveTo>
                    <a:pt x="21361" y="745"/>
                  </a:moveTo>
                  <a:cubicBezTo>
                    <a:pt x="16125" y="481"/>
                    <a:pt x="10888" y="216"/>
                    <a:pt x="7452" y="84"/>
                  </a:cubicBezTo>
                  <a:cubicBezTo>
                    <a:pt x="4016" y="-48"/>
                    <a:pt x="2379" y="-48"/>
                    <a:pt x="1561" y="261"/>
                  </a:cubicBezTo>
                  <a:cubicBezTo>
                    <a:pt x="743" y="569"/>
                    <a:pt x="743" y="1186"/>
                    <a:pt x="2543" y="2024"/>
                  </a:cubicBezTo>
                  <a:cubicBezTo>
                    <a:pt x="4343" y="2861"/>
                    <a:pt x="7943" y="3919"/>
                    <a:pt x="10234" y="5198"/>
                  </a:cubicBezTo>
                  <a:cubicBezTo>
                    <a:pt x="12525" y="6476"/>
                    <a:pt x="13506" y="7975"/>
                    <a:pt x="13343" y="8989"/>
                  </a:cubicBezTo>
                  <a:cubicBezTo>
                    <a:pt x="13179" y="10003"/>
                    <a:pt x="11870" y="10532"/>
                    <a:pt x="10561" y="10972"/>
                  </a:cubicBezTo>
                  <a:cubicBezTo>
                    <a:pt x="9252" y="11413"/>
                    <a:pt x="7943" y="11766"/>
                    <a:pt x="6470" y="11986"/>
                  </a:cubicBezTo>
                  <a:cubicBezTo>
                    <a:pt x="4997" y="12207"/>
                    <a:pt x="3361" y="12295"/>
                    <a:pt x="4016" y="12251"/>
                  </a:cubicBezTo>
                  <a:cubicBezTo>
                    <a:pt x="4670" y="12207"/>
                    <a:pt x="7616" y="12030"/>
                    <a:pt x="9252" y="12207"/>
                  </a:cubicBezTo>
                  <a:cubicBezTo>
                    <a:pt x="10888" y="12383"/>
                    <a:pt x="11216" y="12912"/>
                    <a:pt x="9906" y="13926"/>
                  </a:cubicBezTo>
                  <a:cubicBezTo>
                    <a:pt x="8597" y="14940"/>
                    <a:pt x="5652" y="16439"/>
                    <a:pt x="3688" y="17541"/>
                  </a:cubicBezTo>
                  <a:cubicBezTo>
                    <a:pt x="1725" y="18643"/>
                    <a:pt x="743" y="19348"/>
                    <a:pt x="252" y="20009"/>
                  </a:cubicBezTo>
                  <a:cubicBezTo>
                    <a:pt x="-239" y="20670"/>
                    <a:pt x="-239" y="21288"/>
                    <a:pt x="2379" y="21420"/>
                  </a:cubicBezTo>
                  <a:cubicBezTo>
                    <a:pt x="4997" y="21552"/>
                    <a:pt x="10234" y="21199"/>
                    <a:pt x="1547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540000" y="169358"/>
              <a:ext cx="190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800"/>
                    <a:pt x="7680" y="5600"/>
                    <a:pt x="11280" y="9200"/>
                  </a:cubicBezTo>
                  <a:cubicBezTo>
                    <a:pt x="14880" y="12800"/>
                    <a:pt x="18240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590800" y="135612"/>
              <a:ext cx="165100" cy="40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05"/>
                  </a:moveTo>
                  <a:cubicBezTo>
                    <a:pt x="20215" y="-7"/>
                    <a:pt x="18831" y="-118"/>
                    <a:pt x="17585" y="272"/>
                  </a:cubicBezTo>
                  <a:cubicBezTo>
                    <a:pt x="16338" y="661"/>
                    <a:pt x="15231" y="1552"/>
                    <a:pt x="13708" y="3389"/>
                  </a:cubicBezTo>
                  <a:cubicBezTo>
                    <a:pt x="12185" y="5226"/>
                    <a:pt x="10246" y="8010"/>
                    <a:pt x="7892" y="10905"/>
                  </a:cubicBezTo>
                  <a:cubicBezTo>
                    <a:pt x="5538" y="13800"/>
                    <a:pt x="2769" y="16806"/>
                    <a:pt x="1385" y="18587"/>
                  </a:cubicBezTo>
                  <a:cubicBezTo>
                    <a:pt x="0" y="20369"/>
                    <a:pt x="0" y="20925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813050" y="391608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882900" y="512258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130550" y="499558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422650" y="480508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625850" y="474158"/>
              <a:ext cx="76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013200" y="99508"/>
              <a:ext cx="2032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2757"/>
                    <a:pt x="4950" y="5515"/>
                    <a:pt x="8550" y="9115"/>
                  </a:cubicBezTo>
                  <a:cubicBezTo>
                    <a:pt x="12150" y="12715"/>
                    <a:pt x="16875" y="17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059538" y="80458"/>
              <a:ext cx="182262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39" fill="norm" stroke="1" extrusionOk="0">
                  <a:moveTo>
                    <a:pt x="21379" y="0"/>
                  </a:moveTo>
                  <a:cubicBezTo>
                    <a:pt x="19145" y="2752"/>
                    <a:pt x="16910" y="5503"/>
                    <a:pt x="13807" y="8736"/>
                  </a:cubicBezTo>
                  <a:cubicBezTo>
                    <a:pt x="10703" y="11969"/>
                    <a:pt x="6731" y="15684"/>
                    <a:pt x="4000" y="17954"/>
                  </a:cubicBezTo>
                  <a:cubicBezTo>
                    <a:pt x="1269" y="20224"/>
                    <a:pt x="-221" y="21050"/>
                    <a:pt x="27" y="21325"/>
                  </a:cubicBezTo>
                  <a:cubicBezTo>
                    <a:pt x="276" y="21600"/>
                    <a:pt x="2262" y="21325"/>
                    <a:pt x="4248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296055" y="334458"/>
              <a:ext cx="981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4764" y="7958"/>
                  </a:moveTo>
                  <a:cubicBezTo>
                    <a:pt x="4305" y="9853"/>
                    <a:pt x="3845" y="11747"/>
                    <a:pt x="2926" y="14400"/>
                  </a:cubicBezTo>
                  <a:cubicBezTo>
                    <a:pt x="2007" y="17053"/>
                    <a:pt x="628" y="20463"/>
                    <a:pt x="169" y="21032"/>
                  </a:cubicBezTo>
                  <a:cubicBezTo>
                    <a:pt x="-291" y="21600"/>
                    <a:pt x="169" y="19326"/>
                    <a:pt x="1777" y="15726"/>
                  </a:cubicBezTo>
                  <a:cubicBezTo>
                    <a:pt x="3386" y="12126"/>
                    <a:pt x="6143" y="7200"/>
                    <a:pt x="8441" y="4168"/>
                  </a:cubicBezTo>
                  <a:cubicBezTo>
                    <a:pt x="10739" y="1137"/>
                    <a:pt x="12577" y="0"/>
                    <a:pt x="14415" y="0"/>
                  </a:cubicBezTo>
                  <a:cubicBezTo>
                    <a:pt x="16254" y="0"/>
                    <a:pt x="18092" y="1137"/>
                    <a:pt x="19011" y="3979"/>
                  </a:cubicBezTo>
                  <a:cubicBezTo>
                    <a:pt x="19930" y="6821"/>
                    <a:pt x="19930" y="11368"/>
                    <a:pt x="20160" y="14589"/>
                  </a:cubicBezTo>
                  <a:cubicBezTo>
                    <a:pt x="20390" y="17811"/>
                    <a:pt x="20849" y="19705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508500" y="0"/>
              <a:ext cx="86784" cy="58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566"/>
                  </a:moveTo>
                  <a:cubicBezTo>
                    <a:pt x="527" y="1019"/>
                    <a:pt x="1054" y="471"/>
                    <a:pt x="3424" y="197"/>
                  </a:cubicBezTo>
                  <a:cubicBezTo>
                    <a:pt x="5795" y="-77"/>
                    <a:pt x="10010" y="-77"/>
                    <a:pt x="13434" y="275"/>
                  </a:cubicBezTo>
                  <a:cubicBezTo>
                    <a:pt x="16859" y="627"/>
                    <a:pt x="19493" y="1332"/>
                    <a:pt x="19229" y="2545"/>
                  </a:cubicBezTo>
                  <a:cubicBezTo>
                    <a:pt x="18966" y="3758"/>
                    <a:pt x="15805" y="5480"/>
                    <a:pt x="13171" y="6810"/>
                  </a:cubicBezTo>
                  <a:cubicBezTo>
                    <a:pt x="10537" y="8140"/>
                    <a:pt x="8429" y="9080"/>
                    <a:pt x="8429" y="9980"/>
                  </a:cubicBezTo>
                  <a:cubicBezTo>
                    <a:pt x="8429" y="10880"/>
                    <a:pt x="10537" y="11740"/>
                    <a:pt x="12907" y="12758"/>
                  </a:cubicBezTo>
                  <a:cubicBezTo>
                    <a:pt x="15278" y="13775"/>
                    <a:pt x="17912" y="14949"/>
                    <a:pt x="19493" y="16162"/>
                  </a:cubicBezTo>
                  <a:cubicBezTo>
                    <a:pt x="21073" y="17375"/>
                    <a:pt x="21600" y="18627"/>
                    <a:pt x="21600" y="19449"/>
                  </a:cubicBezTo>
                  <a:cubicBezTo>
                    <a:pt x="21600" y="20271"/>
                    <a:pt x="21073" y="20662"/>
                    <a:pt x="19756" y="20975"/>
                  </a:cubicBezTo>
                  <a:cubicBezTo>
                    <a:pt x="18439" y="21288"/>
                    <a:pt x="16332" y="21523"/>
                    <a:pt x="14488" y="21445"/>
                  </a:cubicBezTo>
                  <a:cubicBezTo>
                    <a:pt x="12644" y="21366"/>
                    <a:pt x="11063" y="20975"/>
                    <a:pt x="9483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076950" y="944058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070600" y="84880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159433" y="768374"/>
              <a:ext cx="50868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20763" y="1583"/>
                  </a:moveTo>
                  <a:cubicBezTo>
                    <a:pt x="15579" y="792"/>
                    <a:pt x="10395" y="0"/>
                    <a:pt x="7371" y="0"/>
                  </a:cubicBezTo>
                  <a:cubicBezTo>
                    <a:pt x="4347" y="0"/>
                    <a:pt x="3483" y="792"/>
                    <a:pt x="2187" y="2714"/>
                  </a:cubicBezTo>
                  <a:cubicBezTo>
                    <a:pt x="891" y="4637"/>
                    <a:pt x="-837" y="7690"/>
                    <a:pt x="459" y="11026"/>
                  </a:cubicBezTo>
                  <a:cubicBezTo>
                    <a:pt x="1755" y="14362"/>
                    <a:pt x="6075" y="17981"/>
                    <a:pt x="10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134100" y="982158"/>
              <a:ext cx="101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676755" y="969458"/>
              <a:ext cx="143146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2" fill="norm" stroke="1" extrusionOk="0">
                  <a:moveTo>
                    <a:pt x="6235" y="0"/>
                  </a:moveTo>
                  <a:cubicBezTo>
                    <a:pt x="4647" y="0"/>
                    <a:pt x="3058" y="0"/>
                    <a:pt x="1947" y="2046"/>
                  </a:cubicBezTo>
                  <a:cubicBezTo>
                    <a:pt x="835" y="4093"/>
                    <a:pt x="200" y="8185"/>
                    <a:pt x="41" y="11368"/>
                  </a:cubicBezTo>
                  <a:cubicBezTo>
                    <a:pt x="-118" y="14552"/>
                    <a:pt x="200" y="16825"/>
                    <a:pt x="835" y="18417"/>
                  </a:cubicBezTo>
                  <a:cubicBezTo>
                    <a:pt x="1470" y="20008"/>
                    <a:pt x="2423" y="20918"/>
                    <a:pt x="3694" y="21259"/>
                  </a:cubicBezTo>
                  <a:cubicBezTo>
                    <a:pt x="4964" y="21600"/>
                    <a:pt x="6553" y="21373"/>
                    <a:pt x="7823" y="20577"/>
                  </a:cubicBezTo>
                  <a:cubicBezTo>
                    <a:pt x="9094" y="19781"/>
                    <a:pt x="10047" y="18417"/>
                    <a:pt x="10841" y="16371"/>
                  </a:cubicBezTo>
                  <a:cubicBezTo>
                    <a:pt x="11635" y="14324"/>
                    <a:pt x="12270" y="11596"/>
                    <a:pt x="12588" y="11027"/>
                  </a:cubicBezTo>
                  <a:cubicBezTo>
                    <a:pt x="12906" y="10459"/>
                    <a:pt x="12906" y="12051"/>
                    <a:pt x="13064" y="13415"/>
                  </a:cubicBezTo>
                  <a:cubicBezTo>
                    <a:pt x="13223" y="14779"/>
                    <a:pt x="13541" y="15916"/>
                    <a:pt x="14970" y="16939"/>
                  </a:cubicBezTo>
                  <a:cubicBezTo>
                    <a:pt x="16400" y="17962"/>
                    <a:pt x="18941" y="18872"/>
                    <a:pt x="21482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838950" y="1039312"/>
              <a:ext cx="69850" cy="8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1964" y="3013"/>
                  </a:moveTo>
                  <a:cubicBezTo>
                    <a:pt x="1309" y="5525"/>
                    <a:pt x="655" y="8037"/>
                    <a:pt x="327" y="10548"/>
                  </a:cubicBezTo>
                  <a:cubicBezTo>
                    <a:pt x="0" y="13060"/>
                    <a:pt x="0" y="15571"/>
                    <a:pt x="0" y="15571"/>
                  </a:cubicBezTo>
                  <a:cubicBezTo>
                    <a:pt x="0" y="15571"/>
                    <a:pt x="0" y="13060"/>
                    <a:pt x="327" y="10297"/>
                  </a:cubicBezTo>
                  <a:cubicBezTo>
                    <a:pt x="655" y="7534"/>
                    <a:pt x="1309" y="4520"/>
                    <a:pt x="3273" y="2511"/>
                  </a:cubicBezTo>
                  <a:cubicBezTo>
                    <a:pt x="5236" y="502"/>
                    <a:pt x="8509" y="-503"/>
                    <a:pt x="10800" y="250"/>
                  </a:cubicBezTo>
                  <a:cubicBezTo>
                    <a:pt x="13091" y="1004"/>
                    <a:pt x="14400" y="3516"/>
                    <a:pt x="16036" y="7283"/>
                  </a:cubicBezTo>
                  <a:cubicBezTo>
                    <a:pt x="17673" y="11050"/>
                    <a:pt x="19636" y="16074"/>
                    <a:pt x="2160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927850" y="987376"/>
              <a:ext cx="25400" cy="12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18552"/>
                  </a:moveTo>
                  <a:cubicBezTo>
                    <a:pt x="5400" y="19992"/>
                    <a:pt x="10800" y="21432"/>
                    <a:pt x="14400" y="21072"/>
                  </a:cubicBezTo>
                  <a:cubicBezTo>
                    <a:pt x="18000" y="20712"/>
                    <a:pt x="19800" y="18552"/>
                    <a:pt x="20700" y="15492"/>
                  </a:cubicBezTo>
                  <a:cubicBezTo>
                    <a:pt x="21600" y="12432"/>
                    <a:pt x="21600" y="8472"/>
                    <a:pt x="19800" y="5412"/>
                  </a:cubicBezTo>
                  <a:cubicBezTo>
                    <a:pt x="18000" y="2352"/>
                    <a:pt x="14400" y="192"/>
                    <a:pt x="14400" y="12"/>
                  </a:cubicBezTo>
                  <a:cubicBezTo>
                    <a:pt x="14400" y="-168"/>
                    <a:pt x="18000" y="1632"/>
                    <a:pt x="21600" y="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978614" y="1040251"/>
              <a:ext cx="317536" cy="26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1" fill="norm" stroke="1" extrusionOk="0">
                  <a:moveTo>
                    <a:pt x="3006" y="3580"/>
                  </a:moveTo>
                  <a:cubicBezTo>
                    <a:pt x="3149" y="2709"/>
                    <a:pt x="3292" y="1838"/>
                    <a:pt x="3078" y="1141"/>
                  </a:cubicBezTo>
                  <a:cubicBezTo>
                    <a:pt x="2863" y="445"/>
                    <a:pt x="2291" y="-78"/>
                    <a:pt x="1790" y="9"/>
                  </a:cubicBezTo>
                  <a:cubicBezTo>
                    <a:pt x="1289" y="96"/>
                    <a:pt x="860" y="793"/>
                    <a:pt x="503" y="1577"/>
                  </a:cubicBezTo>
                  <a:cubicBezTo>
                    <a:pt x="145" y="2361"/>
                    <a:pt x="-141" y="3232"/>
                    <a:pt x="74" y="3667"/>
                  </a:cubicBezTo>
                  <a:cubicBezTo>
                    <a:pt x="288" y="4103"/>
                    <a:pt x="1003" y="4103"/>
                    <a:pt x="1576" y="3754"/>
                  </a:cubicBezTo>
                  <a:cubicBezTo>
                    <a:pt x="2148" y="3406"/>
                    <a:pt x="2577" y="2709"/>
                    <a:pt x="2863" y="2883"/>
                  </a:cubicBezTo>
                  <a:cubicBezTo>
                    <a:pt x="3149" y="3057"/>
                    <a:pt x="3292" y="4103"/>
                    <a:pt x="3221" y="7064"/>
                  </a:cubicBezTo>
                  <a:cubicBezTo>
                    <a:pt x="3149" y="10025"/>
                    <a:pt x="2863" y="14903"/>
                    <a:pt x="2648" y="17777"/>
                  </a:cubicBezTo>
                  <a:cubicBezTo>
                    <a:pt x="2434" y="20651"/>
                    <a:pt x="2291" y="21522"/>
                    <a:pt x="2219" y="21435"/>
                  </a:cubicBezTo>
                  <a:cubicBezTo>
                    <a:pt x="2148" y="21348"/>
                    <a:pt x="2148" y="20303"/>
                    <a:pt x="2791" y="17516"/>
                  </a:cubicBezTo>
                  <a:cubicBezTo>
                    <a:pt x="3435" y="14728"/>
                    <a:pt x="4723" y="10199"/>
                    <a:pt x="5652" y="7151"/>
                  </a:cubicBezTo>
                  <a:cubicBezTo>
                    <a:pt x="6582" y="4103"/>
                    <a:pt x="7154" y="2535"/>
                    <a:pt x="7440" y="2187"/>
                  </a:cubicBezTo>
                  <a:cubicBezTo>
                    <a:pt x="7727" y="1838"/>
                    <a:pt x="7727" y="2709"/>
                    <a:pt x="7727" y="3580"/>
                  </a:cubicBezTo>
                  <a:cubicBezTo>
                    <a:pt x="7727" y="4451"/>
                    <a:pt x="7727" y="5322"/>
                    <a:pt x="7727" y="6193"/>
                  </a:cubicBezTo>
                  <a:cubicBezTo>
                    <a:pt x="7727" y="7064"/>
                    <a:pt x="7727" y="7935"/>
                    <a:pt x="8084" y="8283"/>
                  </a:cubicBezTo>
                  <a:cubicBezTo>
                    <a:pt x="8442" y="8632"/>
                    <a:pt x="9157" y="8457"/>
                    <a:pt x="9586" y="7935"/>
                  </a:cubicBezTo>
                  <a:cubicBezTo>
                    <a:pt x="10015" y="7412"/>
                    <a:pt x="10158" y="6541"/>
                    <a:pt x="10301" y="5409"/>
                  </a:cubicBezTo>
                  <a:cubicBezTo>
                    <a:pt x="10444" y="4277"/>
                    <a:pt x="10587" y="2883"/>
                    <a:pt x="10659" y="2709"/>
                  </a:cubicBezTo>
                  <a:cubicBezTo>
                    <a:pt x="10731" y="2535"/>
                    <a:pt x="10731" y="3580"/>
                    <a:pt x="10731" y="4538"/>
                  </a:cubicBezTo>
                  <a:cubicBezTo>
                    <a:pt x="10731" y="5496"/>
                    <a:pt x="10731" y="6367"/>
                    <a:pt x="11088" y="6977"/>
                  </a:cubicBezTo>
                  <a:cubicBezTo>
                    <a:pt x="11446" y="7587"/>
                    <a:pt x="12161" y="7935"/>
                    <a:pt x="12805" y="7761"/>
                  </a:cubicBezTo>
                  <a:cubicBezTo>
                    <a:pt x="13448" y="7587"/>
                    <a:pt x="14021" y="6890"/>
                    <a:pt x="14521" y="6106"/>
                  </a:cubicBezTo>
                  <a:cubicBezTo>
                    <a:pt x="15022" y="5322"/>
                    <a:pt x="15451" y="4451"/>
                    <a:pt x="15809" y="3580"/>
                  </a:cubicBezTo>
                  <a:cubicBezTo>
                    <a:pt x="16166" y="2709"/>
                    <a:pt x="16452" y="1838"/>
                    <a:pt x="16309" y="1664"/>
                  </a:cubicBezTo>
                  <a:cubicBezTo>
                    <a:pt x="16166" y="1490"/>
                    <a:pt x="15594" y="2012"/>
                    <a:pt x="15308" y="2970"/>
                  </a:cubicBezTo>
                  <a:cubicBezTo>
                    <a:pt x="15022" y="3928"/>
                    <a:pt x="15022" y="5322"/>
                    <a:pt x="15451" y="6106"/>
                  </a:cubicBezTo>
                  <a:cubicBezTo>
                    <a:pt x="15880" y="6890"/>
                    <a:pt x="16738" y="7064"/>
                    <a:pt x="17811" y="6890"/>
                  </a:cubicBezTo>
                  <a:cubicBezTo>
                    <a:pt x="18884" y="6716"/>
                    <a:pt x="20172" y="6193"/>
                    <a:pt x="21459" y="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302499" y="1121858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761816" y="833809"/>
              <a:ext cx="149724" cy="56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90" fill="norm" stroke="1" extrusionOk="0">
                  <a:moveTo>
                    <a:pt x="600" y="8487"/>
                  </a:moveTo>
                  <a:cubicBezTo>
                    <a:pt x="900" y="10567"/>
                    <a:pt x="1200" y="12647"/>
                    <a:pt x="1350" y="14647"/>
                  </a:cubicBezTo>
                  <a:cubicBezTo>
                    <a:pt x="1500" y="16647"/>
                    <a:pt x="1500" y="18567"/>
                    <a:pt x="1350" y="19767"/>
                  </a:cubicBezTo>
                  <a:cubicBezTo>
                    <a:pt x="1200" y="20967"/>
                    <a:pt x="900" y="21447"/>
                    <a:pt x="600" y="21487"/>
                  </a:cubicBezTo>
                  <a:cubicBezTo>
                    <a:pt x="300" y="21527"/>
                    <a:pt x="0" y="21127"/>
                    <a:pt x="0" y="19607"/>
                  </a:cubicBezTo>
                  <a:cubicBezTo>
                    <a:pt x="0" y="18087"/>
                    <a:pt x="300" y="15447"/>
                    <a:pt x="1050" y="12807"/>
                  </a:cubicBezTo>
                  <a:cubicBezTo>
                    <a:pt x="1800" y="10167"/>
                    <a:pt x="3000" y="7527"/>
                    <a:pt x="4350" y="5527"/>
                  </a:cubicBezTo>
                  <a:cubicBezTo>
                    <a:pt x="5700" y="3527"/>
                    <a:pt x="7200" y="2167"/>
                    <a:pt x="8550" y="1327"/>
                  </a:cubicBezTo>
                  <a:cubicBezTo>
                    <a:pt x="9900" y="487"/>
                    <a:pt x="11100" y="167"/>
                    <a:pt x="12450" y="47"/>
                  </a:cubicBezTo>
                  <a:cubicBezTo>
                    <a:pt x="13800" y="-73"/>
                    <a:pt x="15300" y="7"/>
                    <a:pt x="16950" y="647"/>
                  </a:cubicBezTo>
                  <a:cubicBezTo>
                    <a:pt x="18600" y="1287"/>
                    <a:pt x="20400" y="2487"/>
                    <a:pt x="21000" y="3807"/>
                  </a:cubicBezTo>
                  <a:cubicBezTo>
                    <a:pt x="21600" y="5127"/>
                    <a:pt x="21000" y="6567"/>
                    <a:pt x="18900" y="7687"/>
                  </a:cubicBezTo>
                  <a:cubicBezTo>
                    <a:pt x="16800" y="8807"/>
                    <a:pt x="13200" y="9607"/>
                    <a:pt x="10050" y="10007"/>
                  </a:cubicBezTo>
                  <a:cubicBezTo>
                    <a:pt x="6900" y="10407"/>
                    <a:pt x="4200" y="10407"/>
                    <a:pt x="3000" y="10287"/>
                  </a:cubicBezTo>
                  <a:cubicBezTo>
                    <a:pt x="1800" y="10167"/>
                    <a:pt x="2100" y="9927"/>
                    <a:pt x="2400" y="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956550" y="1052008"/>
              <a:ext cx="82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3877"/>
                    <a:pt x="11077" y="7754"/>
                    <a:pt x="14677" y="11354"/>
                  </a:cubicBezTo>
                  <a:cubicBezTo>
                    <a:pt x="18277" y="14954"/>
                    <a:pt x="19938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956550" y="1064708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431"/>
                    <a:pt x="10588" y="8862"/>
                    <a:pt x="6988" y="12462"/>
                  </a:cubicBezTo>
                  <a:cubicBezTo>
                    <a:pt x="3388" y="16062"/>
                    <a:pt x="169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907274" y="603495"/>
              <a:ext cx="157227" cy="16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68" fill="norm" stroke="1" extrusionOk="0">
                  <a:moveTo>
                    <a:pt x="7569" y="5509"/>
                  </a:moveTo>
                  <a:cubicBezTo>
                    <a:pt x="6129" y="10217"/>
                    <a:pt x="4689" y="14925"/>
                    <a:pt x="3393" y="17694"/>
                  </a:cubicBezTo>
                  <a:cubicBezTo>
                    <a:pt x="2097" y="20463"/>
                    <a:pt x="945" y="21294"/>
                    <a:pt x="369" y="21017"/>
                  </a:cubicBezTo>
                  <a:cubicBezTo>
                    <a:pt x="-207" y="20740"/>
                    <a:pt x="-207" y="19356"/>
                    <a:pt x="1089" y="16448"/>
                  </a:cubicBezTo>
                  <a:cubicBezTo>
                    <a:pt x="2385" y="13540"/>
                    <a:pt x="4977" y="9109"/>
                    <a:pt x="6705" y="6340"/>
                  </a:cubicBezTo>
                  <a:cubicBezTo>
                    <a:pt x="8433" y="3571"/>
                    <a:pt x="9297" y="2463"/>
                    <a:pt x="10305" y="1494"/>
                  </a:cubicBezTo>
                  <a:cubicBezTo>
                    <a:pt x="11313" y="525"/>
                    <a:pt x="12465" y="-306"/>
                    <a:pt x="13329" y="109"/>
                  </a:cubicBezTo>
                  <a:cubicBezTo>
                    <a:pt x="14193" y="525"/>
                    <a:pt x="14769" y="2186"/>
                    <a:pt x="15489" y="5094"/>
                  </a:cubicBezTo>
                  <a:cubicBezTo>
                    <a:pt x="16209" y="8002"/>
                    <a:pt x="17073" y="12156"/>
                    <a:pt x="17649" y="14925"/>
                  </a:cubicBezTo>
                  <a:cubicBezTo>
                    <a:pt x="18225" y="17694"/>
                    <a:pt x="18513" y="19079"/>
                    <a:pt x="19089" y="19771"/>
                  </a:cubicBezTo>
                  <a:cubicBezTo>
                    <a:pt x="19665" y="20463"/>
                    <a:pt x="20529" y="20463"/>
                    <a:pt x="2139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173775" y="777751"/>
              <a:ext cx="125676" cy="30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6" fill="norm" stroke="1" extrusionOk="0">
                  <a:moveTo>
                    <a:pt x="21375" y="979"/>
                  </a:moveTo>
                  <a:cubicBezTo>
                    <a:pt x="19935" y="532"/>
                    <a:pt x="18495" y="85"/>
                    <a:pt x="16875" y="10"/>
                  </a:cubicBezTo>
                  <a:cubicBezTo>
                    <a:pt x="15255" y="-64"/>
                    <a:pt x="13455" y="234"/>
                    <a:pt x="11115" y="1724"/>
                  </a:cubicBezTo>
                  <a:cubicBezTo>
                    <a:pt x="8775" y="3213"/>
                    <a:pt x="5895" y="5895"/>
                    <a:pt x="3915" y="8799"/>
                  </a:cubicBezTo>
                  <a:cubicBezTo>
                    <a:pt x="1935" y="11704"/>
                    <a:pt x="855" y="14833"/>
                    <a:pt x="315" y="16769"/>
                  </a:cubicBezTo>
                  <a:cubicBezTo>
                    <a:pt x="-225" y="18706"/>
                    <a:pt x="-225" y="19450"/>
                    <a:pt x="1575" y="20046"/>
                  </a:cubicBezTo>
                  <a:cubicBezTo>
                    <a:pt x="3375" y="20642"/>
                    <a:pt x="6975" y="21089"/>
                    <a:pt x="1057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301566" y="842458"/>
              <a:ext cx="156634" cy="2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7222" y="0"/>
                  </a:moveTo>
                  <a:cubicBezTo>
                    <a:pt x="15762" y="4937"/>
                    <a:pt x="14303" y="9874"/>
                    <a:pt x="12551" y="13474"/>
                  </a:cubicBezTo>
                  <a:cubicBezTo>
                    <a:pt x="10800" y="17074"/>
                    <a:pt x="8757" y="19337"/>
                    <a:pt x="7005" y="20469"/>
                  </a:cubicBezTo>
                  <a:cubicBezTo>
                    <a:pt x="5254" y="21600"/>
                    <a:pt x="3795" y="21600"/>
                    <a:pt x="2773" y="21086"/>
                  </a:cubicBezTo>
                  <a:cubicBezTo>
                    <a:pt x="1751" y="20571"/>
                    <a:pt x="1168" y="19543"/>
                    <a:pt x="730" y="18514"/>
                  </a:cubicBezTo>
                  <a:cubicBezTo>
                    <a:pt x="292" y="17486"/>
                    <a:pt x="0" y="16457"/>
                    <a:pt x="0" y="15429"/>
                  </a:cubicBezTo>
                  <a:cubicBezTo>
                    <a:pt x="0" y="14400"/>
                    <a:pt x="292" y="13371"/>
                    <a:pt x="1168" y="12651"/>
                  </a:cubicBezTo>
                  <a:cubicBezTo>
                    <a:pt x="2043" y="11931"/>
                    <a:pt x="3503" y="11520"/>
                    <a:pt x="4962" y="11623"/>
                  </a:cubicBezTo>
                  <a:cubicBezTo>
                    <a:pt x="6422" y="11726"/>
                    <a:pt x="7881" y="12343"/>
                    <a:pt x="9632" y="13680"/>
                  </a:cubicBezTo>
                  <a:cubicBezTo>
                    <a:pt x="11384" y="15017"/>
                    <a:pt x="13427" y="17074"/>
                    <a:pt x="15178" y="18411"/>
                  </a:cubicBezTo>
                  <a:cubicBezTo>
                    <a:pt x="16930" y="19749"/>
                    <a:pt x="18389" y="20366"/>
                    <a:pt x="19411" y="20571"/>
                  </a:cubicBezTo>
                  <a:cubicBezTo>
                    <a:pt x="20432" y="20777"/>
                    <a:pt x="21016" y="20571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502649" y="809256"/>
              <a:ext cx="111364" cy="28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93" fill="norm" stroke="1" extrusionOk="0">
                  <a:moveTo>
                    <a:pt x="0" y="108"/>
                  </a:moveTo>
                  <a:cubicBezTo>
                    <a:pt x="2445" y="-49"/>
                    <a:pt x="4891" y="-207"/>
                    <a:pt x="8355" y="975"/>
                  </a:cubicBezTo>
                  <a:cubicBezTo>
                    <a:pt x="11819" y="2158"/>
                    <a:pt x="16302" y="4681"/>
                    <a:pt x="18747" y="7676"/>
                  </a:cubicBezTo>
                  <a:cubicBezTo>
                    <a:pt x="21192" y="10672"/>
                    <a:pt x="21600" y="14140"/>
                    <a:pt x="21396" y="16505"/>
                  </a:cubicBezTo>
                  <a:cubicBezTo>
                    <a:pt x="21192" y="18870"/>
                    <a:pt x="20377" y="20132"/>
                    <a:pt x="18951" y="20762"/>
                  </a:cubicBezTo>
                  <a:cubicBezTo>
                    <a:pt x="17525" y="21393"/>
                    <a:pt x="15487" y="21393"/>
                    <a:pt x="13449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737600" y="937708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756650" y="1026608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236732" y="474072"/>
              <a:ext cx="173968" cy="102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6" fill="norm" stroke="1" extrusionOk="0">
                  <a:moveTo>
                    <a:pt x="21389" y="933"/>
                  </a:moveTo>
                  <a:cubicBezTo>
                    <a:pt x="21389" y="711"/>
                    <a:pt x="21389" y="490"/>
                    <a:pt x="20999" y="290"/>
                  </a:cubicBezTo>
                  <a:cubicBezTo>
                    <a:pt x="20608" y="90"/>
                    <a:pt x="19828" y="-87"/>
                    <a:pt x="17355" y="46"/>
                  </a:cubicBezTo>
                  <a:cubicBezTo>
                    <a:pt x="14883" y="179"/>
                    <a:pt x="10719" y="623"/>
                    <a:pt x="7596" y="1155"/>
                  </a:cubicBezTo>
                  <a:cubicBezTo>
                    <a:pt x="4473" y="1687"/>
                    <a:pt x="2391" y="2308"/>
                    <a:pt x="1611" y="2929"/>
                  </a:cubicBezTo>
                  <a:cubicBezTo>
                    <a:pt x="830" y="3550"/>
                    <a:pt x="1350" y="4171"/>
                    <a:pt x="2912" y="5014"/>
                  </a:cubicBezTo>
                  <a:cubicBezTo>
                    <a:pt x="4473" y="5856"/>
                    <a:pt x="7076" y="6921"/>
                    <a:pt x="7856" y="7941"/>
                  </a:cubicBezTo>
                  <a:cubicBezTo>
                    <a:pt x="8637" y="8961"/>
                    <a:pt x="7596" y="9937"/>
                    <a:pt x="6555" y="10536"/>
                  </a:cubicBezTo>
                  <a:cubicBezTo>
                    <a:pt x="5514" y="11134"/>
                    <a:pt x="4473" y="11356"/>
                    <a:pt x="4603" y="11534"/>
                  </a:cubicBezTo>
                  <a:cubicBezTo>
                    <a:pt x="4734" y="11711"/>
                    <a:pt x="6035" y="11844"/>
                    <a:pt x="7206" y="12354"/>
                  </a:cubicBezTo>
                  <a:cubicBezTo>
                    <a:pt x="8377" y="12864"/>
                    <a:pt x="9418" y="13751"/>
                    <a:pt x="8637" y="14838"/>
                  </a:cubicBezTo>
                  <a:cubicBezTo>
                    <a:pt x="7856" y="15924"/>
                    <a:pt x="5254" y="17211"/>
                    <a:pt x="3432" y="18231"/>
                  </a:cubicBezTo>
                  <a:cubicBezTo>
                    <a:pt x="1611" y="19251"/>
                    <a:pt x="570" y="20005"/>
                    <a:pt x="179" y="20493"/>
                  </a:cubicBezTo>
                  <a:cubicBezTo>
                    <a:pt x="-211" y="20981"/>
                    <a:pt x="49" y="21203"/>
                    <a:pt x="830" y="21336"/>
                  </a:cubicBezTo>
                  <a:cubicBezTo>
                    <a:pt x="1611" y="21469"/>
                    <a:pt x="2912" y="21513"/>
                    <a:pt x="4994" y="21358"/>
                  </a:cubicBezTo>
                  <a:cubicBezTo>
                    <a:pt x="7076" y="21203"/>
                    <a:pt x="9938" y="20848"/>
                    <a:pt x="12801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588499" y="429708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91"/>
                    <a:pt x="14400" y="11782"/>
                    <a:pt x="18000" y="15382"/>
                  </a:cubicBezTo>
                  <a:cubicBezTo>
                    <a:pt x="21600" y="18982"/>
                    <a:pt x="216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626600" y="461458"/>
              <a:ext cx="1079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2133"/>
                    <a:pt x="16518" y="4267"/>
                    <a:pt x="13341" y="7533"/>
                  </a:cubicBezTo>
                  <a:cubicBezTo>
                    <a:pt x="10165" y="10800"/>
                    <a:pt x="6353" y="15200"/>
                    <a:pt x="4024" y="17733"/>
                  </a:cubicBezTo>
                  <a:cubicBezTo>
                    <a:pt x="1694" y="20267"/>
                    <a:pt x="847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703270" y="698223"/>
              <a:ext cx="113881" cy="13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01" fill="norm" stroke="1" extrusionOk="0">
                  <a:moveTo>
                    <a:pt x="3448" y="691"/>
                  </a:moveTo>
                  <a:cubicBezTo>
                    <a:pt x="2662" y="3914"/>
                    <a:pt x="1877" y="7138"/>
                    <a:pt x="1288" y="10362"/>
                  </a:cubicBezTo>
                  <a:cubicBezTo>
                    <a:pt x="698" y="13586"/>
                    <a:pt x="306" y="16810"/>
                    <a:pt x="109" y="17616"/>
                  </a:cubicBezTo>
                  <a:cubicBezTo>
                    <a:pt x="-87" y="18422"/>
                    <a:pt x="-87" y="16810"/>
                    <a:pt x="698" y="13908"/>
                  </a:cubicBezTo>
                  <a:cubicBezTo>
                    <a:pt x="1484" y="11007"/>
                    <a:pt x="3055" y="6816"/>
                    <a:pt x="5804" y="3914"/>
                  </a:cubicBezTo>
                  <a:cubicBezTo>
                    <a:pt x="8553" y="1013"/>
                    <a:pt x="12480" y="-599"/>
                    <a:pt x="15426" y="207"/>
                  </a:cubicBezTo>
                  <a:cubicBezTo>
                    <a:pt x="18371" y="1013"/>
                    <a:pt x="20335" y="4237"/>
                    <a:pt x="20924" y="8105"/>
                  </a:cubicBezTo>
                  <a:cubicBezTo>
                    <a:pt x="21513" y="11974"/>
                    <a:pt x="20728" y="16488"/>
                    <a:pt x="19942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0287000" y="56305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290905" y="467808"/>
              <a:ext cx="2784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4400"/>
                    <a:pt x="-1304" y="7200"/>
                    <a:pt x="1782" y="3600"/>
                  </a:cubicBezTo>
                  <a:cubicBezTo>
                    <a:pt x="4867" y="0"/>
                    <a:pt x="12582" y="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358556" y="355581"/>
              <a:ext cx="55445" cy="3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6" fill="norm" stroke="1" extrusionOk="0">
                  <a:moveTo>
                    <a:pt x="20955" y="1771"/>
                  </a:moveTo>
                  <a:cubicBezTo>
                    <a:pt x="19355" y="1139"/>
                    <a:pt x="17755" y="508"/>
                    <a:pt x="14955" y="192"/>
                  </a:cubicBezTo>
                  <a:cubicBezTo>
                    <a:pt x="12155" y="-124"/>
                    <a:pt x="8155" y="-124"/>
                    <a:pt x="4955" y="760"/>
                  </a:cubicBezTo>
                  <a:cubicBezTo>
                    <a:pt x="1755" y="1644"/>
                    <a:pt x="-645" y="3413"/>
                    <a:pt x="155" y="5939"/>
                  </a:cubicBezTo>
                  <a:cubicBezTo>
                    <a:pt x="955" y="8465"/>
                    <a:pt x="4955" y="11750"/>
                    <a:pt x="6155" y="14465"/>
                  </a:cubicBezTo>
                  <a:cubicBezTo>
                    <a:pt x="7355" y="17181"/>
                    <a:pt x="5755" y="19329"/>
                    <a:pt x="4155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331449" y="585001"/>
              <a:ext cx="1016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1125" y="6624"/>
                  </a:cubicBezTo>
                  <a:cubicBezTo>
                    <a:pt x="2250" y="2844"/>
                    <a:pt x="4500" y="684"/>
                    <a:pt x="8100" y="144"/>
                  </a:cubicBezTo>
                  <a:cubicBezTo>
                    <a:pt x="11700" y="-396"/>
                    <a:pt x="1665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623550" y="51225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577880" y="505908"/>
              <a:ext cx="12822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9325" y="0"/>
                  </a:moveTo>
                  <a:cubicBezTo>
                    <a:pt x="17909" y="3948"/>
                    <a:pt x="16493" y="7897"/>
                    <a:pt x="14368" y="10800"/>
                  </a:cubicBezTo>
                  <a:cubicBezTo>
                    <a:pt x="12243" y="13703"/>
                    <a:pt x="9411" y="15561"/>
                    <a:pt x="7109" y="16258"/>
                  </a:cubicBezTo>
                  <a:cubicBezTo>
                    <a:pt x="4807" y="16955"/>
                    <a:pt x="3037" y="16490"/>
                    <a:pt x="1798" y="15097"/>
                  </a:cubicBezTo>
                  <a:cubicBezTo>
                    <a:pt x="558" y="13703"/>
                    <a:pt x="-150" y="11381"/>
                    <a:pt x="27" y="9755"/>
                  </a:cubicBezTo>
                  <a:cubicBezTo>
                    <a:pt x="204" y="8129"/>
                    <a:pt x="1266" y="7200"/>
                    <a:pt x="2683" y="6852"/>
                  </a:cubicBezTo>
                  <a:cubicBezTo>
                    <a:pt x="4099" y="6503"/>
                    <a:pt x="5870" y="6735"/>
                    <a:pt x="8880" y="8826"/>
                  </a:cubicBezTo>
                  <a:cubicBezTo>
                    <a:pt x="11889" y="10916"/>
                    <a:pt x="16139" y="14865"/>
                    <a:pt x="18440" y="17303"/>
                  </a:cubicBezTo>
                  <a:cubicBezTo>
                    <a:pt x="20742" y="19742"/>
                    <a:pt x="21096" y="20671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788649" y="607508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820400" y="645608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0902950" y="544008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0896599" y="554264"/>
              <a:ext cx="13335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55"/>
                  </a:moveTo>
                  <a:cubicBezTo>
                    <a:pt x="19886" y="34"/>
                    <a:pt x="18171" y="-186"/>
                    <a:pt x="16800" y="255"/>
                  </a:cubicBezTo>
                  <a:cubicBezTo>
                    <a:pt x="15429" y="696"/>
                    <a:pt x="14400" y="1798"/>
                    <a:pt x="11657" y="5434"/>
                  </a:cubicBezTo>
                  <a:cubicBezTo>
                    <a:pt x="8914" y="9071"/>
                    <a:pt x="4457" y="15243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998199" y="65830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1061700" y="753558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176000" y="753558"/>
              <a:ext cx="57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1341100" y="747208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1480800" y="575758"/>
              <a:ext cx="101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0" y="5520"/>
                    <a:pt x="13500" y="11040"/>
                    <a:pt x="17100" y="14640"/>
                  </a:cubicBezTo>
                  <a:cubicBezTo>
                    <a:pt x="20700" y="18240"/>
                    <a:pt x="2115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468100" y="562495"/>
              <a:ext cx="139700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629"/>
                  </a:moveTo>
                  <a:cubicBezTo>
                    <a:pt x="19964" y="244"/>
                    <a:pt x="18327" y="-142"/>
                    <a:pt x="17018" y="51"/>
                  </a:cubicBezTo>
                  <a:cubicBezTo>
                    <a:pt x="15709" y="244"/>
                    <a:pt x="14727" y="1015"/>
                    <a:pt x="12273" y="4101"/>
                  </a:cubicBezTo>
                  <a:cubicBezTo>
                    <a:pt x="9818" y="7187"/>
                    <a:pt x="5891" y="12587"/>
                    <a:pt x="3600" y="15865"/>
                  </a:cubicBezTo>
                  <a:cubicBezTo>
                    <a:pt x="1309" y="19144"/>
                    <a:pt x="655" y="20301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595099" y="752095"/>
              <a:ext cx="95251" cy="12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5760" y="1352"/>
                  </a:moveTo>
                  <a:cubicBezTo>
                    <a:pt x="4800" y="3182"/>
                    <a:pt x="3840" y="5013"/>
                    <a:pt x="2640" y="6660"/>
                  </a:cubicBezTo>
                  <a:cubicBezTo>
                    <a:pt x="1440" y="8307"/>
                    <a:pt x="0" y="9772"/>
                    <a:pt x="0" y="9406"/>
                  </a:cubicBezTo>
                  <a:cubicBezTo>
                    <a:pt x="0" y="9040"/>
                    <a:pt x="1440" y="6843"/>
                    <a:pt x="3120" y="5013"/>
                  </a:cubicBezTo>
                  <a:cubicBezTo>
                    <a:pt x="4800" y="3182"/>
                    <a:pt x="6720" y="1718"/>
                    <a:pt x="8880" y="802"/>
                  </a:cubicBezTo>
                  <a:cubicBezTo>
                    <a:pt x="11040" y="-113"/>
                    <a:pt x="13440" y="-479"/>
                    <a:pt x="16080" y="985"/>
                  </a:cubicBezTo>
                  <a:cubicBezTo>
                    <a:pt x="18720" y="2450"/>
                    <a:pt x="21600" y="5745"/>
                    <a:pt x="21600" y="9406"/>
                  </a:cubicBezTo>
                  <a:cubicBezTo>
                    <a:pt x="21600" y="13067"/>
                    <a:pt x="18720" y="17094"/>
                    <a:pt x="1584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682395" y="1244898"/>
              <a:ext cx="135212" cy="15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553" fill="norm" stroke="1" extrusionOk="0">
                  <a:moveTo>
                    <a:pt x="13955" y="3942"/>
                  </a:moveTo>
                  <a:cubicBezTo>
                    <a:pt x="12973" y="2237"/>
                    <a:pt x="11991" y="532"/>
                    <a:pt x="10846" y="105"/>
                  </a:cubicBezTo>
                  <a:cubicBezTo>
                    <a:pt x="9700" y="-321"/>
                    <a:pt x="8391" y="532"/>
                    <a:pt x="6591" y="2947"/>
                  </a:cubicBezTo>
                  <a:cubicBezTo>
                    <a:pt x="4791" y="5363"/>
                    <a:pt x="2500" y="9342"/>
                    <a:pt x="1191" y="12184"/>
                  </a:cubicBezTo>
                  <a:cubicBezTo>
                    <a:pt x="-118" y="15026"/>
                    <a:pt x="-445" y="16732"/>
                    <a:pt x="700" y="18295"/>
                  </a:cubicBezTo>
                  <a:cubicBezTo>
                    <a:pt x="1846" y="19858"/>
                    <a:pt x="4464" y="21279"/>
                    <a:pt x="7900" y="20142"/>
                  </a:cubicBezTo>
                  <a:cubicBezTo>
                    <a:pt x="11337" y="19005"/>
                    <a:pt x="15591" y="15311"/>
                    <a:pt x="18046" y="11900"/>
                  </a:cubicBezTo>
                  <a:cubicBezTo>
                    <a:pt x="20500" y="8490"/>
                    <a:pt x="21155" y="5363"/>
                    <a:pt x="20828" y="3374"/>
                  </a:cubicBezTo>
                  <a:cubicBezTo>
                    <a:pt x="20500" y="1384"/>
                    <a:pt x="19191" y="532"/>
                    <a:pt x="16573" y="816"/>
                  </a:cubicBezTo>
                  <a:cubicBezTo>
                    <a:pt x="13955" y="1100"/>
                    <a:pt x="10028" y="2521"/>
                    <a:pt x="6100" y="3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441516" y="1288137"/>
              <a:ext cx="105400" cy="12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18" fill="norm" stroke="1" extrusionOk="0">
                  <a:moveTo>
                    <a:pt x="19906" y="8167"/>
                  </a:moveTo>
                  <a:cubicBezTo>
                    <a:pt x="18212" y="7122"/>
                    <a:pt x="16518" y="6077"/>
                    <a:pt x="13341" y="6251"/>
                  </a:cubicBezTo>
                  <a:cubicBezTo>
                    <a:pt x="10165" y="6425"/>
                    <a:pt x="5506" y="7819"/>
                    <a:pt x="2965" y="9735"/>
                  </a:cubicBezTo>
                  <a:cubicBezTo>
                    <a:pt x="424" y="11651"/>
                    <a:pt x="0" y="14090"/>
                    <a:pt x="0" y="16180"/>
                  </a:cubicBezTo>
                  <a:cubicBezTo>
                    <a:pt x="0" y="18271"/>
                    <a:pt x="424" y="20012"/>
                    <a:pt x="2965" y="20709"/>
                  </a:cubicBezTo>
                  <a:cubicBezTo>
                    <a:pt x="5506" y="21406"/>
                    <a:pt x="10165" y="21058"/>
                    <a:pt x="13765" y="18271"/>
                  </a:cubicBezTo>
                  <a:cubicBezTo>
                    <a:pt x="17365" y="15483"/>
                    <a:pt x="19906" y="10258"/>
                    <a:pt x="20753" y="6774"/>
                  </a:cubicBezTo>
                  <a:cubicBezTo>
                    <a:pt x="21600" y="3290"/>
                    <a:pt x="20753" y="1548"/>
                    <a:pt x="19271" y="677"/>
                  </a:cubicBezTo>
                  <a:cubicBezTo>
                    <a:pt x="17788" y="-194"/>
                    <a:pt x="15671" y="-194"/>
                    <a:pt x="13976" y="503"/>
                  </a:cubicBezTo>
                  <a:cubicBezTo>
                    <a:pt x="12282" y="1200"/>
                    <a:pt x="11012" y="2593"/>
                    <a:pt x="10588" y="3638"/>
                  </a:cubicBezTo>
                  <a:cubicBezTo>
                    <a:pt x="10165" y="4683"/>
                    <a:pt x="10588" y="5380"/>
                    <a:pt x="11012" y="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598149" y="137585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700929" y="1306008"/>
              <a:ext cx="139066" cy="1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4" fill="norm" stroke="1" extrusionOk="0">
                  <a:moveTo>
                    <a:pt x="4656" y="0"/>
                  </a:moveTo>
                  <a:cubicBezTo>
                    <a:pt x="3044" y="3738"/>
                    <a:pt x="1432" y="7477"/>
                    <a:pt x="626" y="10592"/>
                  </a:cubicBezTo>
                  <a:cubicBezTo>
                    <a:pt x="-180" y="13708"/>
                    <a:pt x="-180" y="16200"/>
                    <a:pt x="465" y="18069"/>
                  </a:cubicBezTo>
                  <a:cubicBezTo>
                    <a:pt x="1110" y="19938"/>
                    <a:pt x="2399" y="21185"/>
                    <a:pt x="3850" y="21392"/>
                  </a:cubicBezTo>
                  <a:cubicBezTo>
                    <a:pt x="5301" y="21600"/>
                    <a:pt x="6913" y="20769"/>
                    <a:pt x="8041" y="19315"/>
                  </a:cubicBezTo>
                  <a:cubicBezTo>
                    <a:pt x="9169" y="17862"/>
                    <a:pt x="9814" y="15785"/>
                    <a:pt x="10136" y="15785"/>
                  </a:cubicBezTo>
                  <a:cubicBezTo>
                    <a:pt x="10459" y="15785"/>
                    <a:pt x="10459" y="17862"/>
                    <a:pt x="11265" y="18900"/>
                  </a:cubicBezTo>
                  <a:cubicBezTo>
                    <a:pt x="12071" y="19938"/>
                    <a:pt x="13683" y="19938"/>
                    <a:pt x="15295" y="19108"/>
                  </a:cubicBezTo>
                  <a:cubicBezTo>
                    <a:pt x="16907" y="18277"/>
                    <a:pt x="18519" y="16615"/>
                    <a:pt x="19647" y="14746"/>
                  </a:cubicBezTo>
                  <a:cubicBezTo>
                    <a:pt x="20775" y="12877"/>
                    <a:pt x="21420" y="10800"/>
                    <a:pt x="21098" y="9138"/>
                  </a:cubicBezTo>
                  <a:cubicBezTo>
                    <a:pt x="20775" y="7477"/>
                    <a:pt x="19486" y="6231"/>
                    <a:pt x="18196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915649" y="138855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8100" y="2398208"/>
              <a:ext cx="8851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0"/>
                  </a:moveTo>
                  <a:cubicBezTo>
                    <a:pt x="201" y="8400"/>
                    <a:pt x="403" y="7800"/>
                    <a:pt x="602" y="7650"/>
                  </a:cubicBezTo>
                  <a:cubicBezTo>
                    <a:pt x="801" y="7500"/>
                    <a:pt x="997" y="7800"/>
                    <a:pt x="1206" y="8100"/>
                  </a:cubicBezTo>
                  <a:cubicBezTo>
                    <a:pt x="1415" y="8400"/>
                    <a:pt x="1637" y="8700"/>
                    <a:pt x="1841" y="8850"/>
                  </a:cubicBezTo>
                  <a:cubicBezTo>
                    <a:pt x="2045" y="9000"/>
                    <a:pt x="2231" y="9000"/>
                    <a:pt x="2438" y="9000"/>
                  </a:cubicBezTo>
                  <a:cubicBezTo>
                    <a:pt x="2644" y="9000"/>
                    <a:pt x="2872" y="9000"/>
                    <a:pt x="3065" y="8850"/>
                  </a:cubicBezTo>
                  <a:cubicBezTo>
                    <a:pt x="3259" y="8700"/>
                    <a:pt x="3419" y="8400"/>
                    <a:pt x="3592" y="8100"/>
                  </a:cubicBezTo>
                  <a:cubicBezTo>
                    <a:pt x="3765" y="7800"/>
                    <a:pt x="3951" y="7500"/>
                    <a:pt x="4137" y="7350"/>
                  </a:cubicBezTo>
                  <a:cubicBezTo>
                    <a:pt x="4323" y="7200"/>
                    <a:pt x="4509" y="7200"/>
                    <a:pt x="4713" y="7050"/>
                  </a:cubicBezTo>
                  <a:cubicBezTo>
                    <a:pt x="4917" y="6900"/>
                    <a:pt x="5139" y="6600"/>
                    <a:pt x="5364" y="6300"/>
                  </a:cubicBezTo>
                  <a:cubicBezTo>
                    <a:pt x="5589" y="6000"/>
                    <a:pt x="5816" y="5700"/>
                    <a:pt x="6053" y="5400"/>
                  </a:cubicBezTo>
                  <a:cubicBezTo>
                    <a:pt x="6291" y="5100"/>
                    <a:pt x="6539" y="4800"/>
                    <a:pt x="6717" y="4500"/>
                  </a:cubicBezTo>
                  <a:cubicBezTo>
                    <a:pt x="6895" y="4200"/>
                    <a:pt x="7004" y="3900"/>
                    <a:pt x="7125" y="3600"/>
                  </a:cubicBezTo>
                  <a:cubicBezTo>
                    <a:pt x="7246" y="3300"/>
                    <a:pt x="7381" y="3000"/>
                    <a:pt x="7507" y="2850"/>
                  </a:cubicBezTo>
                  <a:cubicBezTo>
                    <a:pt x="7634" y="2700"/>
                    <a:pt x="7753" y="2700"/>
                    <a:pt x="7887" y="2550"/>
                  </a:cubicBezTo>
                  <a:cubicBezTo>
                    <a:pt x="8021" y="2400"/>
                    <a:pt x="8171" y="2100"/>
                    <a:pt x="8305" y="1950"/>
                  </a:cubicBezTo>
                  <a:cubicBezTo>
                    <a:pt x="8440" y="1800"/>
                    <a:pt x="8558" y="1800"/>
                    <a:pt x="8688" y="1650"/>
                  </a:cubicBezTo>
                  <a:cubicBezTo>
                    <a:pt x="8817" y="1500"/>
                    <a:pt x="8956" y="1200"/>
                    <a:pt x="9098" y="1050"/>
                  </a:cubicBezTo>
                  <a:cubicBezTo>
                    <a:pt x="9240" y="900"/>
                    <a:pt x="9385" y="900"/>
                    <a:pt x="9524" y="750"/>
                  </a:cubicBezTo>
                  <a:cubicBezTo>
                    <a:pt x="9664" y="600"/>
                    <a:pt x="9798" y="300"/>
                    <a:pt x="9943" y="150"/>
                  </a:cubicBezTo>
                  <a:cubicBezTo>
                    <a:pt x="10087" y="0"/>
                    <a:pt x="10242" y="0"/>
                    <a:pt x="10392" y="0"/>
                  </a:cubicBezTo>
                  <a:cubicBezTo>
                    <a:pt x="10542" y="0"/>
                    <a:pt x="10686" y="0"/>
                    <a:pt x="10826" y="0"/>
                  </a:cubicBezTo>
                  <a:cubicBezTo>
                    <a:pt x="10965" y="0"/>
                    <a:pt x="11100" y="0"/>
                    <a:pt x="11244" y="0"/>
                  </a:cubicBezTo>
                  <a:cubicBezTo>
                    <a:pt x="11389" y="0"/>
                    <a:pt x="11544" y="0"/>
                    <a:pt x="11696" y="0"/>
                  </a:cubicBezTo>
                  <a:cubicBezTo>
                    <a:pt x="11848" y="0"/>
                    <a:pt x="11998" y="0"/>
                    <a:pt x="12140" y="0"/>
                  </a:cubicBezTo>
                  <a:cubicBezTo>
                    <a:pt x="12282" y="0"/>
                    <a:pt x="12417" y="0"/>
                    <a:pt x="12639" y="0"/>
                  </a:cubicBezTo>
                  <a:cubicBezTo>
                    <a:pt x="12861" y="0"/>
                    <a:pt x="13171" y="0"/>
                    <a:pt x="13398" y="150"/>
                  </a:cubicBezTo>
                  <a:cubicBezTo>
                    <a:pt x="13625" y="300"/>
                    <a:pt x="13770" y="600"/>
                    <a:pt x="13987" y="1200"/>
                  </a:cubicBezTo>
                  <a:cubicBezTo>
                    <a:pt x="14204" y="1800"/>
                    <a:pt x="14493" y="2700"/>
                    <a:pt x="14715" y="3300"/>
                  </a:cubicBezTo>
                  <a:cubicBezTo>
                    <a:pt x="14937" y="3900"/>
                    <a:pt x="15092" y="4200"/>
                    <a:pt x="15242" y="4500"/>
                  </a:cubicBezTo>
                  <a:cubicBezTo>
                    <a:pt x="15392" y="4800"/>
                    <a:pt x="15536" y="5100"/>
                    <a:pt x="15684" y="5400"/>
                  </a:cubicBezTo>
                  <a:cubicBezTo>
                    <a:pt x="15831" y="5700"/>
                    <a:pt x="15980" y="6000"/>
                    <a:pt x="16115" y="6450"/>
                  </a:cubicBezTo>
                  <a:cubicBezTo>
                    <a:pt x="16249" y="6900"/>
                    <a:pt x="16368" y="7500"/>
                    <a:pt x="16507" y="7950"/>
                  </a:cubicBezTo>
                  <a:cubicBezTo>
                    <a:pt x="16647" y="8400"/>
                    <a:pt x="16807" y="8700"/>
                    <a:pt x="16954" y="9150"/>
                  </a:cubicBezTo>
                  <a:cubicBezTo>
                    <a:pt x="17101" y="9600"/>
                    <a:pt x="17236" y="10200"/>
                    <a:pt x="17367" y="10650"/>
                  </a:cubicBezTo>
                  <a:cubicBezTo>
                    <a:pt x="17499" y="11100"/>
                    <a:pt x="17628" y="11400"/>
                    <a:pt x="17827" y="11850"/>
                  </a:cubicBezTo>
                  <a:cubicBezTo>
                    <a:pt x="18026" y="12300"/>
                    <a:pt x="18294" y="12900"/>
                    <a:pt x="18545" y="13500"/>
                  </a:cubicBezTo>
                  <a:cubicBezTo>
                    <a:pt x="18795" y="14100"/>
                    <a:pt x="19028" y="14700"/>
                    <a:pt x="19302" y="15450"/>
                  </a:cubicBezTo>
                  <a:cubicBezTo>
                    <a:pt x="19575" y="16200"/>
                    <a:pt x="19890" y="17100"/>
                    <a:pt x="20136" y="17700"/>
                  </a:cubicBezTo>
                  <a:cubicBezTo>
                    <a:pt x="20381" y="18300"/>
                    <a:pt x="20557" y="18600"/>
                    <a:pt x="20789" y="19200"/>
                  </a:cubicBezTo>
                  <a:cubicBezTo>
                    <a:pt x="21022" y="19800"/>
                    <a:pt x="21311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2700" y="2925258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0" y="2810958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2975" y="2695082"/>
              <a:ext cx="63076" cy="3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6" fill="norm" stroke="1" extrusionOk="0">
                  <a:moveTo>
                    <a:pt x="21455" y="2499"/>
                  </a:moveTo>
                  <a:cubicBezTo>
                    <a:pt x="20015" y="1694"/>
                    <a:pt x="18575" y="890"/>
                    <a:pt x="16055" y="430"/>
                  </a:cubicBezTo>
                  <a:cubicBezTo>
                    <a:pt x="13535" y="-29"/>
                    <a:pt x="9935" y="-144"/>
                    <a:pt x="7055" y="201"/>
                  </a:cubicBezTo>
                  <a:cubicBezTo>
                    <a:pt x="4175" y="545"/>
                    <a:pt x="2015" y="1350"/>
                    <a:pt x="935" y="3303"/>
                  </a:cubicBezTo>
                  <a:cubicBezTo>
                    <a:pt x="-145" y="5256"/>
                    <a:pt x="-145" y="8358"/>
                    <a:pt x="215" y="11575"/>
                  </a:cubicBezTo>
                  <a:cubicBezTo>
                    <a:pt x="575" y="14792"/>
                    <a:pt x="1295" y="18124"/>
                    <a:pt x="201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9646" y="2957008"/>
              <a:ext cx="13815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706" y="21600"/>
                  </a:moveTo>
                  <a:cubicBezTo>
                    <a:pt x="1725" y="19385"/>
                    <a:pt x="743" y="17169"/>
                    <a:pt x="252" y="14677"/>
                  </a:cubicBezTo>
                  <a:cubicBezTo>
                    <a:pt x="-239" y="12185"/>
                    <a:pt x="-239" y="9415"/>
                    <a:pt x="2379" y="6923"/>
                  </a:cubicBezTo>
                  <a:cubicBezTo>
                    <a:pt x="4997" y="4431"/>
                    <a:pt x="10234" y="2215"/>
                    <a:pt x="13834" y="1108"/>
                  </a:cubicBezTo>
                  <a:cubicBezTo>
                    <a:pt x="17434" y="0"/>
                    <a:pt x="19397" y="0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62156" y="2873375"/>
              <a:ext cx="91894" cy="1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82" fill="norm" stroke="1" extrusionOk="0">
                  <a:moveTo>
                    <a:pt x="6585" y="6034"/>
                  </a:moveTo>
                  <a:cubicBezTo>
                    <a:pt x="4621" y="4912"/>
                    <a:pt x="2657" y="3790"/>
                    <a:pt x="1676" y="3930"/>
                  </a:cubicBezTo>
                  <a:cubicBezTo>
                    <a:pt x="694" y="4070"/>
                    <a:pt x="694" y="5473"/>
                    <a:pt x="939" y="7857"/>
                  </a:cubicBezTo>
                  <a:cubicBezTo>
                    <a:pt x="1185" y="10242"/>
                    <a:pt x="1676" y="13608"/>
                    <a:pt x="1676" y="16133"/>
                  </a:cubicBezTo>
                  <a:cubicBezTo>
                    <a:pt x="1676" y="18657"/>
                    <a:pt x="1185" y="20340"/>
                    <a:pt x="694" y="20340"/>
                  </a:cubicBezTo>
                  <a:cubicBezTo>
                    <a:pt x="203" y="20340"/>
                    <a:pt x="-288" y="18657"/>
                    <a:pt x="203" y="15852"/>
                  </a:cubicBezTo>
                  <a:cubicBezTo>
                    <a:pt x="694" y="13047"/>
                    <a:pt x="2167" y="9120"/>
                    <a:pt x="3885" y="6314"/>
                  </a:cubicBezTo>
                  <a:cubicBezTo>
                    <a:pt x="5603" y="3509"/>
                    <a:pt x="7567" y="1826"/>
                    <a:pt x="9776" y="844"/>
                  </a:cubicBezTo>
                  <a:cubicBezTo>
                    <a:pt x="11985" y="-137"/>
                    <a:pt x="14439" y="-418"/>
                    <a:pt x="16157" y="844"/>
                  </a:cubicBezTo>
                  <a:cubicBezTo>
                    <a:pt x="17876" y="2107"/>
                    <a:pt x="18857" y="4912"/>
                    <a:pt x="19594" y="8559"/>
                  </a:cubicBezTo>
                  <a:cubicBezTo>
                    <a:pt x="20330" y="12205"/>
                    <a:pt x="20821" y="16694"/>
                    <a:pt x="21312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06587" y="2872505"/>
              <a:ext cx="79441" cy="13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973" fill="norm" stroke="1" extrusionOk="0">
                  <a:moveTo>
                    <a:pt x="16160" y="4294"/>
                  </a:moveTo>
                  <a:cubicBezTo>
                    <a:pt x="16160" y="2633"/>
                    <a:pt x="16160" y="971"/>
                    <a:pt x="14776" y="307"/>
                  </a:cubicBezTo>
                  <a:cubicBezTo>
                    <a:pt x="13391" y="-358"/>
                    <a:pt x="10622" y="-26"/>
                    <a:pt x="7853" y="2134"/>
                  </a:cubicBezTo>
                  <a:cubicBezTo>
                    <a:pt x="5083" y="4294"/>
                    <a:pt x="2314" y="8282"/>
                    <a:pt x="930" y="11439"/>
                  </a:cubicBezTo>
                  <a:cubicBezTo>
                    <a:pt x="-455" y="14596"/>
                    <a:pt x="-455" y="16922"/>
                    <a:pt x="2037" y="18584"/>
                  </a:cubicBezTo>
                  <a:cubicBezTo>
                    <a:pt x="4530" y="20245"/>
                    <a:pt x="9514" y="21242"/>
                    <a:pt x="13114" y="20910"/>
                  </a:cubicBezTo>
                  <a:cubicBezTo>
                    <a:pt x="16714" y="20577"/>
                    <a:pt x="18930" y="18916"/>
                    <a:pt x="20037" y="16257"/>
                  </a:cubicBezTo>
                  <a:cubicBezTo>
                    <a:pt x="21145" y="13599"/>
                    <a:pt x="21145" y="9944"/>
                    <a:pt x="19207" y="7451"/>
                  </a:cubicBezTo>
                  <a:cubicBezTo>
                    <a:pt x="17268" y="4959"/>
                    <a:pt x="13391" y="3630"/>
                    <a:pt x="9514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50900" y="2711253"/>
              <a:ext cx="66178" cy="29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5" fill="norm" stroke="1" extrusionOk="0">
                  <a:moveTo>
                    <a:pt x="0" y="2620"/>
                  </a:moveTo>
                  <a:cubicBezTo>
                    <a:pt x="0" y="1395"/>
                    <a:pt x="0" y="169"/>
                    <a:pt x="337" y="16"/>
                  </a:cubicBezTo>
                  <a:cubicBezTo>
                    <a:pt x="675" y="-137"/>
                    <a:pt x="1350" y="782"/>
                    <a:pt x="1687" y="3846"/>
                  </a:cubicBezTo>
                  <a:cubicBezTo>
                    <a:pt x="2025" y="6910"/>
                    <a:pt x="2025" y="12118"/>
                    <a:pt x="2700" y="15182"/>
                  </a:cubicBezTo>
                  <a:cubicBezTo>
                    <a:pt x="3375" y="18246"/>
                    <a:pt x="4725" y="19165"/>
                    <a:pt x="6750" y="19931"/>
                  </a:cubicBezTo>
                  <a:cubicBezTo>
                    <a:pt x="8775" y="20697"/>
                    <a:pt x="11475" y="21310"/>
                    <a:pt x="14175" y="21386"/>
                  </a:cubicBezTo>
                  <a:cubicBezTo>
                    <a:pt x="16875" y="21463"/>
                    <a:pt x="19575" y="21003"/>
                    <a:pt x="20588" y="20237"/>
                  </a:cubicBezTo>
                  <a:cubicBezTo>
                    <a:pt x="21600" y="19472"/>
                    <a:pt x="20925" y="18399"/>
                    <a:pt x="20250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25985" y="2861758"/>
              <a:ext cx="1138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9335" y="21600"/>
                  </a:moveTo>
                  <a:cubicBezTo>
                    <a:pt x="7372" y="20800"/>
                    <a:pt x="5408" y="20000"/>
                    <a:pt x="3444" y="18800"/>
                  </a:cubicBezTo>
                  <a:cubicBezTo>
                    <a:pt x="1481" y="17600"/>
                    <a:pt x="-483" y="16000"/>
                    <a:pt x="106" y="13600"/>
                  </a:cubicBezTo>
                  <a:cubicBezTo>
                    <a:pt x="695" y="11200"/>
                    <a:pt x="3837" y="8000"/>
                    <a:pt x="7764" y="5600"/>
                  </a:cubicBezTo>
                  <a:cubicBezTo>
                    <a:pt x="11692" y="3200"/>
                    <a:pt x="16404" y="1600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435629" y="2789791"/>
              <a:ext cx="2217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418" y="2400"/>
                  </a:moveTo>
                  <a:cubicBezTo>
                    <a:pt x="2006" y="1200"/>
                    <a:pt x="1595" y="0"/>
                    <a:pt x="1183" y="0"/>
                  </a:cubicBezTo>
                  <a:cubicBezTo>
                    <a:pt x="772" y="0"/>
                    <a:pt x="360" y="1200"/>
                    <a:pt x="155" y="3960"/>
                  </a:cubicBezTo>
                  <a:cubicBezTo>
                    <a:pt x="-51" y="6720"/>
                    <a:pt x="-51" y="11040"/>
                    <a:pt x="155" y="13920"/>
                  </a:cubicBezTo>
                  <a:cubicBezTo>
                    <a:pt x="360" y="16800"/>
                    <a:pt x="772" y="18240"/>
                    <a:pt x="1286" y="19440"/>
                  </a:cubicBezTo>
                  <a:cubicBezTo>
                    <a:pt x="1800" y="20640"/>
                    <a:pt x="2418" y="21600"/>
                    <a:pt x="3240" y="21600"/>
                  </a:cubicBezTo>
                  <a:cubicBezTo>
                    <a:pt x="4063" y="21600"/>
                    <a:pt x="5092" y="20640"/>
                    <a:pt x="5812" y="17880"/>
                  </a:cubicBezTo>
                  <a:cubicBezTo>
                    <a:pt x="6532" y="15120"/>
                    <a:pt x="6943" y="10560"/>
                    <a:pt x="7149" y="7680"/>
                  </a:cubicBezTo>
                  <a:cubicBezTo>
                    <a:pt x="7355" y="4800"/>
                    <a:pt x="7355" y="3600"/>
                    <a:pt x="7252" y="3600"/>
                  </a:cubicBezTo>
                  <a:cubicBezTo>
                    <a:pt x="7149" y="3600"/>
                    <a:pt x="6943" y="4800"/>
                    <a:pt x="6738" y="6600"/>
                  </a:cubicBezTo>
                  <a:cubicBezTo>
                    <a:pt x="6532" y="8400"/>
                    <a:pt x="6326" y="10800"/>
                    <a:pt x="6326" y="12600"/>
                  </a:cubicBezTo>
                  <a:cubicBezTo>
                    <a:pt x="6326" y="14400"/>
                    <a:pt x="6532" y="15600"/>
                    <a:pt x="7149" y="16440"/>
                  </a:cubicBezTo>
                  <a:cubicBezTo>
                    <a:pt x="7766" y="17280"/>
                    <a:pt x="8795" y="17760"/>
                    <a:pt x="9823" y="16440"/>
                  </a:cubicBezTo>
                  <a:cubicBezTo>
                    <a:pt x="10852" y="15120"/>
                    <a:pt x="11880" y="12000"/>
                    <a:pt x="12498" y="9720"/>
                  </a:cubicBezTo>
                  <a:cubicBezTo>
                    <a:pt x="13115" y="7440"/>
                    <a:pt x="13320" y="6000"/>
                    <a:pt x="13526" y="5880"/>
                  </a:cubicBezTo>
                  <a:cubicBezTo>
                    <a:pt x="13732" y="5760"/>
                    <a:pt x="13938" y="6960"/>
                    <a:pt x="14040" y="8280"/>
                  </a:cubicBezTo>
                  <a:cubicBezTo>
                    <a:pt x="14143" y="9600"/>
                    <a:pt x="14143" y="11040"/>
                    <a:pt x="14349" y="11040"/>
                  </a:cubicBezTo>
                  <a:cubicBezTo>
                    <a:pt x="14555" y="11040"/>
                    <a:pt x="14966" y="9600"/>
                    <a:pt x="15275" y="8160"/>
                  </a:cubicBezTo>
                  <a:cubicBezTo>
                    <a:pt x="15583" y="6720"/>
                    <a:pt x="15789" y="5280"/>
                    <a:pt x="16303" y="3840"/>
                  </a:cubicBezTo>
                  <a:cubicBezTo>
                    <a:pt x="16818" y="2400"/>
                    <a:pt x="17640" y="960"/>
                    <a:pt x="18155" y="840"/>
                  </a:cubicBezTo>
                  <a:cubicBezTo>
                    <a:pt x="18669" y="720"/>
                    <a:pt x="18875" y="1920"/>
                    <a:pt x="19389" y="4440"/>
                  </a:cubicBezTo>
                  <a:cubicBezTo>
                    <a:pt x="19903" y="6960"/>
                    <a:pt x="20726" y="10800"/>
                    <a:pt x="21549" y="14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689100" y="2779543"/>
              <a:ext cx="361950" cy="27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5415"/>
                  </a:moveTo>
                  <a:cubicBezTo>
                    <a:pt x="126" y="6240"/>
                    <a:pt x="253" y="7064"/>
                    <a:pt x="505" y="7064"/>
                  </a:cubicBezTo>
                  <a:cubicBezTo>
                    <a:pt x="758" y="7064"/>
                    <a:pt x="1137" y="6240"/>
                    <a:pt x="1326" y="5333"/>
                  </a:cubicBezTo>
                  <a:cubicBezTo>
                    <a:pt x="1516" y="4426"/>
                    <a:pt x="1516" y="3436"/>
                    <a:pt x="1389" y="2447"/>
                  </a:cubicBezTo>
                  <a:cubicBezTo>
                    <a:pt x="1263" y="1458"/>
                    <a:pt x="1011" y="469"/>
                    <a:pt x="1326" y="139"/>
                  </a:cubicBezTo>
                  <a:cubicBezTo>
                    <a:pt x="1642" y="-191"/>
                    <a:pt x="2526" y="139"/>
                    <a:pt x="3284" y="386"/>
                  </a:cubicBezTo>
                  <a:cubicBezTo>
                    <a:pt x="4042" y="633"/>
                    <a:pt x="4674" y="798"/>
                    <a:pt x="4611" y="881"/>
                  </a:cubicBezTo>
                  <a:cubicBezTo>
                    <a:pt x="4547" y="963"/>
                    <a:pt x="3789" y="963"/>
                    <a:pt x="3158" y="1293"/>
                  </a:cubicBezTo>
                  <a:cubicBezTo>
                    <a:pt x="2526" y="1623"/>
                    <a:pt x="2021" y="2282"/>
                    <a:pt x="1768" y="3024"/>
                  </a:cubicBezTo>
                  <a:cubicBezTo>
                    <a:pt x="1516" y="3766"/>
                    <a:pt x="1516" y="4591"/>
                    <a:pt x="1705" y="5333"/>
                  </a:cubicBezTo>
                  <a:cubicBezTo>
                    <a:pt x="1895" y="6075"/>
                    <a:pt x="2274" y="6734"/>
                    <a:pt x="2779" y="7064"/>
                  </a:cubicBezTo>
                  <a:cubicBezTo>
                    <a:pt x="3284" y="7394"/>
                    <a:pt x="3916" y="7394"/>
                    <a:pt x="4611" y="6734"/>
                  </a:cubicBezTo>
                  <a:cubicBezTo>
                    <a:pt x="5305" y="6075"/>
                    <a:pt x="6063" y="4756"/>
                    <a:pt x="6442" y="4508"/>
                  </a:cubicBezTo>
                  <a:cubicBezTo>
                    <a:pt x="6821" y="4261"/>
                    <a:pt x="6821" y="5085"/>
                    <a:pt x="6505" y="7724"/>
                  </a:cubicBezTo>
                  <a:cubicBezTo>
                    <a:pt x="6189" y="10362"/>
                    <a:pt x="5558" y="14814"/>
                    <a:pt x="5116" y="17534"/>
                  </a:cubicBezTo>
                  <a:cubicBezTo>
                    <a:pt x="4674" y="20255"/>
                    <a:pt x="4421" y="21244"/>
                    <a:pt x="4358" y="21327"/>
                  </a:cubicBezTo>
                  <a:cubicBezTo>
                    <a:pt x="4295" y="21409"/>
                    <a:pt x="4421" y="20585"/>
                    <a:pt x="5305" y="17782"/>
                  </a:cubicBezTo>
                  <a:cubicBezTo>
                    <a:pt x="6189" y="14978"/>
                    <a:pt x="7832" y="10197"/>
                    <a:pt x="8842" y="7476"/>
                  </a:cubicBezTo>
                  <a:cubicBezTo>
                    <a:pt x="9853" y="4756"/>
                    <a:pt x="10232" y="4096"/>
                    <a:pt x="10611" y="3354"/>
                  </a:cubicBezTo>
                  <a:cubicBezTo>
                    <a:pt x="10989" y="2612"/>
                    <a:pt x="11368" y="1788"/>
                    <a:pt x="11495" y="1788"/>
                  </a:cubicBezTo>
                  <a:cubicBezTo>
                    <a:pt x="11621" y="1788"/>
                    <a:pt x="11495" y="2612"/>
                    <a:pt x="11305" y="3601"/>
                  </a:cubicBezTo>
                  <a:cubicBezTo>
                    <a:pt x="11116" y="4591"/>
                    <a:pt x="10863" y="5745"/>
                    <a:pt x="10737" y="6734"/>
                  </a:cubicBezTo>
                  <a:cubicBezTo>
                    <a:pt x="10611" y="7724"/>
                    <a:pt x="10611" y="8548"/>
                    <a:pt x="10926" y="9043"/>
                  </a:cubicBezTo>
                  <a:cubicBezTo>
                    <a:pt x="11242" y="9537"/>
                    <a:pt x="11874" y="9702"/>
                    <a:pt x="12316" y="9372"/>
                  </a:cubicBezTo>
                  <a:cubicBezTo>
                    <a:pt x="12758" y="9043"/>
                    <a:pt x="13011" y="8218"/>
                    <a:pt x="13263" y="7146"/>
                  </a:cubicBezTo>
                  <a:cubicBezTo>
                    <a:pt x="13516" y="6075"/>
                    <a:pt x="13768" y="4756"/>
                    <a:pt x="13832" y="4508"/>
                  </a:cubicBezTo>
                  <a:cubicBezTo>
                    <a:pt x="13895" y="4261"/>
                    <a:pt x="13768" y="5085"/>
                    <a:pt x="13768" y="5910"/>
                  </a:cubicBezTo>
                  <a:cubicBezTo>
                    <a:pt x="13768" y="6734"/>
                    <a:pt x="13895" y="7559"/>
                    <a:pt x="14274" y="8218"/>
                  </a:cubicBezTo>
                  <a:cubicBezTo>
                    <a:pt x="14653" y="8878"/>
                    <a:pt x="15284" y="9372"/>
                    <a:pt x="15916" y="9537"/>
                  </a:cubicBezTo>
                  <a:cubicBezTo>
                    <a:pt x="16547" y="9702"/>
                    <a:pt x="17179" y="9537"/>
                    <a:pt x="17937" y="8795"/>
                  </a:cubicBezTo>
                  <a:cubicBezTo>
                    <a:pt x="18695" y="8053"/>
                    <a:pt x="19579" y="6734"/>
                    <a:pt x="20147" y="5662"/>
                  </a:cubicBezTo>
                  <a:cubicBezTo>
                    <a:pt x="20716" y="4591"/>
                    <a:pt x="20968" y="3766"/>
                    <a:pt x="21095" y="2942"/>
                  </a:cubicBezTo>
                  <a:cubicBezTo>
                    <a:pt x="21221" y="2117"/>
                    <a:pt x="21221" y="1293"/>
                    <a:pt x="20968" y="1128"/>
                  </a:cubicBezTo>
                  <a:cubicBezTo>
                    <a:pt x="20716" y="963"/>
                    <a:pt x="20211" y="1458"/>
                    <a:pt x="19895" y="2200"/>
                  </a:cubicBezTo>
                  <a:cubicBezTo>
                    <a:pt x="19579" y="2942"/>
                    <a:pt x="19453" y="3931"/>
                    <a:pt x="19768" y="5250"/>
                  </a:cubicBezTo>
                  <a:cubicBezTo>
                    <a:pt x="20084" y="6569"/>
                    <a:pt x="20842" y="8218"/>
                    <a:pt x="21600" y="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089149" y="2925258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23605" y="4124325"/>
              <a:ext cx="148316" cy="63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4" fill="norm" stroke="1" extrusionOk="0">
                  <a:moveTo>
                    <a:pt x="1408" y="6666"/>
                  </a:moveTo>
                  <a:cubicBezTo>
                    <a:pt x="1408" y="8021"/>
                    <a:pt x="1408" y="9375"/>
                    <a:pt x="1560" y="11015"/>
                  </a:cubicBezTo>
                  <a:cubicBezTo>
                    <a:pt x="1712" y="12654"/>
                    <a:pt x="2017" y="14579"/>
                    <a:pt x="2017" y="16254"/>
                  </a:cubicBezTo>
                  <a:cubicBezTo>
                    <a:pt x="2017" y="17930"/>
                    <a:pt x="1712" y="19355"/>
                    <a:pt x="1408" y="20246"/>
                  </a:cubicBezTo>
                  <a:cubicBezTo>
                    <a:pt x="1104" y="21138"/>
                    <a:pt x="800" y="21494"/>
                    <a:pt x="648" y="21494"/>
                  </a:cubicBezTo>
                  <a:cubicBezTo>
                    <a:pt x="495" y="21494"/>
                    <a:pt x="495" y="21138"/>
                    <a:pt x="648" y="19747"/>
                  </a:cubicBezTo>
                  <a:cubicBezTo>
                    <a:pt x="800" y="18357"/>
                    <a:pt x="1104" y="15934"/>
                    <a:pt x="952" y="13439"/>
                  </a:cubicBezTo>
                  <a:cubicBezTo>
                    <a:pt x="800" y="10944"/>
                    <a:pt x="191" y="8377"/>
                    <a:pt x="39" y="6345"/>
                  </a:cubicBezTo>
                  <a:cubicBezTo>
                    <a:pt x="-113" y="4314"/>
                    <a:pt x="191" y="2817"/>
                    <a:pt x="800" y="1854"/>
                  </a:cubicBezTo>
                  <a:cubicBezTo>
                    <a:pt x="1408" y="892"/>
                    <a:pt x="2321" y="464"/>
                    <a:pt x="3538" y="215"/>
                  </a:cubicBezTo>
                  <a:cubicBezTo>
                    <a:pt x="4755" y="-35"/>
                    <a:pt x="6276" y="-106"/>
                    <a:pt x="8557" y="215"/>
                  </a:cubicBezTo>
                  <a:cubicBezTo>
                    <a:pt x="10839" y="536"/>
                    <a:pt x="13881" y="1248"/>
                    <a:pt x="16163" y="2175"/>
                  </a:cubicBezTo>
                  <a:cubicBezTo>
                    <a:pt x="18445" y="3102"/>
                    <a:pt x="19966" y="4243"/>
                    <a:pt x="20726" y="4991"/>
                  </a:cubicBezTo>
                  <a:cubicBezTo>
                    <a:pt x="21487" y="5740"/>
                    <a:pt x="21487" y="6096"/>
                    <a:pt x="20879" y="6381"/>
                  </a:cubicBezTo>
                  <a:cubicBezTo>
                    <a:pt x="20270" y="6666"/>
                    <a:pt x="19053" y="6880"/>
                    <a:pt x="15859" y="7094"/>
                  </a:cubicBezTo>
                  <a:cubicBezTo>
                    <a:pt x="12664" y="7308"/>
                    <a:pt x="7493" y="7522"/>
                    <a:pt x="2321" y="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73100" y="4334958"/>
              <a:ext cx="952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486"/>
                    <a:pt x="12480" y="10971"/>
                    <a:pt x="16080" y="14571"/>
                  </a:cubicBezTo>
                  <a:cubicBezTo>
                    <a:pt x="19680" y="18171"/>
                    <a:pt x="2064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54050" y="4309558"/>
              <a:ext cx="146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5322"/>
                    <a:pt x="12835" y="10643"/>
                    <a:pt x="9235" y="14243"/>
                  </a:cubicBezTo>
                  <a:cubicBezTo>
                    <a:pt x="5635" y="17843"/>
                    <a:pt x="2817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44265" y="3919057"/>
              <a:ext cx="149486" cy="12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354" fill="norm" stroke="1" extrusionOk="0">
                  <a:moveTo>
                    <a:pt x="5970" y="494"/>
                  </a:moveTo>
                  <a:cubicBezTo>
                    <a:pt x="4448" y="6143"/>
                    <a:pt x="2927" y="11793"/>
                    <a:pt x="1862" y="15448"/>
                  </a:cubicBezTo>
                  <a:cubicBezTo>
                    <a:pt x="798" y="19103"/>
                    <a:pt x="189" y="20765"/>
                    <a:pt x="37" y="20267"/>
                  </a:cubicBezTo>
                  <a:cubicBezTo>
                    <a:pt x="-115" y="19768"/>
                    <a:pt x="189" y="17110"/>
                    <a:pt x="1102" y="13454"/>
                  </a:cubicBezTo>
                  <a:cubicBezTo>
                    <a:pt x="2015" y="9799"/>
                    <a:pt x="3536" y="5147"/>
                    <a:pt x="5057" y="2488"/>
                  </a:cubicBezTo>
                  <a:cubicBezTo>
                    <a:pt x="6578" y="-170"/>
                    <a:pt x="8099" y="-835"/>
                    <a:pt x="10533" y="1159"/>
                  </a:cubicBezTo>
                  <a:cubicBezTo>
                    <a:pt x="12967" y="3153"/>
                    <a:pt x="16313" y="7805"/>
                    <a:pt x="18291" y="10962"/>
                  </a:cubicBezTo>
                  <a:cubicBezTo>
                    <a:pt x="20268" y="14119"/>
                    <a:pt x="20877" y="15780"/>
                    <a:pt x="21485" y="17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72583" y="4059666"/>
              <a:ext cx="157717" cy="37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85" fill="norm" stroke="1" extrusionOk="0">
                  <a:moveTo>
                    <a:pt x="21177" y="1235"/>
                  </a:moveTo>
                  <a:cubicBezTo>
                    <a:pt x="20324" y="744"/>
                    <a:pt x="19472" y="253"/>
                    <a:pt x="18335" y="69"/>
                  </a:cubicBezTo>
                  <a:cubicBezTo>
                    <a:pt x="17198" y="-115"/>
                    <a:pt x="15777" y="8"/>
                    <a:pt x="13503" y="1235"/>
                  </a:cubicBezTo>
                  <a:cubicBezTo>
                    <a:pt x="11230" y="2462"/>
                    <a:pt x="8103" y="4794"/>
                    <a:pt x="5545" y="7310"/>
                  </a:cubicBezTo>
                  <a:cubicBezTo>
                    <a:pt x="2988" y="9826"/>
                    <a:pt x="998" y="12526"/>
                    <a:pt x="288" y="14858"/>
                  </a:cubicBezTo>
                  <a:cubicBezTo>
                    <a:pt x="-423" y="17190"/>
                    <a:pt x="145" y="19153"/>
                    <a:pt x="2419" y="20196"/>
                  </a:cubicBezTo>
                  <a:cubicBezTo>
                    <a:pt x="4693" y="21240"/>
                    <a:pt x="8672" y="21362"/>
                    <a:pt x="1265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97632" y="4131758"/>
              <a:ext cx="1993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8688" y="0"/>
                  </a:moveTo>
                  <a:cubicBezTo>
                    <a:pt x="18005" y="4168"/>
                    <a:pt x="17323" y="8337"/>
                    <a:pt x="15959" y="11558"/>
                  </a:cubicBezTo>
                  <a:cubicBezTo>
                    <a:pt x="14595" y="14779"/>
                    <a:pt x="12549" y="17053"/>
                    <a:pt x="10843" y="18379"/>
                  </a:cubicBezTo>
                  <a:cubicBezTo>
                    <a:pt x="9138" y="19705"/>
                    <a:pt x="7774" y="20084"/>
                    <a:pt x="6410" y="20179"/>
                  </a:cubicBezTo>
                  <a:cubicBezTo>
                    <a:pt x="5045" y="20274"/>
                    <a:pt x="3681" y="20084"/>
                    <a:pt x="2544" y="19042"/>
                  </a:cubicBezTo>
                  <a:cubicBezTo>
                    <a:pt x="1408" y="18000"/>
                    <a:pt x="498" y="16105"/>
                    <a:pt x="157" y="14684"/>
                  </a:cubicBezTo>
                  <a:cubicBezTo>
                    <a:pt x="-184" y="13263"/>
                    <a:pt x="43" y="12316"/>
                    <a:pt x="725" y="11747"/>
                  </a:cubicBezTo>
                  <a:cubicBezTo>
                    <a:pt x="1408" y="11179"/>
                    <a:pt x="2544" y="10989"/>
                    <a:pt x="5159" y="11937"/>
                  </a:cubicBezTo>
                  <a:cubicBezTo>
                    <a:pt x="7774" y="12884"/>
                    <a:pt x="11867" y="14968"/>
                    <a:pt x="14822" y="16768"/>
                  </a:cubicBezTo>
                  <a:cubicBezTo>
                    <a:pt x="17778" y="18568"/>
                    <a:pt x="19597" y="20084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479550" y="4039593"/>
              <a:ext cx="106489" cy="43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46" fill="norm" stroke="1" extrusionOk="0">
                  <a:moveTo>
                    <a:pt x="0" y="791"/>
                  </a:moveTo>
                  <a:cubicBezTo>
                    <a:pt x="1246" y="371"/>
                    <a:pt x="2492" y="-48"/>
                    <a:pt x="4154" y="4"/>
                  </a:cubicBezTo>
                  <a:cubicBezTo>
                    <a:pt x="5815" y="57"/>
                    <a:pt x="7892" y="581"/>
                    <a:pt x="11008" y="2416"/>
                  </a:cubicBezTo>
                  <a:cubicBezTo>
                    <a:pt x="14123" y="4251"/>
                    <a:pt x="18277" y="7397"/>
                    <a:pt x="19938" y="10385"/>
                  </a:cubicBezTo>
                  <a:cubicBezTo>
                    <a:pt x="21600" y="13373"/>
                    <a:pt x="20769" y="16204"/>
                    <a:pt x="19938" y="17935"/>
                  </a:cubicBezTo>
                  <a:cubicBezTo>
                    <a:pt x="19108" y="19665"/>
                    <a:pt x="18277" y="20294"/>
                    <a:pt x="16823" y="20766"/>
                  </a:cubicBezTo>
                  <a:cubicBezTo>
                    <a:pt x="15369" y="21237"/>
                    <a:pt x="13292" y="21552"/>
                    <a:pt x="12046" y="21185"/>
                  </a:cubicBezTo>
                  <a:cubicBezTo>
                    <a:pt x="10800" y="20818"/>
                    <a:pt x="10385" y="19769"/>
                    <a:pt x="9969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943100" y="4188908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930399" y="432860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520243" y="3791424"/>
              <a:ext cx="267408" cy="143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61" fill="norm" stroke="1" extrusionOk="0">
                  <a:moveTo>
                    <a:pt x="19294" y="726"/>
                  </a:moveTo>
                  <a:cubicBezTo>
                    <a:pt x="19125" y="471"/>
                    <a:pt x="18956" y="216"/>
                    <a:pt x="18197" y="88"/>
                  </a:cubicBezTo>
                  <a:cubicBezTo>
                    <a:pt x="17438" y="-39"/>
                    <a:pt x="16088" y="-39"/>
                    <a:pt x="13725" y="152"/>
                  </a:cubicBezTo>
                  <a:cubicBezTo>
                    <a:pt x="11363" y="343"/>
                    <a:pt x="7988" y="726"/>
                    <a:pt x="6131" y="1108"/>
                  </a:cubicBezTo>
                  <a:cubicBezTo>
                    <a:pt x="4275" y="1490"/>
                    <a:pt x="3938" y="1873"/>
                    <a:pt x="4866" y="2398"/>
                  </a:cubicBezTo>
                  <a:cubicBezTo>
                    <a:pt x="5794" y="2924"/>
                    <a:pt x="7988" y="3593"/>
                    <a:pt x="9338" y="4214"/>
                  </a:cubicBezTo>
                  <a:cubicBezTo>
                    <a:pt x="10688" y="4835"/>
                    <a:pt x="11194" y="5409"/>
                    <a:pt x="10856" y="5919"/>
                  </a:cubicBezTo>
                  <a:cubicBezTo>
                    <a:pt x="10519" y="6428"/>
                    <a:pt x="9338" y="6874"/>
                    <a:pt x="8241" y="7177"/>
                  </a:cubicBezTo>
                  <a:cubicBezTo>
                    <a:pt x="7144" y="7480"/>
                    <a:pt x="6131" y="7639"/>
                    <a:pt x="5035" y="7750"/>
                  </a:cubicBezTo>
                  <a:cubicBezTo>
                    <a:pt x="3938" y="7862"/>
                    <a:pt x="2756" y="7926"/>
                    <a:pt x="2588" y="7910"/>
                  </a:cubicBezTo>
                  <a:cubicBezTo>
                    <a:pt x="2419" y="7894"/>
                    <a:pt x="3263" y="7798"/>
                    <a:pt x="4191" y="7750"/>
                  </a:cubicBezTo>
                  <a:cubicBezTo>
                    <a:pt x="5119" y="7703"/>
                    <a:pt x="6131" y="7703"/>
                    <a:pt x="7228" y="7814"/>
                  </a:cubicBezTo>
                  <a:cubicBezTo>
                    <a:pt x="8325" y="7926"/>
                    <a:pt x="9506" y="8149"/>
                    <a:pt x="10097" y="8611"/>
                  </a:cubicBezTo>
                  <a:cubicBezTo>
                    <a:pt x="10688" y="9073"/>
                    <a:pt x="10688" y="9773"/>
                    <a:pt x="9675" y="10729"/>
                  </a:cubicBezTo>
                  <a:cubicBezTo>
                    <a:pt x="8663" y="11685"/>
                    <a:pt x="6638" y="12896"/>
                    <a:pt x="4781" y="14026"/>
                  </a:cubicBezTo>
                  <a:cubicBezTo>
                    <a:pt x="2925" y="15157"/>
                    <a:pt x="1238" y="16209"/>
                    <a:pt x="478" y="17149"/>
                  </a:cubicBezTo>
                  <a:cubicBezTo>
                    <a:pt x="-281" y="18088"/>
                    <a:pt x="-112" y="18917"/>
                    <a:pt x="816" y="19538"/>
                  </a:cubicBezTo>
                  <a:cubicBezTo>
                    <a:pt x="1744" y="20159"/>
                    <a:pt x="3431" y="20573"/>
                    <a:pt x="6975" y="20876"/>
                  </a:cubicBezTo>
                  <a:cubicBezTo>
                    <a:pt x="10519" y="21179"/>
                    <a:pt x="15919" y="21370"/>
                    <a:pt x="21319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189566" y="4526904"/>
              <a:ext cx="268228" cy="5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93" fill="norm" stroke="1" extrusionOk="0">
                  <a:moveTo>
                    <a:pt x="4894" y="6653"/>
                  </a:moveTo>
                  <a:cubicBezTo>
                    <a:pt x="4050" y="6653"/>
                    <a:pt x="3206" y="6653"/>
                    <a:pt x="2362" y="7453"/>
                  </a:cubicBezTo>
                  <a:cubicBezTo>
                    <a:pt x="1519" y="8253"/>
                    <a:pt x="675" y="9853"/>
                    <a:pt x="1097" y="10653"/>
                  </a:cubicBezTo>
                  <a:cubicBezTo>
                    <a:pt x="1519" y="11453"/>
                    <a:pt x="3206" y="11453"/>
                    <a:pt x="6244" y="9853"/>
                  </a:cubicBezTo>
                  <a:cubicBezTo>
                    <a:pt x="9281" y="8253"/>
                    <a:pt x="13669" y="5053"/>
                    <a:pt x="16622" y="3453"/>
                  </a:cubicBezTo>
                  <a:cubicBezTo>
                    <a:pt x="19575" y="1853"/>
                    <a:pt x="21094" y="1853"/>
                    <a:pt x="21347" y="2653"/>
                  </a:cubicBezTo>
                  <a:cubicBezTo>
                    <a:pt x="21600" y="3453"/>
                    <a:pt x="20588" y="5053"/>
                    <a:pt x="17634" y="7853"/>
                  </a:cubicBezTo>
                  <a:cubicBezTo>
                    <a:pt x="14681" y="10653"/>
                    <a:pt x="9788" y="14653"/>
                    <a:pt x="6919" y="17053"/>
                  </a:cubicBezTo>
                  <a:cubicBezTo>
                    <a:pt x="4050" y="19453"/>
                    <a:pt x="3206" y="20253"/>
                    <a:pt x="2194" y="20653"/>
                  </a:cubicBezTo>
                  <a:cubicBezTo>
                    <a:pt x="1181" y="21053"/>
                    <a:pt x="0" y="21053"/>
                    <a:pt x="0" y="19853"/>
                  </a:cubicBezTo>
                  <a:cubicBezTo>
                    <a:pt x="0" y="18653"/>
                    <a:pt x="1181" y="16253"/>
                    <a:pt x="3881" y="12653"/>
                  </a:cubicBezTo>
                  <a:cubicBezTo>
                    <a:pt x="6581" y="9053"/>
                    <a:pt x="10800" y="4253"/>
                    <a:pt x="13331" y="1853"/>
                  </a:cubicBezTo>
                  <a:cubicBezTo>
                    <a:pt x="15863" y="-547"/>
                    <a:pt x="16706" y="-547"/>
                    <a:pt x="16875" y="1453"/>
                  </a:cubicBezTo>
                  <a:cubicBezTo>
                    <a:pt x="17044" y="3453"/>
                    <a:pt x="16538" y="7453"/>
                    <a:pt x="16031" y="1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240225" y="3671100"/>
              <a:ext cx="144326" cy="23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80" fill="norm" stroke="1" extrusionOk="0">
                  <a:moveTo>
                    <a:pt x="21345" y="6505"/>
                  </a:moveTo>
                  <a:cubicBezTo>
                    <a:pt x="19467" y="4251"/>
                    <a:pt x="17588" y="1997"/>
                    <a:pt x="15867" y="870"/>
                  </a:cubicBezTo>
                  <a:cubicBezTo>
                    <a:pt x="14145" y="-257"/>
                    <a:pt x="12580" y="-257"/>
                    <a:pt x="10545" y="682"/>
                  </a:cubicBezTo>
                  <a:cubicBezTo>
                    <a:pt x="8510" y="1621"/>
                    <a:pt x="6006" y="3500"/>
                    <a:pt x="3971" y="6129"/>
                  </a:cubicBezTo>
                  <a:cubicBezTo>
                    <a:pt x="1936" y="8759"/>
                    <a:pt x="371" y="12140"/>
                    <a:pt x="58" y="14863"/>
                  </a:cubicBezTo>
                  <a:cubicBezTo>
                    <a:pt x="-255" y="17586"/>
                    <a:pt x="684" y="19653"/>
                    <a:pt x="3345" y="20498"/>
                  </a:cubicBezTo>
                  <a:cubicBezTo>
                    <a:pt x="6006" y="21343"/>
                    <a:pt x="10388" y="20967"/>
                    <a:pt x="13519" y="20216"/>
                  </a:cubicBezTo>
                  <a:cubicBezTo>
                    <a:pt x="16649" y="19465"/>
                    <a:pt x="18528" y="18338"/>
                    <a:pt x="20406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418224" y="3720709"/>
              <a:ext cx="117716" cy="18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658" fill="norm" stroke="1" extrusionOk="0">
                  <a:moveTo>
                    <a:pt x="15571" y="1220"/>
                  </a:moveTo>
                  <a:cubicBezTo>
                    <a:pt x="13676" y="515"/>
                    <a:pt x="11781" y="-189"/>
                    <a:pt x="10266" y="46"/>
                  </a:cubicBezTo>
                  <a:cubicBezTo>
                    <a:pt x="8750" y="281"/>
                    <a:pt x="7613" y="1454"/>
                    <a:pt x="5908" y="4272"/>
                  </a:cubicBezTo>
                  <a:cubicBezTo>
                    <a:pt x="4202" y="7089"/>
                    <a:pt x="1929" y="11550"/>
                    <a:pt x="792" y="14368"/>
                  </a:cubicBezTo>
                  <a:cubicBezTo>
                    <a:pt x="-345" y="17185"/>
                    <a:pt x="-345" y="18359"/>
                    <a:pt x="1360" y="19415"/>
                  </a:cubicBezTo>
                  <a:cubicBezTo>
                    <a:pt x="3066" y="20472"/>
                    <a:pt x="6476" y="21411"/>
                    <a:pt x="10076" y="19768"/>
                  </a:cubicBezTo>
                  <a:cubicBezTo>
                    <a:pt x="13676" y="18124"/>
                    <a:pt x="17466" y="13898"/>
                    <a:pt x="19360" y="11198"/>
                  </a:cubicBezTo>
                  <a:cubicBezTo>
                    <a:pt x="21255" y="8498"/>
                    <a:pt x="21255" y="7324"/>
                    <a:pt x="20876" y="6150"/>
                  </a:cubicBezTo>
                  <a:cubicBezTo>
                    <a:pt x="20497" y="4976"/>
                    <a:pt x="19739" y="3802"/>
                    <a:pt x="18413" y="3215"/>
                  </a:cubicBezTo>
                  <a:cubicBezTo>
                    <a:pt x="17087" y="2628"/>
                    <a:pt x="15192" y="2628"/>
                    <a:pt x="14244" y="3215"/>
                  </a:cubicBezTo>
                  <a:cubicBezTo>
                    <a:pt x="13297" y="3802"/>
                    <a:pt x="13297" y="4976"/>
                    <a:pt x="13297" y="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622856" y="3709393"/>
              <a:ext cx="256995" cy="17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58" fill="norm" stroke="1" extrusionOk="0">
                  <a:moveTo>
                    <a:pt x="250" y="5729"/>
                  </a:moveTo>
                  <a:cubicBezTo>
                    <a:pt x="427" y="3950"/>
                    <a:pt x="604" y="2171"/>
                    <a:pt x="604" y="2171"/>
                  </a:cubicBezTo>
                  <a:cubicBezTo>
                    <a:pt x="604" y="2171"/>
                    <a:pt x="427" y="3950"/>
                    <a:pt x="250" y="6999"/>
                  </a:cubicBezTo>
                  <a:cubicBezTo>
                    <a:pt x="73" y="10049"/>
                    <a:pt x="-104" y="14369"/>
                    <a:pt x="73" y="17037"/>
                  </a:cubicBezTo>
                  <a:cubicBezTo>
                    <a:pt x="250" y="19705"/>
                    <a:pt x="781" y="20722"/>
                    <a:pt x="1489" y="21103"/>
                  </a:cubicBezTo>
                  <a:cubicBezTo>
                    <a:pt x="2198" y="21484"/>
                    <a:pt x="3083" y="21230"/>
                    <a:pt x="3880" y="19578"/>
                  </a:cubicBezTo>
                  <a:cubicBezTo>
                    <a:pt x="4676" y="17926"/>
                    <a:pt x="5385" y="14877"/>
                    <a:pt x="5916" y="12209"/>
                  </a:cubicBezTo>
                  <a:cubicBezTo>
                    <a:pt x="6447" y="9540"/>
                    <a:pt x="6801" y="7253"/>
                    <a:pt x="6978" y="6872"/>
                  </a:cubicBezTo>
                  <a:cubicBezTo>
                    <a:pt x="7155" y="6491"/>
                    <a:pt x="7155" y="8016"/>
                    <a:pt x="7155" y="9413"/>
                  </a:cubicBezTo>
                  <a:cubicBezTo>
                    <a:pt x="7155" y="10811"/>
                    <a:pt x="7155" y="12082"/>
                    <a:pt x="7421" y="13225"/>
                  </a:cubicBezTo>
                  <a:cubicBezTo>
                    <a:pt x="7686" y="14369"/>
                    <a:pt x="8217" y="15385"/>
                    <a:pt x="8926" y="15766"/>
                  </a:cubicBezTo>
                  <a:cubicBezTo>
                    <a:pt x="9634" y="16148"/>
                    <a:pt x="10519" y="15893"/>
                    <a:pt x="11227" y="15258"/>
                  </a:cubicBezTo>
                  <a:cubicBezTo>
                    <a:pt x="11935" y="14623"/>
                    <a:pt x="12466" y="13606"/>
                    <a:pt x="12998" y="13606"/>
                  </a:cubicBezTo>
                  <a:cubicBezTo>
                    <a:pt x="13529" y="13606"/>
                    <a:pt x="14060" y="14623"/>
                    <a:pt x="14326" y="15766"/>
                  </a:cubicBezTo>
                  <a:cubicBezTo>
                    <a:pt x="14591" y="16910"/>
                    <a:pt x="14591" y="18180"/>
                    <a:pt x="14680" y="17926"/>
                  </a:cubicBezTo>
                  <a:cubicBezTo>
                    <a:pt x="14768" y="17672"/>
                    <a:pt x="14945" y="15893"/>
                    <a:pt x="15122" y="13733"/>
                  </a:cubicBezTo>
                  <a:cubicBezTo>
                    <a:pt x="15299" y="11573"/>
                    <a:pt x="15476" y="9032"/>
                    <a:pt x="15742" y="6999"/>
                  </a:cubicBezTo>
                  <a:cubicBezTo>
                    <a:pt x="16007" y="4966"/>
                    <a:pt x="16362" y="3442"/>
                    <a:pt x="16804" y="2171"/>
                  </a:cubicBezTo>
                  <a:cubicBezTo>
                    <a:pt x="17247" y="900"/>
                    <a:pt x="17778" y="-116"/>
                    <a:pt x="18398" y="11"/>
                  </a:cubicBezTo>
                  <a:cubicBezTo>
                    <a:pt x="19017" y="138"/>
                    <a:pt x="19726" y="1409"/>
                    <a:pt x="20257" y="4712"/>
                  </a:cubicBezTo>
                  <a:cubicBezTo>
                    <a:pt x="20788" y="8016"/>
                    <a:pt x="21142" y="13352"/>
                    <a:pt x="21496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002616" y="3545441"/>
              <a:ext cx="67735" cy="30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9450" y="3776"/>
                  </a:moveTo>
                  <a:cubicBezTo>
                    <a:pt x="10125" y="3021"/>
                    <a:pt x="10800" y="2266"/>
                    <a:pt x="11812" y="1510"/>
                  </a:cubicBezTo>
                  <a:cubicBezTo>
                    <a:pt x="12825" y="755"/>
                    <a:pt x="14175" y="0"/>
                    <a:pt x="14512" y="0"/>
                  </a:cubicBezTo>
                  <a:cubicBezTo>
                    <a:pt x="14850" y="0"/>
                    <a:pt x="14175" y="755"/>
                    <a:pt x="11812" y="3701"/>
                  </a:cubicBezTo>
                  <a:cubicBezTo>
                    <a:pt x="9450" y="6646"/>
                    <a:pt x="5400" y="11782"/>
                    <a:pt x="3037" y="14727"/>
                  </a:cubicBezTo>
                  <a:cubicBezTo>
                    <a:pt x="675" y="17673"/>
                    <a:pt x="0" y="18428"/>
                    <a:pt x="0" y="19259"/>
                  </a:cubicBezTo>
                  <a:cubicBezTo>
                    <a:pt x="0" y="20090"/>
                    <a:pt x="675" y="20996"/>
                    <a:pt x="3037" y="21298"/>
                  </a:cubicBezTo>
                  <a:cubicBezTo>
                    <a:pt x="5400" y="21600"/>
                    <a:pt x="9450" y="21298"/>
                    <a:pt x="12825" y="20769"/>
                  </a:cubicBezTo>
                  <a:cubicBezTo>
                    <a:pt x="16200" y="20241"/>
                    <a:pt x="18900" y="19485"/>
                    <a:pt x="21600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974834" y="3731708"/>
              <a:ext cx="1145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5941" y="21600"/>
                  </a:moveTo>
                  <a:cubicBezTo>
                    <a:pt x="3192" y="21600"/>
                    <a:pt x="442" y="21600"/>
                    <a:pt x="50" y="19200"/>
                  </a:cubicBezTo>
                  <a:cubicBezTo>
                    <a:pt x="-343" y="16800"/>
                    <a:pt x="1621" y="12000"/>
                    <a:pt x="5548" y="8400"/>
                  </a:cubicBezTo>
                  <a:cubicBezTo>
                    <a:pt x="9475" y="4800"/>
                    <a:pt x="15366" y="2400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247635" y="3566063"/>
              <a:ext cx="140216" cy="34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31" fill="norm" stroke="1" extrusionOk="0">
                  <a:moveTo>
                    <a:pt x="21042" y="2361"/>
                  </a:moveTo>
                  <a:cubicBezTo>
                    <a:pt x="20724" y="1715"/>
                    <a:pt x="20407" y="1068"/>
                    <a:pt x="19295" y="615"/>
                  </a:cubicBezTo>
                  <a:cubicBezTo>
                    <a:pt x="18183" y="163"/>
                    <a:pt x="16277" y="-96"/>
                    <a:pt x="14530" y="33"/>
                  </a:cubicBezTo>
                  <a:cubicBezTo>
                    <a:pt x="12783" y="163"/>
                    <a:pt x="11195" y="680"/>
                    <a:pt x="8813" y="2685"/>
                  </a:cubicBezTo>
                  <a:cubicBezTo>
                    <a:pt x="6430" y="4690"/>
                    <a:pt x="3254" y="8182"/>
                    <a:pt x="1507" y="11157"/>
                  </a:cubicBezTo>
                  <a:cubicBezTo>
                    <a:pt x="-240" y="14132"/>
                    <a:pt x="-558" y="16589"/>
                    <a:pt x="1030" y="18270"/>
                  </a:cubicBezTo>
                  <a:cubicBezTo>
                    <a:pt x="2618" y="19952"/>
                    <a:pt x="6113" y="20857"/>
                    <a:pt x="8654" y="21181"/>
                  </a:cubicBezTo>
                  <a:cubicBezTo>
                    <a:pt x="11195" y="21504"/>
                    <a:pt x="12783" y="21245"/>
                    <a:pt x="14371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420105" y="3668208"/>
              <a:ext cx="1772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9996" y="0"/>
                  </a:moveTo>
                  <a:cubicBezTo>
                    <a:pt x="18710" y="4717"/>
                    <a:pt x="17425" y="9434"/>
                    <a:pt x="15368" y="13034"/>
                  </a:cubicBezTo>
                  <a:cubicBezTo>
                    <a:pt x="13310" y="16634"/>
                    <a:pt x="10482" y="19117"/>
                    <a:pt x="7910" y="19738"/>
                  </a:cubicBezTo>
                  <a:cubicBezTo>
                    <a:pt x="5339" y="20359"/>
                    <a:pt x="3025" y="19117"/>
                    <a:pt x="1739" y="17752"/>
                  </a:cubicBezTo>
                  <a:cubicBezTo>
                    <a:pt x="453" y="16386"/>
                    <a:pt x="196" y="14897"/>
                    <a:pt x="68" y="13407"/>
                  </a:cubicBezTo>
                  <a:cubicBezTo>
                    <a:pt x="-61" y="11917"/>
                    <a:pt x="-61" y="10428"/>
                    <a:pt x="582" y="9559"/>
                  </a:cubicBezTo>
                  <a:cubicBezTo>
                    <a:pt x="1225" y="8690"/>
                    <a:pt x="2510" y="8441"/>
                    <a:pt x="6110" y="10552"/>
                  </a:cubicBezTo>
                  <a:cubicBezTo>
                    <a:pt x="9710" y="12662"/>
                    <a:pt x="15625" y="17131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635499" y="3608226"/>
              <a:ext cx="139026" cy="30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02" fill="norm" stroke="1" extrusionOk="0">
                  <a:moveTo>
                    <a:pt x="6770" y="1086"/>
                  </a:moveTo>
                  <a:cubicBezTo>
                    <a:pt x="8060" y="642"/>
                    <a:pt x="9349" y="198"/>
                    <a:pt x="10961" y="50"/>
                  </a:cubicBezTo>
                  <a:cubicBezTo>
                    <a:pt x="12573" y="-98"/>
                    <a:pt x="14507" y="50"/>
                    <a:pt x="16442" y="938"/>
                  </a:cubicBezTo>
                  <a:cubicBezTo>
                    <a:pt x="18376" y="1825"/>
                    <a:pt x="20310" y="3453"/>
                    <a:pt x="20955" y="5746"/>
                  </a:cubicBezTo>
                  <a:cubicBezTo>
                    <a:pt x="21600" y="8039"/>
                    <a:pt x="20955" y="10998"/>
                    <a:pt x="17248" y="13735"/>
                  </a:cubicBezTo>
                  <a:cubicBezTo>
                    <a:pt x="13540" y="16472"/>
                    <a:pt x="6770" y="18987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345321" y="4043328"/>
              <a:ext cx="1198157" cy="9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93" fill="norm" stroke="1" extrusionOk="0">
                  <a:moveTo>
                    <a:pt x="477" y="21493"/>
                  </a:moveTo>
                  <a:cubicBezTo>
                    <a:pt x="249" y="19573"/>
                    <a:pt x="20" y="17653"/>
                    <a:pt x="1" y="16933"/>
                  </a:cubicBezTo>
                  <a:cubicBezTo>
                    <a:pt x="-18" y="16213"/>
                    <a:pt x="172" y="16693"/>
                    <a:pt x="915" y="16693"/>
                  </a:cubicBezTo>
                  <a:cubicBezTo>
                    <a:pt x="1658" y="16693"/>
                    <a:pt x="2953" y="16213"/>
                    <a:pt x="4230" y="15493"/>
                  </a:cubicBezTo>
                  <a:cubicBezTo>
                    <a:pt x="5506" y="14773"/>
                    <a:pt x="6763" y="13813"/>
                    <a:pt x="8172" y="12853"/>
                  </a:cubicBezTo>
                  <a:cubicBezTo>
                    <a:pt x="9582" y="11893"/>
                    <a:pt x="11144" y="10933"/>
                    <a:pt x="12687" y="9733"/>
                  </a:cubicBezTo>
                  <a:cubicBezTo>
                    <a:pt x="14230" y="8533"/>
                    <a:pt x="15753" y="7093"/>
                    <a:pt x="17144" y="5653"/>
                  </a:cubicBezTo>
                  <a:cubicBezTo>
                    <a:pt x="18534" y="4213"/>
                    <a:pt x="19792" y="2773"/>
                    <a:pt x="20553" y="1813"/>
                  </a:cubicBezTo>
                  <a:cubicBezTo>
                    <a:pt x="21315" y="853"/>
                    <a:pt x="21582" y="373"/>
                    <a:pt x="21563" y="133"/>
                  </a:cubicBezTo>
                  <a:cubicBezTo>
                    <a:pt x="21544" y="-107"/>
                    <a:pt x="21239" y="-107"/>
                    <a:pt x="20915" y="853"/>
                  </a:cubicBezTo>
                  <a:cubicBezTo>
                    <a:pt x="20592" y="1813"/>
                    <a:pt x="20249" y="3733"/>
                    <a:pt x="19906" y="5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873835" y="4220394"/>
              <a:ext cx="183815" cy="1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78" fill="norm" stroke="1" extrusionOk="0">
                  <a:moveTo>
                    <a:pt x="698" y="3844"/>
                  </a:moveTo>
                  <a:cubicBezTo>
                    <a:pt x="698" y="2065"/>
                    <a:pt x="698" y="286"/>
                    <a:pt x="943" y="32"/>
                  </a:cubicBezTo>
                  <a:cubicBezTo>
                    <a:pt x="1189" y="-222"/>
                    <a:pt x="1680" y="1049"/>
                    <a:pt x="1802" y="4098"/>
                  </a:cubicBezTo>
                  <a:cubicBezTo>
                    <a:pt x="1925" y="7147"/>
                    <a:pt x="1680" y="11976"/>
                    <a:pt x="1434" y="15025"/>
                  </a:cubicBezTo>
                  <a:cubicBezTo>
                    <a:pt x="1189" y="18074"/>
                    <a:pt x="943" y="19345"/>
                    <a:pt x="575" y="19218"/>
                  </a:cubicBezTo>
                  <a:cubicBezTo>
                    <a:pt x="207" y="19091"/>
                    <a:pt x="-284" y="17566"/>
                    <a:pt x="207" y="14517"/>
                  </a:cubicBezTo>
                  <a:cubicBezTo>
                    <a:pt x="698" y="11467"/>
                    <a:pt x="2171" y="6893"/>
                    <a:pt x="4625" y="3971"/>
                  </a:cubicBezTo>
                  <a:cubicBezTo>
                    <a:pt x="7080" y="1049"/>
                    <a:pt x="10516" y="-222"/>
                    <a:pt x="13093" y="32"/>
                  </a:cubicBezTo>
                  <a:cubicBezTo>
                    <a:pt x="15671" y="286"/>
                    <a:pt x="17389" y="2065"/>
                    <a:pt x="18371" y="5242"/>
                  </a:cubicBezTo>
                  <a:cubicBezTo>
                    <a:pt x="19352" y="8418"/>
                    <a:pt x="19598" y="12992"/>
                    <a:pt x="19966" y="15914"/>
                  </a:cubicBezTo>
                  <a:cubicBezTo>
                    <a:pt x="20334" y="18837"/>
                    <a:pt x="20825" y="20107"/>
                    <a:pt x="2131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28700" y="6622699"/>
              <a:ext cx="201471" cy="6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3" fill="norm" stroke="1" extrusionOk="0">
                  <a:moveTo>
                    <a:pt x="6075" y="2834"/>
                  </a:moveTo>
                  <a:cubicBezTo>
                    <a:pt x="5175" y="5061"/>
                    <a:pt x="4275" y="7287"/>
                    <a:pt x="3487" y="9774"/>
                  </a:cubicBezTo>
                  <a:cubicBezTo>
                    <a:pt x="2700" y="12261"/>
                    <a:pt x="2025" y="15007"/>
                    <a:pt x="1575" y="16863"/>
                  </a:cubicBezTo>
                  <a:cubicBezTo>
                    <a:pt x="1125" y="18718"/>
                    <a:pt x="900" y="19683"/>
                    <a:pt x="675" y="20388"/>
                  </a:cubicBezTo>
                  <a:cubicBezTo>
                    <a:pt x="450" y="21094"/>
                    <a:pt x="225" y="21539"/>
                    <a:pt x="113" y="21465"/>
                  </a:cubicBezTo>
                  <a:cubicBezTo>
                    <a:pt x="0" y="21391"/>
                    <a:pt x="0" y="20797"/>
                    <a:pt x="0" y="19312"/>
                  </a:cubicBezTo>
                  <a:cubicBezTo>
                    <a:pt x="0" y="17828"/>
                    <a:pt x="0" y="15452"/>
                    <a:pt x="562" y="13003"/>
                  </a:cubicBezTo>
                  <a:cubicBezTo>
                    <a:pt x="1125" y="10553"/>
                    <a:pt x="2250" y="8030"/>
                    <a:pt x="3600" y="5914"/>
                  </a:cubicBezTo>
                  <a:cubicBezTo>
                    <a:pt x="4950" y="3799"/>
                    <a:pt x="6525" y="2092"/>
                    <a:pt x="7875" y="1127"/>
                  </a:cubicBezTo>
                  <a:cubicBezTo>
                    <a:pt x="9225" y="162"/>
                    <a:pt x="10350" y="-61"/>
                    <a:pt x="12150" y="13"/>
                  </a:cubicBezTo>
                  <a:cubicBezTo>
                    <a:pt x="13950" y="87"/>
                    <a:pt x="16425" y="459"/>
                    <a:pt x="18225" y="1201"/>
                  </a:cubicBezTo>
                  <a:cubicBezTo>
                    <a:pt x="20025" y="1943"/>
                    <a:pt x="21150" y="3057"/>
                    <a:pt x="21375" y="3984"/>
                  </a:cubicBezTo>
                  <a:cubicBezTo>
                    <a:pt x="21600" y="4912"/>
                    <a:pt x="20925" y="5654"/>
                    <a:pt x="18788" y="6397"/>
                  </a:cubicBezTo>
                  <a:cubicBezTo>
                    <a:pt x="16650" y="7139"/>
                    <a:pt x="13050" y="7881"/>
                    <a:pt x="10575" y="8401"/>
                  </a:cubicBezTo>
                  <a:cubicBezTo>
                    <a:pt x="8100" y="8920"/>
                    <a:pt x="6750" y="9217"/>
                    <a:pt x="5400" y="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263650" y="6849558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270000" y="6882250"/>
              <a:ext cx="95250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739"/>
                  </a:moveTo>
                  <a:cubicBezTo>
                    <a:pt x="19680" y="800"/>
                    <a:pt x="17760" y="-139"/>
                    <a:pt x="16080" y="18"/>
                  </a:cubicBezTo>
                  <a:cubicBezTo>
                    <a:pt x="14400" y="174"/>
                    <a:pt x="12960" y="1426"/>
                    <a:pt x="10320" y="5183"/>
                  </a:cubicBezTo>
                  <a:cubicBezTo>
                    <a:pt x="7680" y="8939"/>
                    <a:pt x="3840" y="15200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445139" y="6637458"/>
              <a:ext cx="161412" cy="33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91" fill="norm" stroke="1" extrusionOk="0">
                  <a:moveTo>
                    <a:pt x="21117" y="1805"/>
                  </a:moveTo>
                  <a:cubicBezTo>
                    <a:pt x="20286" y="1258"/>
                    <a:pt x="19455" y="711"/>
                    <a:pt x="18209" y="369"/>
                  </a:cubicBezTo>
                  <a:cubicBezTo>
                    <a:pt x="16963" y="28"/>
                    <a:pt x="15302" y="-109"/>
                    <a:pt x="13917" y="96"/>
                  </a:cubicBezTo>
                  <a:cubicBezTo>
                    <a:pt x="12532" y="301"/>
                    <a:pt x="11425" y="848"/>
                    <a:pt x="9071" y="3035"/>
                  </a:cubicBezTo>
                  <a:cubicBezTo>
                    <a:pt x="6717" y="5223"/>
                    <a:pt x="3117" y="9050"/>
                    <a:pt x="1317" y="11990"/>
                  </a:cubicBezTo>
                  <a:cubicBezTo>
                    <a:pt x="-483" y="14929"/>
                    <a:pt x="-483" y="16980"/>
                    <a:pt x="1594" y="18415"/>
                  </a:cubicBezTo>
                  <a:cubicBezTo>
                    <a:pt x="3671" y="19850"/>
                    <a:pt x="7825" y="20671"/>
                    <a:pt x="11979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608104" y="6684458"/>
              <a:ext cx="20799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9913" y="2985"/>
                    <a:pt x="18385" y="5971"/>
                    <a:pt x="16095" y="9044"/>
                  </a:cubicBezTo>
                  <a:cubicBezTo>
                    <a:pt x="13804" y="12117"/>
                    <a:pt x="10749" y="15278"/>
                    <a:pt x="8676" y="16946"/>
                  </a:cubicBezTo>
                  <a:cubicBezTo>
                    <a:pt x="6604" y="18615"/>
                    <a:pt x="5513" y="18790"/>
                    <a:pt x="4204" y="18615"/>
                  </a:cubicBezTo>
                  <a:cubicBezTo>
                    <a:pt x="2895" y="18439"/>
                    <a:pt x="1367" y="17912"/>
                    <a:pt x="604" y="16859"/>
                  </a:cubicBezTo>
                  <a:cubicBezTo>
                    <a:pt x="-160" y="15805"/>
                    <a:pt x="-160" y="14224"/>
                    <a:pt x="385" y="13259"/>
                  </a:cubicBezTo>
                  <a:cubicBezTo>
                    <a:pt x="931" y="12293"/>
                    <a:pt x="2022" y="11941"/>
                    <a:pt x="3549" y="12029"/>
                  </a:cubicBezTo>
                  <a:cubicBezTo>
                    <a:pt x="5076" y="12117"/>
                    <a:pt x="7040" y="12644"/>
                    <a:pt x="9658" y="14312"/>
                  </a:cubicBezTo>
                  <a:cubicBezTo>
                    <a:pt x="12276" y="15980"/>
                    <a:pt x="15549" y="18790"/>
                    <a:pt x="18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879600" y="6659058"/>
              <a:ext cx="10848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12226" y="0"/>
                  </a:moveTo>
                  <a:cubicBezTo>
                    <a:pt x="15079" y="1108"/>
                    <a:pt x="17932" y="2215"/>
                    <a:pt x="19562" y="4638"/>
                  </a:cubicBezTo>
                  <a:cubicBezTo>
                    <a:pt x="21192" y="7062"/>
                    <a:pt x="21600" y="10800"/>
                    <a:pt x="19155" y="13846"/>
                  </a:cubicBezTo>
                  <a:cubicBezTo>
                    <a:pt x="16709" y="16892"/>
                    <a:pt x="11411" y="19246"/>
                    <a:pt x="7743" y="20423"/>
                  </a:cubicBezTo>
                  <a:cubicBezTo>
                    <a:pt x="4075" y="21600"/>
                    <a:pt x="203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350538" y="6264511"/>
              <a:ext cx="230613" cy="24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58" fill="norm" stroke="1" extrusionOk="0">
                  <a:moveTo>
                    <a:pt x="10790" y="8310"/>
                  </a:moveTo>
                  <a:cubicBezTo>
                    <a:pt x="8827" y="11605"/>
                    <a:pt x="6863" y="14900"/>
                    <a:pt x="5489" y="17005"/>
                  </a:cubicBezTo>
                  <a:cubicBezTo>
                    <a:pt x="4114" y="19110"/>
                    <a:pt x="3329" y="20026"/>
                    <a:pt x="2445" y="20575"/>
                  </a:cubicBezTo>
                  <a:cubicBezTo>
                    <a:pt x="1561" y="21124"/>
                    <a:pt x="579" y="21307"/>
                    <a:pt x="187" y="20575"/>
                  </a:cubicBezTo>
                  <a:cubicBezTo>
                    <a:pt x="-206" y="19843"/>
                    <a:pt x="-10" y="18195"/>
                    <a:pt x="1070" y="15358"/>
                  </a:cubicBezTo>
                  <a:cubicBezTo>
                    <a:pt x="2150" y="12521"/>
                    <a:pt x="4114" y="8493"/>
                    <a:pt x="6078" y="5656"/>
                  </a:cubicBezTo>
                  <a:cubicBezTo>
                    <a:pt x="8041" y="2819"/>
                    <a:pt x="10005" y="1171"/>
                    <a:pt x="11478" y="439"/>
                  </a:cubicBezTo>
                  <a:cubicBezTo>
                    <a:pt x="12950" y="-293"/>
                    <a:pt x="13932" y="-110"/>
                    <a:pt x="14619" y="988"/>
                  </a:cubicBezTo>
                  <a:cubicBezTo>
                    <a:pt x="15307" y="2087"/>
                    <a:pt x="15699" y="4100"/>
                    <a:pt x="16190" y="6205"/>
                  </a:cubicBezTo>
                  <a:cubicBezTo>
                    <a:pt x="16681" y="8310"/>
                    <a:pt x="17270" y="10507"/>
                    <a:pt x="18154" y="12429"/>
                  </a:cubicBezTo>
                  <a:cubicBezTo>
                    <a:pt x="19038" y="14351"/>
                    <a:pt x="20216" y="15999"/>
                    <a:pt x="21394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362200" y="6741063"/>
              <a:ext cx="190500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10524"/>
                  </a:moveTo>
                  <a:cubicBezTo>
                    <a:pt x="4560" y="5977"/>
                    <a:pt x="9120" y="1430"/>
                    <a:pt x="12720" y="293"/>
                  </a:cubicBezTo>
                  <a:cubicBezTo>
                    <a:pt x="16320" y="-844"/>
                    <a:pt x="18960" y="1430"/>
                    <a:pt x="20280" y="5409"/>
                  </a:cubicBezTo>
                  <a:cubicBezTo>
                    <a:pt x="21600" y="9388"/>
                    <a:pt x="21600" y="15072"/>
                    <a:pt x="21600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362200" y="6868608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108055" y="3140427"/>
              <a:ext cx="2079101" cy="152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07" fill="norm" stroke="1" extrusionOk="0">
                  <a:moveTo>
                    <a:pt x="12297" y="2255"/>
                  </a:moveTo>
                  <a:cubicBezTo>
                    <a:pt x="12363" y="2105"/>
                    <a:pt x="12429" y="1955"/>
                    <a:pt x="12451" y="1806"/>
                  </a:cubicBezTo>
                  <a:cubicBezTo>
                    <a:pt x="12473" y="1656"/>
                    <a:pt x="12451" y="1507"/>
                    <a:pt x="12308" y="1342"/>
                  </a:cubicBezTo>
                  <a:cubicBezTo>
                    <a:pt x="12165" y="1178"/>
                    <a:pt x="11902" y="998"/>
                    <a:pt x="11396" y="953"/>
                  </a:cubicBezTo>
                  <a:cubicBezTo>
                    <a:pt x="10891" y="908"/>
                    <a:pt x="10144" y="998"/>
                    <a:pt x="9342" y="1103"/>
                  </a:cubicBezTo>
                  <a:cubicBezTo>
                    <a:pt x="8540" y="1207"/>
                    <a:pt x="7683" y="1327"/>
                    <a:pt x="6848" y="1417"/>
                  </a:cubicBezTo>
                  <a:cubicBezTo>
                    <a:pt x="6013" y="1507"/>
                    <a:pt x="5200" y="1566"/>
                    <a:pt x="4409" y="1626"/>
                  </a:cubicBezTo>
                  <a:cubicBezTo>
                    <a:pt x="3618" y="1686"/>
                    <a:pt x="2849" y="1746"/>
                    <a:pt x="2233" y="1836"/>
                  </a:cubicBezTo>
                  <a:cubicBezTo>
                    <a:pt x="1618" y="1925"/>
                    <a:pt x="1157" y="2045"/>
                    <a:pt x="849" y="2255"/>
                  </a:cubicBezTo>
                  <a:cubicBezTo>
                    <a:pt x="541" y="2464"/>
                    <a:pt x="388" y="2763"/>
                    <a:pt x="278" y="3302"/>
                  </a:cubicBezTo>
                  <a:cubicBezTo>
                    <a:pt x="168" y="3840"/>
                    <a:pt x="102" y="4618"/>
                    <a:pt x="58" y="5620"/>
                  </a:cubicBezTo>
                  <a:cubicBezTo>
                    <a:pt x="14" y="6622"/>
                    <a:pt x="-8" y="7849"/>
                    <a:pt x="3" y="9016"/>
                  </a:cubicBezTo>
                  <a:cubicBezTo>
                    <a:pt x="14" y="10182"/>
                    <a:pt x="58" y="11289"/>
                    <a:pt x="113" y="12381"/>
                  </a:cubicBezTo>
                  <a:cubicBezTo>
                    <a:pt x="168" y="13473"/>
                    <a:pt x="234" y="14550"/>
                    <a:pt x="289" y="15627"/>
                  </a:cubicBezTo>
                  <a:cubicBezTo>
                    <a:pt x="344" y="16704"/>
                    <a:pt x="388" y="17781"/>
                    <a:pt x="442" y="18709"/>
                  </a:cubicBezTo>
                  <a:cubicBezTo>
                    <a:pt x="497" y="19636"/>
                    <a:pt x="563" y="20414"/>
                    <a:pt x="585" y="20878"/>
                  </a:cubicBezTo>
                  <a:cubicBezTo>
                    <a:pt x="607" y="21341"/>
                    <a:pt x="585" y="21491"/>
                    <a:pt x="618" y="21506"/>
                  </a:cubicBezTo>
                  <a:cubicBezTo>
                    <a:pt x="651" y="21521"/>
                    <a:pt x="739" y="21401"/>
                    <a:pt x="1113" y="21327"/>
                  </a:cubicBezTo>
                  <a:cubicBezTo>
                    <a:pt x="1486" y="21252"/>
                    <a:pt x="2145" y="21222"/>
                    <a:pt x="2925" y="21222"/>
                  </a:cubicBezTo>
                  <a:cubicBezTo>
                    <a:pt x="3706" y="21222"/>
                    <a:pt x="4606" y="21252"/>
                    <a:pt x="5474" y="21282"/>
                  </a:cubicBezTo>
                  <a:cubicBezTo>
                    <a:pt x="6342" y="21312"/>
                    <a:pt x="7177" y="21341"/>
                    <a:pt x="8056" y="21356"/>
                  </a:cubicBezTo>
                  <a:cubicBezTo>
                    <a:pt x="8935" y="21371"/>
                    <a:pt x="9858" y="21371"/>
                    <a:pt x="10781" y="21356"/>
                  </a:cubicBezTo>
                  <a:cubicBezTo>
                    <a:pt x="11704" y="21341"/>
                    <a:pt x="12627" y="21312"/>
                    <a:pt x="13561" y="21282"/>
                  </a:cubicBezTo>
                  <a:cubicBezTo>
                    <a:pt x="14495" y="21252"/>
                    <a:pt x="15439" y="21222"/>
                    <a:pt x="16384" y="21192"/>
                  </a:cubicBezTo>
                  <a:cubicBezTo>
                    <a:pt x="17329" y="21162"/>
                    <a:pt x="18274" y="21132"/>
                    <a:pt x="19087" y="21132"/>
                  </a:cubicBezTo>
                  <a:cubicBezTo>
                    <a:pt x="19900" y="21132"/>
                    <a:pt x="20581" y="21162"/>
                    <a:pt x="20977" y="21162"/>
                  </a:cubicBezTo>
                  <a:cubicBezTo>
                    <a:pt x="21372" y="21162"/>
                    <a:pt x="21482" y="21132"/>
                    <a:pt x="21537" y="21042"/>
                  </a:cubicBezTo>
                  <a:cubicBezTo>
                    <a:pt x="21592" y="20953"/>
                    <a:pt x="21592" y="20803"/>
                    <a:pt x="21570" y="20264"/>
                  </a:cubicBezTo>
                  <a:cubicBezTo>
                    <a:pt x="21548" y="19726"/>
                    <a:pt x="21504" y="18799"/>
                    <a:pt x="21438" y="17766"/>
                  </a:cubicBezTo>
                  <a:cubicBezTo>
                    <a:pt x="21372" y="16734"/>
                    <a:pt x="21284" y="15597"/>
                    <a:pt x="21229" y="14431"/>
                  </a:cubicBezTo>
                  <a:cubicBezTo>
                    <a:pt x="21175" y="13264"/>
                    <a:pt x="21153" y="12067"/>
                    <a:pt x="21142" y="10886"/>
                  </a:cubicBezTo>
                  <a:cubicBezTo>
                    <a:pt x="21131" y="9704"/>
                    <a:pt x="21131" y="8537"/>
                    <a:pt x="21153" y="7460"/>
                  </a:cubicBezTo>
                  <a:cubicBezTo>
                    <a:pt x="21175" y="6383"/>
                    <a:pt x="21218" y="5396"/>
                    <a:pt x="21240" y="4827"/>
                  </a:cubicBezTo>
                  <a:cubicBezTo>
                    <a:pt x="21262" y="4259"/>
                    <a:pt x="21262" y="4109"/>
                    <a:pt x="21273" y="3960"/>
                  </a:cubicBezTo>
                  <a:cubicBezTo>
                    <a:pt x="21284" y="3810"/>
                    <a:pt x="21306" y="3661"/>
                    <a:pt x="21273" y="3541"/>
                  </a:cubicBezTo>
                  <a:cubicBezTo>
                    <a:pt x="21240" y="3421"/>
                    <a:pt x="21153" y="3332"/>
                    <a:pt x="20856" y="3152"/>
                  </a:cubicBezTo>
                  <a:cubicBezTo>
                    <a:pt x="20559" y="2973"/>
                    <a:pt x="20054" y="2703"/>
                    <a:pt x="19428" y="2344"/>
                  </a:cubicBezTo>
                  <a:cubicBezTo>
                    <a:pt x="18801" y="1985"/>
                    <a:pt x="18054" y="1537"/>
                    <a:pt x="17329" y="1148"/>
                  </a:cubicBezTo>
                  <a:cubicBezTo>
                    <a:pt x="16604" y="759"/>
                    <a:pt x="15901" y="430"/>
                    <a:pt x="15022" y="220"/>
                  </a:cubicBezTo>
                  <a:cubicBezTo>
                    <a:pt x="14143" y="11"/>
                    <a:pt x="13088" y="-79"/>
                    <a:pt x="12121" y="86"/>
                  </a:cubicBezTo>
                  <a:cubicBezTo>
                    <a:pt x="11155" y="250"/>
                    <a:pt x="10276" y="669"/>
                    <a:pt x="9397" y="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625850" y="7056558"/>
              <a:ext cx="1828800" cy="9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1210"/>
                  </a:moveTo>
                  <a:cubicBezTo>
                    <a:pt x="925" y="20719"/>
                    <a:pt x="1850" y="20228"/>
                    <a:pt x="2762" y="19492"/>
                  </a:cubicBezTo>
                  <a:cubicBezTo>
                    <a:pt x="3675" y="18755"/>
                    <a:pt x="4575" y="17774"/>
                    <a:pt x="5487" y="17037"/>
                  </a:cubicBezTo>
                  <a:cubicBezTo>
                    <a:pt x="6400" y="16301"/>
                    <a:pt x="7325" y="15810"/>
                    <a:pt x="8313" y="14828"/>
                  </a:cubicBezTo>
                  <a:cubicBezTo>
                    <a:pt x="9300" y="13846"/>
                    <a:pt x="10350" y="12374"/>
                    <a:pt x="11425" y="10901"/>
                  </a:cubicBezTo>
                  <a:cubicBezTo>
                    <a:pt x="12500" y="9428"/>
                    <a:pt x="13600" y="7955"/>
                    <a:pt x="14600" y="6237"/>
                  </a:cubicBezTo>
                  <a:cubicBezTo>
                    <a:pt x="15600" y="4519"/>
                    <a:pt x="16500" y="2555"/>
                    <a:pt x="17500" y="1328"/>
                  </a:cubicBezTo>
                  <a:cubicBezTo>
                    <a:pt x="18500" y="101"/>
                    <a:pt x="19600" y="-390"/>
                    <a:pt x="20300" y="346"/>
                  </a:cubicBezTo>
                  <a:cubicBezTo>
                    <a:pt x="21000" y="1083"/>
                    <a:pt x="21300" y="3046"/>
                    <a:pt x="21600" y="5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285025" y="7367820"/>
              <a:ext cx="299675" cy="28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6" fill="norm" stroke="1" extrusionOk="0">
                  <a:moveTo>
                    <a:pt x="1001" y="4911"/>
                  </a:moveTo>
                  <a:cubicBezTo>
                    <a:pt x="544" y="4281"/>
                    <a:pt x="88" y="3650"/>
                    <a:pt x="12" y="3729"/>
                  </a:cubicBezTo>
                  <a:cubicBezTo>
                    <a:pt x="-64" y="3808"/>
                    <a:pt x="240" y="4596"/>
                    <a:pt x="468" y="6803"/>
                  </a:cubicBezTo>
                  <a:cubicBezTo>
                    <a:pt x="697" y="9011"/>
                    <a:pt x="849" y="12637"/>
                    <a:pt x="849" y="14844"/>
                  </a:cubicBezTo>
                  <a:cubicBezTo>
                    <a:pt x="849" y="17051"/>
                    <a:pt x="697" y="17840"/>
                    <a:pt x="925" y="17919"/>
                  </a:cubicBezTo>
                  <a:cubicBezTo>
                    <a:pt x="1153" y="17997"/>
                    <a:pt x="1761" y="17367"/>
                    <a:pt x="2218" y="15396"/>
                  </a:cubicBezTo>
                  <a:cubicBezTo>
                    <a:pt x="2674" y="13425"/>
                    <a:pt x="2978" y="10114"/>
                    <a:pt x="3206" y="7670"/>
                  </a:cubicBezTo>
                  <a:cubicBezTo>
                    <a:pt x="3435" y="5227"/>
                    <a:pt x="3587" y="3650"/>
                    <a:pt x="4271" y="2389"/>
                  </a:cubicBezTo>
                  <a:cubicBezTo>
                    <a:pt x="4956" y="1127"/>
                    <a:pt x="6173" y="181"/>
                    <a:pt x="7770" y="24"/>
                  </a:cubicBezTo>
                  <a:cubicBezTo>
                    <a:pt x="9367" y="-134"/>
                    <a:pt x="11344" y="497"/>
                    <a:pt x="13170" y="1679"/>
                  </a:cubicBezTo>
                  <a:cubicBezTo>
                    <a:pt x="14995" y="2862"/>
                    <a:pt x="16668" y="4596"/>
                    <a:pt x="17885" y="7040"/>
                  </a:cubicBezTo>
                  <a:cubicBezTo>
                    <a:pt x="19102" y="9484"/>
                    <a:pt x="19863" y="12637"/>
                    <a:pt x="20243" y="14608"/>
                  </a:cubicBezTo>
                  <a:cubicBezTo>
                    <a:pt x="20623" y="16578"/>
                    <a:pt x="20623" y="17367"/>
                    <a:pt x="20395" y="18155"/>
                  </a:cubicBezTo>
                  <a:cubicBezTo>
                    <a:pt x="20167" y="18943"/>
                    <a:pt x="19711" y="19732"/>
                    <a:pt x="19863" y="20284"/>
                  </a:cubicBezTo>
                  <a:cubicBezTo>
                    <a:pt x="20015" y="20835"/>
                    <a:pt x="20775" y="21151"/>
                    <a:pt x="2153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593849" y="7065821"/>
              <a:ext cx="321735" cy="5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11863"/>
                  </a:moveTo>
                  <a:cubicBezTo>
                    <a:pt x="4974" y="8663"/>
                    <a:pt x="9947" y="5463"/>
                    <a:pt x="13216" y="3463"/>
                  </a:cubicBezTo>
                  <a:cubicBezTo>
                    <a:pt x="16484" y="1463"/>
                    <a:pt x="18047" y="663"/>
                    <a:pt x="19326" y="263"/>
                  </a:cubicBezTo>
                  <a:cubicBezTo>
                    <a:pt x="20605" y="-137"/>
                    <a:pt x="21600" y="-137"/>
                    <a:pt x="21600" y="663"/>
                  </a:cubicBezTo>
                  <a:cubicBezTo>
                    <a:pt x="21600" y="1463"/>
                    <a:pt x="20605" y="3063"/>
                    <a:pt x="17976" y="5463"/>
                  </a:cubicBezTo>
                  <a:cubicBezTo>
                    <a:pt x="15347" y="7863"/>
                    <a:pt x="11084" y="11063"/>
                    <a:pt x="8597" y="13063"/>
                  </a:cubicBezTo>
                  <a:cubicBezTo>
                    <a:pt x="6111" y="15063"/>
                    <a:pt x="5400" y="15863"/>
                    <a:pt x="5400" y="15463"/>
                  </a:cubicBezTo>
                  <a:cubicBezTo>
                    <a:pt x="5400" y="15063"/>
                    <a:pt x="6111" y="13463"/>
                    <a:pt x="8100" y="11463"/>
                  </a:cubicBezTo>
                  <a:cubicBezTo>
                    <a:pt x="10089" y="9463"/>
                    <a:pt x="13358" y="7063"/>
                    <a:pt x="15347" y="5863"/>
                  </a:cubicBezTo>
                  <a:cubicBezTo>
                    <a:pt x="17337" y="4663"/>
                    <a:pt x="18047" y="4663"/>
                    <a:pt x="17976" y="5863"/>
                  </a:cubicBezTo>
                  <a:cubicBezTo>
                    <a:pt x="17905" y="7063"/>
                    <a:pt x="17053" y="9463"/>
                    <a:pt x="15205" y="12263"/>
                  </a:cubicBezTo>
                  <a:cubicBezTo>
                    <a:pt x="13358" y="15063"/>
                    <a:pt x="10516" y="18263"/>
                    <a:pt x="8597" y="19863"/>
                  </a:cubicBezTo>
                  <a:cubicBezTo>
                    <a:pt x="6679" y="21463"/>
                    <a:pt x="5684" y="21463"/>
                    <a:pt x="5684" y="21063"/>
                  </a:cubicBezTo>
                  <a:cubicBezTo>
                    <a:pt x="5684" y="20663"/>
                    <a:pt x="6679" y="19863"/>
                    <a:pt x="7674" y="19463"/>
                  </a:cubicBezTo>
                  <a:cubicBezTo>
                    <a:pt x="8668" y="19063"/>
                    <a:pt x="9663" y="19063"/>
                    <a:pt x="10658" y="1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552735" y="6442079"/>
              <a:ext cx="384265" cy="37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92" fill="norm" stroke="1" extrusionOk="0">
                  <a:moveTo>
                    <a:pt x="15849" y="2246"/>
                  </a:moveTo>
                  <a:cubicBezTo>
                    <a:pt x="16561" y="1275"/>
                    <a:pt x="17273" y="304"/>
                    <a:pt x="17451" y="62"/>
                  </a:cubicBezTo>
                  <a:cubicBezTo>
                    <a:pt x="17630" y="-181"/>
                    <a:pt x="17273" y="304"/>
                    <a:pt x="16027" y="1275"/>
                  </a:cubicBezTo>
                  <a:cubicBezTo>
                    <a:pt x="14781" y="2246"/>
                    <a:pt x="12645" y="3702"/>
                    <a:pt x="10034" y="5280"/>
                  </a:cubicBezTo>
                  <a:cubicBezTo>
                    <a:pt x="7423" y="6857"/>
                    <a:pt x="4337" y="8556"/>
                    <a:pt x="2498" y="9648"/>
                  </a:cubicBezTo>
                  <a:cubicBezTo>
                    <a:pt x="658" y="10740"/>
                    <a:pt x="65" y="11226"/>
                    <a:pt x="124" y="11468"/>
                  </a:cubicBezTo>
                  <a:cubicBezTo>
                    <a:pt x="183" y="11711"/>
                    <a:pt x="895" y="11711"/>
                    <a:pt x="2676" y="11711"/>
                  </a:cubicBezTo>
                  <a:cubicBezTo>
                    <a:pt x="4456" y="11711"/>
                    <a:pt x="7304" y="11711"/>
                    <a:pt x="9025" y="11832"/>
                  </a:cubicBezTo>
                  <a:cubicBezTo>
                    <a:pt x="10746" y="11954"/>
                    <a:pt x="11339" y="12197"/>
                    <a:pt x="11458" y="12561"/>
                  </a:cubicBezTo>
                  <a:cubicBezTo>
                    <a:pt x="11577" y="12925"/>
                    <a:pt x="11221" y="13410"/>
                    <a:pt x="9678" y="14381"/>
                  </a:cubicBezTo>
                  <a:cubicBezTo>
                    <a:pt x="8135" y="15352"/>
                    <a:pt x="5405" y="16808"/>
                    <a:pt x="3744" y="17779"/>
                  </a:cubicBezTo>
                  <a:cubicBezTo>
                    <a:pt x="2082" y="18749"/>
                    <a:pt x="1489" y="19235"/>
                    <a:pt x="955" y="19720"/>
                  </a:cubicBezTo>
                  <a:cubicBezTo>
                    <a:pt x="421" y="20206"/>
                    <a:pt x="-54" y="20691"/>
                    <a:pt x="5" y="20994"/>
                  </a:cubicBezTo>
                  <a:cubicBezTo>
                    <a:pt x="65" y="21298"/>
                    <a:pt x="658" y="21419"/>
                    <a:pt x="3091" y="21116"/>
                  </a:cubicBezTo>
                  <a:cubicBezTo>
                    <a:pt x="5524" y="20812"/>
                    <a:pt x="9797" y="20084"/>
                    <a:pt x="13179" y="19599"/>
                  </a:cubicBezTo>
                  <a:cubicBezTo>
                    <a:pt x="16561" y="19113"/>
                    <a:pt x="19054" y="18871"/>
                    <a:pt x="21546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556000" y="6970208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562350" y="6944808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632200" y="6963858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625850" y="7021008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853886" y="6919408"/>
              <a:ext cx="196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029"/>
                    <a:pt x="2735" y="2057"/>
                    <a:pt x="575" y="5657"/>
                  </a:cubicBezTo>
                  <a:cubicBezTo>
                    <a:pt x="-1585" y="9257"/>
                    <a:pt x="2735" y="154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587750" y="6324924"/>
              <a:ext cx="127000" cy="13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3553"/>
                  </a:moveTo>
                  <a:cubicBezTo>
                    <a:pt x="360" y="8790"/>
                    <a:pt x="720" y="14026"/>
                    <a:pt x="1080" y="14190"/>
                  </a:cubicBezTo>
                  <a:cubicBezTo>
                    <a:pt x="1440" y="14353"/>
                    <a:pt x="1800" y="9444"/>
                    <a:pt x="3960" y="6008"/>
                  </a:cubicBezTo>
                  <a:cubicBezTo>
                    <a:pt x="6120" y="2571"/>
                    <a:pt x="10080" y="608"/>
                    <a:pt x="12780" y="117"/>
                  </a:cubicBezTo>
                  <a:cubicBezTo>
                    <a:pt x="15480" y="-374"/>
                    <a:pt x="16920" y="608"/>
                    <a:pt x="18180" y="4371"/>
                  </a:cubicBezTo>
                  <a:cubicBezTo>
                    <a:pt x="19440" y="8135"/>
                    <a:pt x="20520" y="14681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159250" y="6437335"/>
              <a:ext cx="21786" cy="31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418" fill="norm" stroke="1" extrusionOk="0">
                  <a:moveTo>
                    <a:pt x="17673" y="2591"/>
                  </a:moveTo>
                  <a:cubicBezTo>
                    <a:pt x="17673" y="1423"/>
                    <a:pt x="17673" y="256"/>
                    <a:pt x="17673" y="37"/>
                  </a:cubicBezTo>
                  <a:cubicBezTo>
                    <a:pt x="17673" y="-182"/>
                    <a:pt x="17673" y="548"/>
                    <a:pt x="18655" y="3102"/>
                  </a:cubicBezTo>
                  <a:cubicBezTo>
                    <a:pt x="19636" y="5656"/>
                    <a:pt x="21600" y="10034"/>
                    <a:pt x="18655" y="13391"/>
                  </a:cubicBezTo>
                  <a:cubicBezTo>
                    <a:pt x="15709" y="16748"/>
                    <a:pt x="7855" y="19083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065244" y="6424834"/>
              <a:ext cx="233707" cy="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25" fill="norm" stroke="1" extrusionOk="0">
                  <a:moveTo>
                    <a:pt x="465" y="21325"/>
                  </a:moveTo>
                  <a:cubicBezTo>
                    <a:pt x="80" y="15725"/>
                    <a:pt x="-306" y="10125"/>
                    <a:pt x="369" y="6525"/>
                  </a:cubicBezTo>
                  <a:cubicBezTo>
                    <a:pt x="1044" y="2925"/>
                    <a:pt x="2780" y="1325"/>
                    <a:pt x="5962" y="525"/>
                  </a:cubicBezTo>
                  <a:cubicBezTo>
                    <a:pt x="9144" y="-275"/>
                    <a:pt x="13773" y="-275"/>
                    <a:pt x="16569" y="1325"/>
                  </a:cubicBezTo>
                  <a:cubicBezTo>
                    <a:pt x="19365" y="2925"/>
                    <a:pt x="20330" y="6125"/>
                    <a:pt x="21294" y="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038599" y="6753085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423889" y="6383818"/>
              <a:ext cx="141761" cy="41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86" fill="norm" stroke="1" extrusionOk="0">
                  <a:moveTo>
                    <a:pt x="20666" y="2404"/>
                  </a:moveTo>
                  <a:cubicBezTo>
                    <a:pt x="20666" y="1422"/>
                    <a:pt x="20666" y="441"/>
                    <a:pt x="19895" y="113"/>
                  </a:cubicBezTo>
                  <a:cubicBezTo>
                    <a:pt x="19123" y="-214"/>
                    <a:pt x="17580" y="113"/>
                    <a:pt x="14186" y="1859"/>
                  </a:cubicBezTo>
                  <a:cubicBezTo>
                    <a:pt x="10792" y="3604"/>
                    <a:pt x="5546" y="6768"/>
                    <a:pt x="2615" y="9441"/>
                  </a:cubicBezTo>
                  <a:cubicBezTo>
                    <a:pt x="-317" y="12113"/>
                    <a:pt x="-934" y="14295"/>
                    <a:pt x="1535" y="16204"/>
                  </a:cubicBezTo>
                  <a:cubicBezTo>
                    <a:pt x="4003" y="18113"/>
                    <a:pt x="9557" y="19750"/>
                    <a:pt x="1511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654549" y="6481258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2459"/>
                    <a:pt x="7543" y="4917"/>
                    <a:pt x="11143" y="8517"/>
                  </a:cubicBezTo>
                  <a:cubicBezTo>
                    <a:pt x="14743" y="12117"/>
                    <a:pt x="18171" y="168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698999" y="6460662"/>
              <a:ext cx="171451" cy="29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13"/>
                  </a:moveTo>
                  <a:cubicBezTo>
                    <a:pt x="20267" y="-42"/>
                    <a:pt x="18933" y="-196"/>
                    <a:pt x="17333" y="807"/>
                  </a:cubicBezTo>
                  <a:cubicBezTo>
                    <a:pt x="15733" y="1810"/>
                    <a:pt x="13867" y="3970"/>
                    <a:pt x="11600" y="6824"/>
                  </a:cubicBezTo>
                  <a:cubicBezTo>
                    <a:pt x="9333" y="9678"/>
                    <a:pt x="6667" y="13227"/>
                    <a:pt x="4667" y="15773"/>
                  </a:cubicBezTo>
                  <a:cubicBezTo>
                    <a:pt x="2667" y="18318"/>
                    <a:pt x="1333" y="19861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921249" y="670350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895849" y="6620908"/>
              <a:ext cx="44451" cy="2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635" fill="norm" stroke="1" extrusionOk="0">
                  <a:moveTo>
                    <a:pt x="21600" y="4354"/>
                  </a:moveTo>
                  <a:cubicBezTo>
                    <a:pt x="16457" y="1474"/>
                    <a:pt x="11314" y="-1406"/>
                    <a:pt x="8229" y="1474"/>
                  </a:cubicBezTo>
                  <a:cubicBezTo>
                    <a:pt x="5143" y="4354"/>
                    <a:pt x="4114" y="12994"/>
                    <a:pt x="6171" y="16594"/>
                  </a:cubicBezTo>
                  <a:cubicBezTo>
                    <a:pt x="8229" y="20194"/>
                    <a:pt x="13371" y="18754"/>
                    <a:pt x="15943" y="14434"/>
                  </a:cubicBezTo>
                  <a:cubicBezTo>
                    <a:pt x="18514" y="10114"/>
                    <a:pt x="18514" y="2914"/>
                    <a:pt x="15429" y="754"/>
                  </a:cubicBezTo>
                  <a:cubicBezTo>
                    <a:pt x="12343" y="-1406"/>
                    <a:pt x="6171" y="1474"/>
                    <a:pt x="0" y="4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511550" y="6874958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086835" y="6570583"/>
              <a:ext cx="145566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18" fill="norm" stroke="1" extrusionOk="0">
                  <a:moveTo>
                    <a:pt x="2707" y="6718"/>
                  </a:moveTo>
                  <a:cubicBezTo>
                    <a:pt x="1164" y="4318"/>
                    <a:pt x="-379" y="1918"/>
                    <a:pt x="84" y="718"/>
                  </a:cubicBezTo>
                  <a:cubicBezTo>
                    <a:pt x="547" y="-482"/>
                    <a:pt x="3015" y="-482"/>
                    <a:pt x="6872" y="3118"/>
                  </a:cubicBezTo>
                  <a:cubicBezTo>
                    <a:pt x="10730" y="6718"/>
                    <a:pt x="15975" y="13918"/>
                    <a:pt x="21221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105400" y="6671758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267589" y="6519358"/>
              <a:ext cx="22516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474" y="0"/>
                  </a:moveTo>
                  <a:cubicBezTo>
                    <a:pt x="19859" y="2400"/>
                    <a:pt x="18244" y="4800"/>
                    <a:pt x="16124" y="7733"/>
                  </a:cubicBezTo>
                  <a:cubicBezTo>
                    <a:pt x="14005" y="10667"/>
                    <a:pt x="11381" y="14133"/>
                    <a:pt x="9362" y="16000"/>
                  </a:cubicBezTo>
                  <a:cubicBezTo>
                    <a:pt x="7343" y="17867"/>
                    <a:pt x="5930" y="18133"/>
                    <a:pt x="4719" y="18400"/>
                  </a:cubicBezTo>
                  <a:cubicBezTo>
                    <a:pt x="3508" y="18667"/>
                    <a:pt x="2498" y="18933"/>
                    <a:pt x="1691" y="18533"/>
                  </a:cubicBezTo>
                  <a:cubicBezTo>
                    <a:pt x="883" y="18133"/>
                    <a:pt x="278" y="17067"/>
                    <a:pt x="76" y="15867"/>
                  </a:cubicBezTo>
                  <a:cubicBezTo>
                    <a:pt x="-126" y="14667"/>
                    <a:pt x="76" y="13333"/>
                    <a:pt x="681" y="12400"/>
                  </a:cubicBezTo>
                  <a:cubicBezTo>
                    <a:pt x="1287" y="11467"/>
                    <a:pt x="2296" y="10933"/>
                    <a:pt x="3911" y="10800"/>
                  </a:cubicBezTo>
                  <a:cubicBezTo>
                    <a:pt x="5526" y="10667"/>
                    <a:pt x="7747" y="10933"/>
                    <a:pt x="10371" y="12800"/>
                  </a:cubicBezTo>
                  <a:cubicBezTo>
                    <a:pt x="12995" y="14667"/>
                    <a:pt x="16024" y="18133"/>
                    <a:pt x="190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441950" y="6379658"/>
              <a:ext cx="18366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2518" y="0"/>
                  </a:moveTo>
                  <a:cubicBezTo>
                    <a:pt x="13991" y="0"/>
                    <a:pt x="15464" y="0"/>
                    <a:pt x="16568" y="281"/>
                  </a:cubicBezTo>
                  <a:cubicBezTo>
                    <a:pt x="17673" y="561"/>
                    <a:pt x="18409" y="1122"/>
                    <a:pt x="19391" y="2665"/>
                  </a:cubicBezTo>
                  <a:cubicBezTo>
                    <a:pt x="20373" y="4208"/>
                    <a:pt x="21600" y="6732"/>
                    <a:pt x="21232" y="9304"/>
                  </a:cubicBezTo>
                  <a:cubicBezTo>
                    <a:pt x="20864" y="11875"/>
                    <a:pt x="18900" y="14494"/>
                    <a:pt x="15095" y="16551"/>
                  </a:cubicBezTo>
                  <a:cubicBezTo>
                    <a:pt x="11291" y="18608"/>
                    <a:pt x="5645" y="20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2166" y="5792603"/>
              <a:ext cx="5905465" cy="2199956"/>
            </a:xfrm>
            <a:prstGeom prst="rect">
              <a:avLst/>
            </a:prstGeom>
            <a:effectLst/>
          </p:spPr>
        </p:pic>
        <p:pic>
          <p:nvPicPr>
            <p:cNvPr id="5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75450" y="6066654"/>
              <a:ext cx="209550" cy="264146"/>
            </a:xfrm>
            <a:prstGeom prst="rect">
              <a:avLst/>
            </a:prstGeom>
            <a:effectLst/>
          </p:spPr>
        </p:pic>
        <p:pic>
          <p:nvPicPr>
            <p:cNvPr id="5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07452" y="6074858"/>
              <a:ext cx="231548" cy="218328"/>
            </a:xfrm>
            <a:prstGeom prst="rect">
              <a:avLst/>
            </a:prstGeom>
            <a:effectLst/>
          </p:spPr>
        </p:pic>
        <p:pic>
          <p:nvPicPr>
            <p:cNvPr id="5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86349" y="6047341"/>
              <a:ext cx="166535" cy="459575"/>
            </a:xfrm>
            <a:prstGeom prst="rect">
              <a:avLst/>
            </a:prstGeom>
            <a:effectLst/>
          </p:spPr>
        </p:pic>
        <p:pic>
          <p:nvPicPr>
            <p:cNvPr id="517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480299" y="6068508"/>
              <a:ext cx="44451" cy="171451"/>
            </a:xfrm>
            <a:prstGeom prst="rect">
              <a:avLst/>
            </a:prstGeom>
            <a:effectLst/>
          </p:spPr>
        </p:pic>
        <p:pic>
          <p:nvPicPr>
            <p:cNvPr id="5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30442" y="5963643"/>
              <a:ext cx="43509" cy="85816"/>
            </a:xfrm>
            <a:prstGeom prst="rect">
              <a:avLst/>
            </a:prstGeom>
            <a:effectLst/>
          </p:spPr>
        </p:pic>
        <p:pic>
          <p:nvPicPr>
            <p:cNvPr id="5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562850" y="6011358"/>
              <a:ext cx="177800" cy="223871"/>
            </a:xfrm>
            <a:prstGeom prst="rect">
              <a:avLst/>
            </a:prstGeom>
            <a:effectLst/>
          </p:spPr>
        </p:pic>
        <p:pic>
          <p:nvPicPr>
            <p:cNvPr id="52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759700" y="6043108"/>
              <a:ext cx="44450" cy="139701"/>
            </a:xfrm>
            <a:prstGeom prst="rect">
              <a:avLst/>
            </a:prstGeom>
            <a:effectLst/>
          </p:spPr>
        </p:pic>
        <p:pic>
          <p:nvPicPr>
            <p:cNvPr id="525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778750" y="5954208"/>
              <a:ext cx="31750" cy="69851"/>
            </a:xfrm>
            <a:prstGeom prst="rect">
              <a:avLst/>
            </a:prstGeom>
            <a:effectLst/>
          </p:spPr>
        </p:pic>
        <p:pic>
          <p:nvPicPr>
            <p:cNvPr id="5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840857" y="6003267"/>
              <a:ext cx="147443" cy="201036"/>
            </a:xfrm>
            <a:prstGeom prst="rect">
              <a:avLst/>
            </a:prstGeom>
            <a:effectLst/>
          </p:spPr>
        </p:pic>
        <p:pic>
          <p:nvPicPr>
            <p:cNvPr id="5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979095" y="5787789"/>
              <a:ext cx="288614" cy="400420"/>
            </a:xfrm>
            <a:prstGeom prst="rect">
              <a:avLst/>
            </a:prstGeom>
            <a:effectLst/>
          </p:spPr>
        </p:pic>
        <p:pic>
          <p:nvPicPr>
            <p:cNvPr id="5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922909" y="5762623"/>
              <a:ext cx="197413" cy="446715"/>
            </a:xfrm>
            <a:prstGeom prst="rect">
              <a:avLst/>
            </a:prstGeom>
            <a:effectLst/>
          </p:spPr>
        </p:pic>
        <p:pic>
          <p:nvPicPr>
            <p:cNvPr id="5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171516" y="5768429"/>
              <a:ext cx="251885" cy="440911"/>
            </a:xfrm>
            <a:prstGeom prst="rect">
              <a:avLst/>
            </a:prstGeom>
            <a:effectLst/>
          </p:spPr>
        </p:pic>
        <p:pic>
          <p:nvPicPr>
            <p:cNvPr id="53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493249" y="5827208"/>
              <a:ext cx="120651" cy="374651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550399" y="5767612"/>
              <a:ext cx="241301" cy="129447"/>
            </a:xfrm>
            <a:prstGeom prst="rect">
              <a:avLst/>
            </a:prstGeom>
            <a:effectLst/>
          </p:spPr>
        </p:pic>
        <p:pic>
          <p:nvPicPr>
            <p:cNvPr id="53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537700" y="5990191"/>
              <a:ext cx="285750" cy="65618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978650" y="7008754"/>
              <a:ext cx="247650" cy="193320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318581" y="6803569"/>
              <a:ext cx="126064" cy="364619"/>
            </a:xfrm>
            <a:prstGeom prst="rect">
              <a:avLst/>
            </a:prstGeom>
            <a:effectLst/>
          </p:spPr>
        </p:pic>
        <p:pic>
          <p:nvPicPr>
            <p:cNvPr id="54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483795" y="6811199"/>
              <a:ext cx="268233" cy="350639"/>
            </a:xfrm>
            <a:prstGeom prst="rect">
              <a:avLst/>
            </a:prstGeom>
            <a:effectLst/>
          </p:spPr>
        </p:pic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823200" y="6830508"/>
              <a:ext cx="120650" cy="342901"/>
            </a:xfrm>
            <a:prstGeom prst="rect">
              <a:avLst/>
            </a:prstGeom>
            <a:effectLst/>
          </p:spPr>
        </p:pic>
        <p:pic>
          <p:nvPicPr>
            <p:cNvPr id="54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880350" y="6784253"/>
              <a:ext cx="254000" cy="84356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05750" y="6932108"/>
              <a:ext cx="285750" cy="762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2" name="Drawing"/>
          <p:cNvGrpSpPr/>
          <p:nvPr/>
        </p:nvGrpSpPr>
        <p:grpSpPr>
          <a:xfrm>
            <a:off x="711200" y="1555684"/>
            <a:ext cx="11950700" cy="7035867"/>
            <a:chOff x="0" y="0"/>
            <a:chExt cx="11950700" cy="7035865"/>
          </a:xfrm>
        </p:grpSpPr>
        <p:sp>
          <p:nvSpPr>
            <p:cNvPr id="555" name="Line"/>
            <p:cNvSpPr/>
            <p:nvPr/>
          </p:nvSpPr>
          <p:spPr>
            <a:xfrm>
              <a:off x="1524726" y="410839"/>
              <a:ext cx="223641" cy="69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5" fill="norm" stroke="1" extrusionOk="0">
                  <a:moveTo>
                    <a:pt x="2375" y="5686"/>
                  </a:moveTo>
                  <a:cubicBezTo>
                    <a:pt x="2172" y="7950"/>
                    <a:pt x="1968" y="10213"/>
                    <a:pt x="1866" y="12735"/>
                  </a:cubicBezTo>
                  <a:cubicBezTo>
                    <a:pt x="1764" y="15258"/>
                    <a:pt x="1764" y="18038"/>
                    <a:pt x="1764" y="19591"/>
                  </a:cubicBezTo>
                  <a:cubicBezTo>
                    <a:pt x="1764" y="21143"/>
                    <a:pt x="1764" y="21466"/>
                    <a:pt x="1662" y="21369"/>
                  </a:cubicBezTo>
                  <a:cubicBezTo>
                    <a:pt x="1560" y="21272"/>
                    <a:pt x="1356" y="20755"/>
                    <a:pt x="1051" y="19364"/>
                  </a:cubicBezTo>
                  <a:cubicBezTo>
                    <a:pt x="745" y="17974"/>
                    <a:pt x="338" y="15710"/>
                    <a:pt x="134" y="13382"/>
                  </a:cubicBezTo>
                  <a:cubicBezTo>
                    <a:pt x="-70" y="11054"/>
                    <a:pt x="-70" y="8661"/>
                    <a:pt x="338" y="6689"/>
                  </a:cubicBezTo>
                  <a:cubicBezTo>
                    <a:pt x="745" y="4716"/>
                    <a:pt x="1560" y="3164"/>
                    <a:pt x="2783" y="2065"/>
                  </a:cubicBezTo>
                  <a:cubicBezTo>
                    <a:pt x="4005" y="965"/>
                    <a:pt x="5636" y="319"/>
                    <a:pt x="8285" y="92"/>
                  </a:cubicBezTo>
                  <a:cubicBezTo>
                    <a:pt x="10934" y="-134"/>
                    <a:pt x="14602" y="60"/>
                    <a:pt x="17251" y="610"/>
                  </a:cubicBezTo>
                  <a:cubicBezTo>
                    <a:pt x="19900" y="1159"/>
                    <a:pt x="21530" y="2065"/>
                    <a:pt x="21530" y="3391"/>
                  </a:cubicBezTo>
                  <a:cubicBezTo>
                    <a:pt x="21530" y="4716"/>
                    <a:pt x="19900" y="6462"/>
                    <a:pt x="17658" y="7723"/>
                  </a:cubicBezTo>
                  <a:cubicBezTo>
                    <a:pt x="15417" y="8985"/>
                    <a:pt x="12564" y="9761"/>
                    <a:pt x="10628" y="10181"/>
                  </a:cubicBezTo>
                  <a:cubicBezTo>
                    <a:pt x="8692" y="10601"/>
                    <a:pt x="7673" y="10666"/>
                    <a:pt x="6756" y="10601"/>
                  </a:cubicBezTo>
                  <a:cubicBezTo>
                    <a:pt x="5839" y="10537"/>
                    <a:pt x="5024" y="10343"/>
                    <a:pt x="4209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567228" y="-1"/>
              <a:ext cx="191723" cy="22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13" fill="norm" stroke="1" extrusionOk="0">
                  <a:moveTo>
                    <a:pt x="10107" y="6486"/>
                  </a:moveTo>
                  <a:cubicBezTo>
                    <a:pt x="7970" y="9431"/>
                    <a:pt x="5834" y="12377"/>
                    <a:pt x="4647" y="14340"/>
                  </a:cubicBezTo>
                  <a:cubicBezTo>
                    <a:pt x="3460" y="16304"/>
                    <a:pt x="3223" y="17286"/>
                    <a:pt x="2748" y="18464"/>
                  </a:cubicBezTo>
                  <a:cubicBezTo>
                    <a:pt x="2274" y="19642"/>
                    <a:pt x="1562" y="21017"/>
                    <a:pt x="968" y="21115"/>
                  </a:cubicBezTo>
                  <a:cubicBezTo>
                    <a:pt x="375" y="21213"/>
                    <a:pt x="-100" y="20035"/>
                    <a:pt x="19" y="17384"/>
                  </a:cubicBezTo>
                  <a:cubicBezTo>
                    <a:pt x="137" y="14733"/>
                    <a:pt x="849" y="10609"/>
                    <a:pt x="2155" y="7468"/>
                  </a:cubicBezTo>
                  <a:cubicBezTo>
                    <a:pt x="3460" y="4326"/>
                    <a:pt x="5359" y="2166"/>
                    <a:pt x="6902" y="988"/>
                  </a:cubicBezTo>
                  <a:cubicBezTo>
                    <a:pt x="8445" y="-191"/>
                    <a:pt x="9632" y="-387"/>
                    <a:pt x="10937" y="791"/>
                  </a:cubicBezTo>
                  <a:cubicBezTo>
                    <a:pt x="12243" y="1969"/>
                    <a:pt x="13667" y="4522"/>
                    <a:pt x="15447" y="8155"/>
                  </a:cubicBezTo>
                  <a:cubicBezTo>
                    <a:pt x="17227" y="11788"/>
                    <a:pt x="19364" y="16500"/>
                    <a:pt x="2150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790700" y="730315"/>
              <a:ext cx="1206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413"/>
                    <a:pt x="9853" y="8826"/>
                    <a:pt x="12884" y="11729"/>
                  </a:cubicBezTo>
                  <a:cubicBezTo>
                    <a:pt x="15916" y="14632"/>
                    <a:pt x="17053" y="16026"/>
                    <a:pt x="18000" y="17419"/>
                  </a:cubicBezTo>
                  <a:cubicBezTo>
                    <a:pt x="18947" y="18813"/>
                    <a:pt x="19705" y="20206"/>
                    <a:pt x="20274" y="20903"/>
                  </a:cubicBezTo>
                  <a:cubicBezTo>
                    <a:pt x="20842" y="21600"/>
                    <a:pt x="2122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809749" y="743015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709" y="2057"/>
                  </a:cubicBezTo>
                  <a:cubicBezTo>
                    <a:pt x="13091" y="4114"/>
                    <a:pt x="9491" y="8229"/>
                    <a:pt x="6709" y="11829"/>
                  </a:cubicBezTo>
                  <a:cubicBezTo>
                    <a:pt x="3927" y="15429"/>
                    <a:pt x="1964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121848" y="388899"/>
              <a:ext cx="138752" cy="37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6" fill="norm" stroke="1" extrusionOk="0">
                  <a:moveTo>
                    <a:pt x="21453" y="996"/>
                  </a:moveTo>
                  <a:cubicBezTo>
                    <a:pt x="19817" y="636"/>
                    <a:pt x="18180" y="276"/>
                    <a:pt x="16380" y="96"/>
                  </a:cubicBezTo>
                  <a:cubicBezTo>
                    <a:pt x="14580" y="-84"/>
                    <a:pt x="12617" y="-84"/>
                    <a:pt x="10326" y="756"/>
                  </a:cubicBezTo>
                  <a:cubicBezTo>
                    <a:pt x="8035" y="1596"/>
                    <a:pt x="5417" y="3276"/>
                    <a:pt x="3453" y="6096"/>
                  </a:cubicBezTo>
                  <a:cubicBezTo>
                    <a:pt x="1489" y="8916"/>
                    <a:pt x="180" y="12876"/>
                    <a:pt x="17" y="15516"/>
                  </a:cubicBezTo>
                  <a:cubicBezTo>
                    <a:pt x="-147" y="18156"/>
                    <a:pt x="835" y="19476"/>
                    <a:pt x="4435" y="20256"/>
                  </a:cubicBezTo>
                  <a:cubicBezTo>
                    <a:pt x="8035" y="21036"/>
                    <a:pt x="14253" y="21276"/>
                    <a:pt x="2047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287276" y="463615"/>
              <a:ext cx="23367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0315" y="0"/>
                  </a:moveTo>
                  <a:cubicBezTo>
                    <a:pt x="18175" y="5143"/>
                    <a:pt x="16034" y="10286"/>
                    <a:pt x="14088" y="13543"/>
                  </a:cubicBezTo>
                  <a:cubicBezTo>
                    <a:pt x="12142" y="16800"/>
                    <a:pt x="10391" y="18171"/>
                    <a:pt x="8932" y="19029"/>
                  </a:cubicBezTo>
                  <a:cubicBezTo>
                    <a:pt x="7472" y="19886"/>
                    <a:pt x="6305" y="20229"/>
                    <a:pt x="4845" y="19629"/>
                  </a:cubicBezTo>
                  <a:cubicBezTo>
                    <a:pt x="3386" y="19029"/>
                    <a:pt x="1634" y="17486"/>
                    <a:pt x="759" y="16029"/>
                  </a:cubicBezTo>
                  <a:cubicBezTo>
                    <a:pt x="-117" y="14571"/>
                    <a:pt x="-117" y="13200"/>
                    <a:pt x="175" y="12086"/>
                  </a:cubicBezTo>
                  <a:cubicBezTo>
                    <a:pt x="467" y="10971"/>
                    <a:pt x="1051" y="10114"/>
                    <a:pt x="1926" y="9686"/>
                  </a:cubicBezTo>
                  <a:cubicBezTo>
                    <a:pt x="2802" y="9257"/>
                    <a:pt x="3969" y="9257"/>
                    <a:pt x="6597" y="10629"/>
                  </a:cubicBezTo>
                  <a:cubicBezTo>
                    <a:pt x="9224" y="12000"/>
                    <a:pt x="13310" y="14743"/>
                    <a:pt x="16034" y="16800"/>
                  </a:cubicBezTo>
                  <a:cubicBezTo>
                    <a:pt x="18759" y="18857"/>
                    <a:pt x="20121" y="20229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603500" y="393765"/>
              <a:ext cx="15823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1084" y="0"/>
                  </a:moveTo>
                  <a:cubicBezTo>
                    <a:pt x="12789" y="0"/>
                    <a:pt x="14495" y="0"/>
                    <a:pt x="16484" y="835"/>
                  </a:cubicBezTo>
                  <a:cubicBezTo>
                    <a:pt x="18474" y="1670"/>
                    <a:pt x="20747" y="3339"/>
                    <a:pt x="21174" y="5791"/>
                  </a:cubicBezTo>
                  <a:cubicBezTo>
                    <a:pt x="21600" y="8243"/>
                    <a:pt x="20179" y="11478"/>
                    <a:pt x="16342" y="14243"/>
                  </a:cubicBezTo>
                  <a:cubicBezTo>
                    <a:pt x="12505" y="17009"/>
                    <a:pt x="6253" y="19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161168" y="571565"/>
              <a:ext cx="280532" cy="2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360" fill="norm" stroke="1" extrusionOk="0">
                  <a:moveTo>
                    <a:pt x="1548" y="18514"/>
                  </a:moveTo>
                  <a:cubicBezTo>
                    <a:pt x="736" y="18514"/>
                    <a:pt x="-76" y="18514"/>
                    <a:pt x="5" y="19286"/>
                  </a:cubicBezTo>
                  <a:cubicBezTo>
                    <a:pt x="86" y="20057"/>
                    <a:pt x="1061" y="21600"/>
                    <a:pt x="3741" y="18514"/>
                  </a:cubicBezTo>
                  <a:cubicBezTo>
                    <a:pt x="6420" y="15429"/>
                    <a:pt x="10805" y="7714"/>
                    <a:pt x="14053" y="3857"/>
                  </a:cubicBezTo>
                  <a:cubicBezTo>
                    <a:pt x="17301" y="0"/>
                    <a:pt x="19413" y="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251200" y="685865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279900" y="266765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31"/>
                    <a:pt x="14400" y="11461"/>
                    <a:pt x="10800" y="15061"/>
                  </a:cubicBezTo>
                  <a:cubicBezTo>
                    <a:pt x="7200" y="18661"/>
                    <a:pt x="3600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070350" y="679515"/>
              <a:ext cx="393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8900"/>
                    <a:pt x="7897" y="16200"/>
                    <a:pt x="11497" y="12600"/>
                  </a:cubicBezTo>
                  <a:cubicBezTo>
                    <a:pt x="15097" y="9000"/>
                    <a:pt x="18348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175389" y="881629"/>
              <a:ext cx="177818" cy="26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33" fill="norm" stroke="1" extrusionOk="0">
                  <a:moveTo>
                    <a:pt x="4161" y="3124"/>
                  </a:moveTo>
                  <a:cubicBezTo>
                    <a:pt x="2890" y="3293"/>
                    <a:pt x="1620" y="3461"/>
                    <a:pt x="857" y="3968"/>
                  </a:cubicBezTo>
                  <a:cubicBezTo>
                    <a:pt x="95" y="4474"/>
                    <a:pt x="-159" y="5318"/>
                    <a:pt x="95" y="7258"/>
                  </a:cubicBezTo>
                  <a:cubicBezTo>
                    <a:pt x="349" y="9199"/>
                    <a:pt x="1112" y="12237"/>
                    <a:pt x="1620" y="14177"/>
                  </a:cubicBezTo>
                  <a:cubicBezTo>
                    <a:pt x="2128" y="16118"/>
                    <a:pt x="2382" y="16961"/>
                    <a:pt x="2382" y="18143"/>
                  </a:cubicBezTo>
                  <a:cubicBezTo>
                    <a:pt x="2382" y="19324"/>
                    <a:pt x="2128" y="20843"/>
                    <a:pt x="1874" y="21096"/>
                  </a:cubicBezTo>
                  <a:cubicBezTo>
                    <a:pt x="1620" y="21349"/>
                    <a:pt x="1366" y="20337"/>
                    <a:pt x="1493" y="17552"/>
                  </a:cubicBezTo>
                  <a:cubicBezTo>
                    <a:pt x="1620" y="14768"/>
                    <a:pt x="2128" y="10212"/>
                    <a:pt x="3017" y="7005"/>
                  </a:cubicBezTo>
                  <a:cubicBezTo>
                    <a:pt x="3907" y="3799"/>
                    <a:pt x="5177" y="1943"/>
                    <a:pt x="6448" y="930"/>
                  </a:cubicBezTo>
                  <a:cubicBezTo>
                    <a:pt x="7719" y="-82"/>
                    <a:pt x="8989" y="-251"/>
                    <a:pt x="11276" y="340"/>
                  </a:cubicBezTo>
                  <a:cubicBezTo>
                    <a:pt x="13563" y="930"/>
                    <a:pt x="16867" y="2280"/>
                    <a:pt x="18773" y="4643"/>
                  </a:cubicBezTo>
                  <a:cubicBezTo>
                    <a:pt x="20679" y="7005"/>
                    <a:pt x="21187" y="10380"/>
                    <a:pt x="21314" y="13080"/>
                  </a:cubicBezTo>
                  <a:cubicBezTo>
                    <a:pt x="21441" y="15780"/>
                    <a:pt x="21187" y="17805"/>
                    <a:pt x="20933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812124" y="356612"/>
              <a:ext cx="445677" cy="47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9" fill="norm" stroke="1" extrusionOk="0">
                  <a:moveTo>
                    <a:pt x="16868" y="825"/>
                  </a:moveTo>
                  <a:cubicBezTo>
                    <a:pt x="17581" y="439"/>
                    <a:pt x="18295" y="53"/>
                    <a:pt x="18295" y="5"/>
                  </a:cubicBezTo>
                  <a:cubicBezTo>
                    <a:pt x="18295" y="-43"/>
                    <a:pt x="17581" y="246"/>
                    <a:pt x="15951" y="1066"/>
                  </a:cubicBezTo>
                  <a:cubicBezTo>
                    <a:pt x="14321" y="1886"/>
                    <a:pt x="11774" y="3236"/>
                    <a:pt x="9838" y="4441"/>
                  </a:cubicBezTo>
                  <a:cubicBezTo>
                    <a:pt x="7902" y="5646"/>
                    <a:pt x="6578" y="6707"/>
                    <a:pt x="5864" y="7478"/>
                  </a:cubicBezTo>
                  <a:cubicBezTo>
                    <a:pt x="5151" y="8250"/>
                    <a:pt x="5049" y="8732"/>
                    <a:pt x="5253" y="9118"/>
                  </a:cubicBezTo>
                  <a:cubicBezTo>
                    <a:pt x="5457" y="9503"/>
                    <a:pt x="5966" y="9793"/>
                    <a:pt x="6730" y="10034"/>
                  </a:cubicBezTo>
                  <a:cubicBezTo>
                    <a:pt x="7495" y="10275"/>
                    <a:pt x="8513" y="10468"/>
                    <a:pt x="9379" y="10661"/>
                  </a:cubicBezTo>
                  <a:cubicBezTo>
                    <a:pt x="10245" y="10853"/>
                    <a:pt x="10959" y="11046"/>
                    <a:pt x="11162" y="11336"/>
                  </a:cubicBezTo>
                  <a:cubicBezTo>
                    <a:pt x="11366" y="11625"/>
                    <a:pt x="11061" y="12011"/>
                    <a:pt x="9889" y="12782"/>
                  </a:cubicBezTo>
                  <a:cubicBezTo>
                    <a:pt x="8717" y="13553"/>
                    <a:pt x="6679" y="14711"/>
                    <a:pt x="4896" y="15964"/>
                  </a:cubicBezTo>
                  <a:cubicBezTo>
                    <a:pt x="3113" y="17218"/>
                    <a:pt x="1585" y="18568"/>
                    <a:pt x="770" y="19484"/>
                  </a:cubicBezTo>
                  <a:cubicBezTo>
                    <a:pt x="-45" y="20400"/>
                    <a:pt x="-147" y="20882"/>
                    <a:pt x="159" y="21171"/>
                  </a:cubicBezTo>
                  <a:cubicBezTo>
                    <a:pt x="464" y="21461"/>
                    <a:pt x="1178" y="21557"/>
                    <a:pt x="3470" y="21412"/>
                  </a:cubicBezTo>
                  <a:cubicBezTo>
                    <a:pt x="5762" y="21268"/>
                    <a:pt x="9634" y="20882"/>
                    <a:pt x="12691" y="20641"/>
                  </a:cubicBezTo>
                  <a:cubicBezTo>
                    <a:pt x="15747" y="20400"/>
                    <a:pt x="17989" y="20303"/>
                    <a:pt x="19313" y="20400"/>
                  </a:cubicBezTo>
                  <a:cubicBezTo>
                    <a:pt x="20638" y="20496"/>
                    <a:pt x="21045" y="20786"/>
                    <a:pt x="21453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864099" y="1041465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80"/>
                    <a:pt x="7200" y="5760"/>
                    <a:pt x="3600" y="9360"/>
                  </a:cubicBezTo>
                  <a:cubicBezTo>
                    <a:pt x="0" y="12960"/>
                    <a:pt x="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870450" y="94621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984750" y="984315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972050" y="1092265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191306" y="971615"/>
              <a:ext cx="156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945424" y="89381"/>
              <a:ext cx="121876" cy="22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9" fill="norm" stroke="1" extrusionOk="0">
                  <a:moveTo>
                    <a:pt x="2450" y="8798"/>
                  </a:moveTo>
                  <a:cubicBezTo>
                    <a:pt x="1333" y="9584"/>
                    <a:pt x="215" y="10369"/>
                    <a:pt x="29" y="11547"/>
                  </a:cubicBezTo>
                  <a:cubicBezTo>
                    <a:pt x="-157" y="12725"/>
                    <a:pt x="588" y="14296"/>
                    <a:pt x="960" y="15573"/>
                  </a:cubicBezTo>
                  <a:cubicBezTo>
                    <a:pt x="1333" y="16849"/>
                    <a:pt x="1333" y="17831"/>
                    <a:pt x="1333" y="17831"/>
                  </a:cubicBezTo>
                  <a:cubicBezTo>
                    <a:pt x="1333" y="17831"/>
                    <a:pt x="1333" y="16849"/>
                    <a:pt x="1705" y="14296"/>
                  </a:cubicBezTo>
                  <a:cubicBezTo>
                    <a:pt x="2077" y="11744"/>
                    <a:pt x="2822" y="7620"/>
                    <a:pt x="3940" y="4969"/>
                  </a:cubicBezTo>
                  <a:cubicBezTo>
                    <a:pt x="5057" y="2318"/>
                    <a:pt x="6546" y="1140"/>
                    <a:pt x="8222" y="453"/>
                  </a:cubicBezTo>
                  <a:cubicBezTo>
                    <a:pt x="9898" y="-235"/>
                    <a:pt x="11760" y="-431"/>
                    <a:pt x="13995" y="2024"/>
                  </a:cubicBezTo>
                  <a:cubicBezTo>
                    <a:pt x="16229" y="4478"/>
                    <a:pt x="18836" y="9584"/>
                    <a:pt x="20140" y="13216"/>
                  </a:cubicBezTo>
                  <a:cubicBezTo>
                    <a:pt x="21443" y="16849"/>
                    <a:pt x="21443" y="19009"/>
                    <a:pt x="21443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575300" y="410699"/>
              <a:ext cx="2493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0800" y="1459"/>
                  </a:moveTo>
                  <a:cubicBezTo>
                    <a:pt x="12600" y="730"/>
                    <a:pt x="14400" y="0"/>
                    <a:pt x="16200" y="0"/>
                  </a:cubicBezTo>
                  <a:cubicBezTo>
                    <a:pt x="18000" y="0"/>
                    <a:pt x="19800" y="730"/>
                    <a:pt x="20700" y="3576"/>
                  </a:cubicBezTo>
                  <a:cubicBezTo>
                    <a:pt x="21600" y="6422"/>
                    <a:pt x="21600" y="11384"/>
                    <a:pt x="18000" y="14741"/>
                  </a:cubicBezTo>
                  <a:cubicBezTo>
                    <a:pt x="14400" y="18097"/>
                    <a:pt x="720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464905" y="402232"/>
              <a:ext cx="281845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86" y="18360"/>
                  </a:moveTo>
                  <a:cubicBezTo>
                    <a:pt x="25" y="12960"/>
                    <a:pt x="-136" y="7560"/>
                    <a:pt x="186" y="4320"/>
                  </a:cubicBezTo>
                  <a:cubicBezTo>
                    <a:pt x="509" y="1080"/>
                    <a:pt x="1315" y="0"/>
                    <a:pt x="3652" y="0"/>
                  </a:cubicBezTo>
                  <a:cubicBezTo>
                    <a:pt x="5989" y="0"/>
                    <a:pt x="9858" y="1080"/>
                    <a:pt x="13082" y="4860"/>
                  </a:cubicBezTo>
                  <a:cubicBezTo>
                    <a:pt x="16306" y="8640"/>
                    <a:pt x="18885" y="15120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473700" y="752722"/>
              <a:ext cx="2349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32" y="11918"/>
                    <a:pt x="12065" y="3818"/>
                    <a:pt x="15665" y="1118"/>
                  </a:cubicBezTo>
                  <a:cubicBezTo>
                    <a:pt x="19265" y="-1582"/>
                    <a:pt x="2043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932752" y="352184"/>
              <a:ext cx="188648" cy="44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63" fill="norm" stroke="1" extrusionOk="0">
                  <a:moveTo>
                    <a:pt x="21155" y="1993"/>
                  </a:moveTo>
                  <a:cubicBezTo>
                    <a:pt x="20443" y="1283"/>
                    <a:pt x="19731" y="573"/>
                    <a:pt x="18781" y="218"/>
                  </a:cubicBezTo>
                  <a:cubicBezTo>
                    <a:pt x="17832" y="-137"/>
                    <a:pt x="16645" y="-137"/>
                    <a:pt x="14390" y="826"/>
                  </a:cubicBezTo>
                  <a:cubicBezTo>
                    <a:pt x="12135" y="1790"/>
                    <a:pt x="8812" y="3717"/>
                    <a:pt x="6082" y="6201"/>
                  </a:cubicBezTo>
                  <a:cubicBezTo>
                    <a:pt x="3353" y="8686"/>
                    <a:pt x="1217" y="11728"/>
                    <a:pt x="386" y="14111"/>
                  </a:cubicBezTo>
                  <a:cubicBezTo>
                    <a:pt x="-445" y="16494"/>
                    <a:pt x="30" y="18218"/>
                    <a:pt x="2166" y="19333"/>
                  </a:cubicBezTo>
                  <a:cubicBezTo>
                    <a:pt x="4302" y="20449"/>
                    <a:pt x="8100" y="20956"/>
                    <a:pt x="1189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197600" y="450915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763"/>
                    <a:pt x="2057" y="3527"/>
                    <a:pt x="4243" y="6392"/>
                  </a:cubicBezTo>
                  <a:cubicBezTo>
                    <a:pt x="6429" y="9257"/>
                    <a:pt x="9771" y="13224"/>
                    <a:pt x="12857" y="15943"/>
                  </a:cubicBezTo>
                  <a:cubicBezTo>
                    <a:pt x="15943" y="18661"/>
                    <a:pt x="18771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195483" y="418036"/>
              <a:ext cx="182911" cy="35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0" fill="norm" stroke="1" extrusionOk="0">
                  <a:moveTo>
                    <a:pt x="21103" y="1583"/>
                  </a:moveTo>
                  <a:cubicBezTo>
                    <a:pt x="21352" y="825"/>
                    <a:pt x="21600" y="67"/>
                    <a:pt x="21352" y="4"/>
                  </a:cubicBezTo>
                  <a:cubicBezTo>
                    <a:pt x="21103" y="-59"/>
                    <a:pt x="20359" y="573"/>
                    <a:pt x="18497" y="2846"/>
                  </a:cubicBezTo>
                  <a:cubicBezTo>
                    <a:pt x="16634" y="5120"/>
                    <a:pt x="13655" y="9036"/>
                    <a:pt x="10800" y="12257"/>
                  </a:cubicBezTo>
                  <a:cubicBezTo>
                    <a:pt x="7945" y="15478"/>
                    <a:pt x="5214" y="18004"/>
                    <a:pt x="3228" y="19520"/>
                  </a:cubicBezTo>
                  <a:cubicBezTo>
                    <a:pt x="1241" y="21036"/>
                    <a:pt x="0" y="21541"/>
                    <a:pt x="0" y="21352"/>
                  </a:cubicBezTo>
                  <a:cubicBezTo>
                    <a:pt x="0" y="21162"/>
                    <a:pt x="1241" y="20278"/>
                    <a:pt x="2483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508750" y="673165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508205" y="541932"/>
              <a:ext cx="60283" cy="7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256" fill="norm" stroke="1" extrusionOk="0">
                  <a:moveTo>
                    <a:pt x="17465" y="3086"/>
                  </a:moveTo>
                  <a:cubicBezTo>
                    <a:pt x="13865" y="1851"/>
                    <a:pt x="10265" y="617"/>
                    <a:pt x="7025" y="2160"/>
                  </a:cubicBezTo>
                  <a:cubicBezTo>
                    <a:pt x="3785" y="3703"/>
                    <a:pt x="905" y="8023"/>
                    <a:pt x="185" y="11726"/>
                  </a:cubicBezTo>
                  <a:cubicBezTo>
                    <a:pt x="-535" y="15429"/>
                    <a:pt x="905" y="18514"/>
                    <a:pt x="3425" y="20057"/>
                  </a:cubicBezTo>
                  <a:cubicBezTo>
                    <a:pt x="5945" y="21600"/>
                    <a:pt x="9545" y="21600"/>
                    <a:pt x="12425" y="20366"/>
                  </a:cubicBezTo>
                  <a:cubicBezTo>
                    <a:pt x="15305" y="19131"/>
                    <a:pt x="17465" y="16663"/>
                    <a:pt x="18905" y="13886"/>
                  </a:cubicBezTo>
                  <a:cubicBezTo>
                    <a:pt x="20345" y="11109"/>
                    <a:pt x="21065" y="8023"/>
                    <a:pt x="19985" y="5246"/>
                  </a:cubicBezTo>
                  <a:cubicBezTo>
                    <a:pt x="18905" y="2469"/>
                    <a:pt x="16025" y="0"/>
                    <a:pt x="13505" y="0"/>
                  </a:cubicBezTo>
                  <a:cubicBezTo>
                    <a:pt x="10985" y="0"/>
                    <a:pt x="8825" y="2469"/>
                    <a:pt x="6665" y="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781800" y="520765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775450" y="668932"/>
              <a:ext cx="1841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0800"/>
                    <a:pt x="11421" y="0"/>
                    <a:pt x="15021" y="0"/>
                  </a:cubicBezTo>
                  <a:cubicBezTo>
                    <a:pt x="18621" y="0"/>
                    <a:pt x="201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214608" y="438215"/>
              <a:ext cx="19584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1257" y="2753"/>
                    <a:pt x="21024" y="5506"/>
                    <a:pt x="19050" y="8682"/>
                  </a:cubicBezTo>
                  <a:cubicBezTo>
                    <a:pt x="17076" y="11859"/>
                    <a:pt x="13360" y="15459"/>
                    <a:pt x="10805" y="17471"/>
                  </a:cubicBezTo>
                  <a:cubicBezTo>
                    <a:pt x="8250" y="19482"/>
                    <a:pt x="6857" y="19906"/>
                    <a:pt x="5579" y="20118"/>
                  </a:cubicBezTo>
                  <a:cubicBezTo>
                    <a:pt x="4302" y="20329"/>
                    <a:pt x="3141" y="20329"/>
                    <a:pt x="2212" y="19906"/>
                  </a:cubicBezTo>
                  <a:cubicBezTo>
                    <a:pt x="1283" y="19482"/>
                    <a:pt x="586" y="18635"/>
                    <a:pt x="237" y="17471"/>
                  </a:cubicBezTo>
                  <a:cubicBezTo>
                    <a:pt x="-111" y="16306"/>
                    <a:pt x="-111" y="14824"/>
                    <a:pt x="470" y="13659"/>
                  </a:cubicBezTo>
                  <a:cubicBezTo>
                    <a:pt x="1050" y="12494"/>
                    <a:pt x="2212" y="11647"/>
                    <a:pt x="4302" y="11647"/>
                  </a:cubicBezTo>
                  <a:cubicBezTo>
                    <a:pt x="6392" y="11647"/>
                    <a:pt x="9412" y="12494"/>
                    <a:pt x="12431" y="14294"/>
                  </a:cubicBezTo>
                  <a:cubicBezTo>
                    <a:pt x="15450" y="16094"/>
                    <a:pt x="18470" y="18847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550150" y="292165"/>
              <a:ext cx="9775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322" y="0"/>
                  </a:moveTo>
                  <a:cubicBezTo>
                    <a:pt x="7494" y="2677"/>
                    <a:pt x="13665" y="5354"/>
                    <a:pt x="17192" y="8077"/>
                  </a:cubicBezTo>
                  <a:cubicBezTo>
                    <a:pt x="20718" y="10800"/>
                    <a:pt x="21600" y="13569"/>
                    <a:pt x="18294" y="15831"/>
                  </a:cubicBezTo>
                  <a:cubicBezTo>
                    <a:pt x="14988" y="18092"/>
                    <a:pt x="7494" y="198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121400" y="897532"/>
              <a:ext cx="368300" cy="29634"/>
            </a:xfrm>
            <a:prstGeom prst="rect">
              <a:avLst/>
            </a:prstGeom>
            <a:effectLst/>
          </p:spPr>
        </p:pic>
        <p:pic>
          <p:nvPicPr>
            <p:cNvPr id="58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47305" y="908115"/>
              <a:ext cx="380496" cy="81652"/>
            </a:xfrm>
            <a:prstGeom prst="rect">
              <a:avLst/>
            </a:prstGeom>
            <a:effectLst/>
          </p:spPr>
        </p:pic>
        <p:pic>
          <p:nvPicPr>
            <p:cNvPr id="59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81952" y="1126116"/>
              <a:ext cx="193449" cy="310181"/>
            </a:xfrm>
            <a:prstGeom prst="rect">
              <a:avLst/>
            </a:prstGeom>
            <a:effectLst/>
          </p:spPr>
        </p:pic>
        <p:pic>
          <p:nvPicPr>
            <p:cNvPr id="59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81750" y="1149415"/>
              <a:ext cx="190500" cy="222429"/>
            </a:xfrm>
            <a:prstGeom prst="rect">
              <a:avLst/>
            </a:prstGeom>
            <a:effectLst/>
          </p:spPr>
        </p:pic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59956" y="1118460"/>
              <a:ext cx="1140676" cy="221044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25045" y="1512776"/>
              <a:ext cx="227556" cy="388260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52600" y="1505201"/>
              <a:ext cx="298450" cy="308589"/>
            </a:xfrm>
            <a:prstGeom prst="rect">
              <a:avLst/>
            </a:prstGeom>
            <a:effectLst/>
          </p:spPr>
        </p:pic>
        <p:sp>
          <p:nvSpPr>
            <p:cNvPr id="600" name="Line"/>
            <p:cNvSpPr/>
            <p:nvPr/>
          </p:nvSpPr>
          <p:spPr>
            <a:xfrm>
              <a:off x="0" y="2101915"/>
              <a:ext cx="119507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35"/>
                  </a:moveTo>
                  <a:cubicBezTo>
                    <a:pt x="80" y="21268"/>
                    <a:pt x="161" y="21600"/>
                    <a:pt x="272" y="21600"/>
                  </a:cubicBezTo>
                  <a:cubicBezTo>
                    <a:pt x="383" y="21600"/>
                    <a:pt x="524" y="21268"/>
                    <a:pt x="658" y="20935"/>
                  </a:cubicBezTo>
                  <a:cubicBezTo>
                    <a:pt x="792" y="20603"/>
                    <a:pt x="918" y="20271"/>
                    <a:pt x="1043" y="19938"/>
                  </a:cubicBezTo>
                  <a:cubicBezTo>
                    <a:pt x="1167" y="19606"/>
                    <a:pt x="1289" y="19274"/>
                    <a:pt x="1427" y="18886"/>
                  </a:cubicBezTo>
                  <a:cubicBezTo>
                    <a:pt x="1565" y="18498"/>
                    <a:pt x="1718" y="18055"/>
                    <a:pt x="1877" y="17612"/>
                  </a:cubicBezTo>
                  <a:cubicBezTo>
                    <a:pt x="2035" y="17169"/>
                    <a:pt x="2200" y="16726"/>
                    <a:pt x="2343" y="16394"/>
                  </a:cubicBezTo>
                  <a:cubicBezTo>
                    <a:pt x="2487" y="16062"/>
                    <a:pt x="2609" y="15840"/>
                    <a:pt x="2733" y="15563"/>
                  </a:cubicBezTo>
                  <a:cubicBezTo>
                    <a:pt x="2858" y="15286"/>
                    <a:pt x="2984" y="14954"/>
                    <a:pt x="3112" y="14677"/>
                  </a:cubicBezTo>
                  <a:cubicBezTo>
                    <a:pt x="3240" y="14400"/>
                    <a:pt x="3370" y="14178"/>
                    <a:pt x="3508" y="13957"/>
                  </a:cubicBezTo>
                  <a:cubicBezTo>
                    <a:pt x="3646" y="13735"/>
                    <a:pt x="3791" y="13514"/>
                    <a:pt x="3935" y="13292"/>
                  </a:cubicBezTo>
                  <a:cubicBezTo>
                    <a:pt x="4078" y="13071"/>
                    <a:pt x="4220" y="12849"/>
                    <a:pt x="4369" y="12572"/>
                  </a:cubicBezTo>
                  <a:cubicBezTo>
                    <a:pt x="4518" y="12295"/>
                    <a:pt x="4675" y="11963"/>
                    <a:pt x="4836" y="11631"/>
                  </a:cubicBezTo>
                  <a:cubicBezTo>
                    <a:pt x="4996" y="11298"/>
                    <a:pt x="5161" y="10966"/>
                    <a:pt x="5285" y="10745"/>
                  </a:cubicBezTo>
                  <a:cubicBezTo>
                    <a:pt x="5410" y="10523"/>
                    <a:pt x="5494" y="10412"/>
                    <a:pt x="5580" y="10246"/>
                  </a:cubicBezTo>
                  <a:cubicBezTo>
                    <a:pt x="5666" y="10080"/>
                    <a:pt x="5754" y="9858"/>
                    <a:pt x="5850" y="9637"/>
                  </a:cubicBezTo>
                  <a:cubicBezTo>
                    <a:pt x="5945" y="9415"/>
                    <a:pt x="6048" y="9194"/>
                    <a:pt x="6140" y="8972"/>
                  </a:cubicBezTo>
                  <a:cubicBezTo>
                    <a:pt x="6232" y="8751"/>
                    <a:pt x="6312" y="8529"/>
                    <a:pt x="6404" y="8252"/>
                  </a:cubicBezTo>
                  <a:cubicBezTo>
                    <a:pt x="6496" y="7975"/>
                    <a:pt x="6599" y="7643"/>
                    <a:pt x="6708" y="7366"/>
                  </a:cubicBezTo>
                  <a:cubicBezTo>
                    <a:pt x="6817" y="7089"/>
                    <a:pt x="6932" y="6868"/>
                    <a:pt x="7043" y="6646"/>
                  </a:cubicBezTo>
                  <a:cubicBezTo>
                    <a:pt x="7154" y="6425"/>
                    <a:pt x="7261" y="6203"/>
                    <a:pt x="7366" y="5982"/>
                  </a:cubicBezTo>
                  <a:cubicBezTo>
                    <a:pt x="7472" y="5760"/>
                    <a:pt x="7575" y="5538"/>
                    <a:pt x="7686" y="5262"/>
                  </a:cubicBezTo>
                  <a:cubicBezTo>
                    <a:pt x="7797" y="4985"/>
                    <a:pt x="7915" y="4652"/>
                    <a:pt x="8030" y="4375"/>
                  </a:cubicBezTo>
                  <a:cubicBezTo>
                    <a:pt x="8145" y="4098"/>
                    <a:pt x="8256" y="3877"/>
                    <a:pt x="8373" y="3655"/>
                  </a:cubicBezTo>
                  <a:cubicBezTo>
                    <a:pt x="8489" y="3434"/>
                    <a:pt x="8612" y="3212"/>
                    <a:pt x="8728" y="2991"/>
                  </a:cubicBezTo>
                  <a:cubicBezTo>
                    <a:pt x="8845" y="2769"/>
                    <a:pt x="8956" y="2548"/>
                    <a:pt x="9077" y="2382"/>
                  </a:cubicBezTo>
                  <a:cubicBezTo>
                    <a:pt x="9197" y="2215"/>
                    <a:pt x="9327" y="2105"/>
                    <a:pt x="9453" y="1938"/>
                  </a:cubicBezTo>
                  <a:cubicBezTo>
                    <a:pt x="9580" y="1772"/>
                    <a:pt x="9702" y="1551"/>
                    <a:pt x="9828" y="1385"/>
                  </a:cubicBezTo>
                  <a:cubicBezTo>
                    <a:pt x="9955" y="1218"/>
                    <a:pt x="10085" y="1108"/>
                    <a:pt x="10211" y="997"/>
                  </a:cubicBezTo>
                  <a:cubicBezTo>
                    <a:pt x="10337" y="886"/>
                    <a:pt x="10460" y="775"/>
                    <a:pt x="10590" y="665"/>
                  </a:cubicBezTo>
                  <a:cubicBezTo>
                    <a:pt x="10720" y="554"/>
                    <a:pt x="10857" y="443"/>
                    <a:pt x="10993" y="332"/>
                  </a:cubicBezTo>
                  <a:cubicBezTo>
                    <a:pt x="11129" y="222"/>
                    <a:pt x="11263" y="111"/>
                    <a:pt x="11399" y="55"/>
                  </a:cubicBezTo>
                  <a:cubicBezTo>
                    <a:pt x="11535" y="0"/>
                    <a:pt x="11672" y="0"/>
                    <a:pt x="11804" y="0"/>
                  </a:cubicBezTo>
                  <a:cubicBezTo>
                    <a:pt x="11936" y="0"/>
                    <a:pt x="12062" y="0"/>
                    <a:pt x="12198" y="55"/>
                  </a:cubicBezTo>
                  <a:cubicBezTo>
                    <a:pt x="12334" y="111"/>
                    <a:pt x="12479" y="222"/>
                    <a:pt x="12621" y="332"/>
                  </a:cubicBezTo>
                  <a:cubicBezTo>
                    <a:pt x="12763" y="443"/>
                    <a:pt x="12900" y="554"/>
                    <a:pt x="13040" y="665"/>
                  </a:cubicBezTo>
                  <a:cubicBezTo>
                    <a:pt x="13180" y="775"/>
                    <a:pt x="13321" y="886"/>
                    <a:pt x="13455" y="997"/>
                  </a:cubicBezTo>
                  <a:cubicBezTo>
                    <a:pt x="13589" y="1108"/>
                    <a:pt x="13715" y="1218"/>
                    <a:pt x="13851" y="1385"/>
                  </a:cubicBezTo>
                  <a:cubicBezTo>
                    <a:pt x="13987" y="1551"/>
                    <a:pt x="14132" y="1772"/>
                    <a:pt x="14272" y="1938"/>
                  </a:cubicBezTo>
                  <a:cubicBezTo>
                    <a:pt x="14411" y="2105"/>
                    <a:pt x="14545" y="2215"/>
                    <a:pt x="14681" y="2382"/>
                  </a:cubicBezTo>
                  <a:cubicBezTo>
                    <a:pt x="14817" y="2548"/>
                    <a:pt x="14955" y="2769"/>
                    <a:pt x="15083" y="2935"/>
                  </a:cubicBezTo>
                  <a:cubicBezTo>
                    <a:pt x="15211" y="3102"/>
                    <a:pt x="15330" y="3212"/>
                    <a:pt x="15456" y="3323"/>
                  </a:cubicBezTo>
                  <a:cubicBezTo>
                    <a:pt x="15582" y="3434"/>
                    <a:pt x="15716" y="3545"/>
                    <a:pt x="15846" y="3711"/>
                  </a:cubicBezTo>
                  <a:cubicBezTo>
                    <a:pt x="15976" y="3877"/>
                    <a:pt x="16102" y="4098"/>
                    <a:pt x="16227" y="4265"/>
                  </a:cubicBezTo>
                  <a:cubicBezTo>
                    <a:pt x="16351" y="4431"/>
                    <a:pt x="16474" y="4542"/>
                    <a:pt x="16590" y="4652"/>
                  </a:cubicBezTo>
                  <a:cubicBezTo>
                    <a:pt x="16707" y="4763"/>
                    <a:pt x="16818" y="4874"/>
                    <a:pt x="16935" y="4985"/>
                  </a:cubicBezTo>
                  <a:cubicBezTo>
                    <a:pt x="17051" y="5095"/>
                    <a:pt x="17174" y="5206"/>
                    <a:pt x="17290" y="5317"/>
                  </a:cubicBezTo>
                  <a:cubicBezTo>
                    <a:pt x="17407" y="5428"/>
                    <a:pt x="17518" y="5538"/>
                    <a:pt x="17627" y="5649"/>
                  </a:cubicBezTo>
                  <a:cubicBezTo>
                    <a:pt x="17736" y="5760"/>
                    <a:pt x="17843" y="5871"/>
                    <a:pt x="18010" y="6092"/>
                  </a:cubicBezTo>
                  <a:cubicBezTo>
                    <a:pt x="18176" y="6314"/>
                    <a:pt x="18402" y="6646"/>
                    <a:pt x="18566" y="6868"/>
                  </a:cubicBezTo>
                  <a:cubicBezTo>
                    <a:pt x="18731" y="7089"/>
                    <a:pt x="18834" y="7200"/>
                    <a:pt x="18979" y="7366"/>
                  </a:cubicBezTo>
                  <a:cubicBezTo>
                    <a:pt x="19125" y="7532"/>
                    <a:pt x="19312" y="7754"/>
                    <a:pt x="19502" y="8086"/>
                  </a:cubicBezTo>
                  <a:cubicBezTo>
                    <a:pt x="19691" y="8418"/>
                    <a:pt x="19882" y="8862"/>
                    <a:pt x="20062" y="9305"/>
                  </a:cubicBezTo>
                  <a:cubicBezTo>
                    <a:pt x="20242" y="9748"/>
                    <a:pt x="20410" y="10191"/>
                    <a:pt x="20603" y="10800"/>
                  </a:cubicBezTo>
                  <a:cubicBezTo>
                    <a:pt x="20797" y="11409"/>
                    <a:pt x="21015" y="12185"/>
                    <a:pt x="21185" y="12849"/>
                  </a:cubicBezTo>
                  <a:cubicBezTo>
                    <a:pt x="21355" y="13514"/>
                    <a:pt x="21478" y="14068"/>
                    <a:pt x="21600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82650" y="2762315"/>
              <a:ext cx="38100" cy="31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1200" y="2861"/>
                    <a:pt x="2400" y="5722"/>
                    <a:pt x="5400" y="8940"/>
                  </a:cubicBezTo>
                  <a:cubicBezTo>
                    <a:pt x="8400" y="12159"/>
                    <a:pt x="13200" y="15735"/>
                    <a:pt x="16200" y="18024"/>
                  </a:cubicBezTo>
                  <a:cubicBezTo>
                    <a:pt x="19200" y="20313"/>
                    <a:pt x="20400" y="21314"/>
                    <a:pt x="21000" y="21457"/>
                  </a:cubicBezTo>
                  <a:cubicBezTo>
                    <a:pt x="21600" y="21600"/>
                    <a:pt x="21600" y="20885"/>
                    <a:pt x="21600" y="20026"/>
                  </a:cubicBezTo>
                  <a:cubicBezTo>
                    <a:pt x="21600" y="19168"/>
                    <a:pt x="21600" y="18167"/>
                    <a:pt x="21600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57249" y="2701170"/>
              <a:ext cx="217168" cy="43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06" fill="norm" stroke="1" extrusionOk="0">
                  <a:moveTo>
                    <a:pt x="0" y="2714"/>
                  </a:moveTo>
                  <a:cubicBezTo>
                    <a:pt x="0" y="1980"/>
                    <a:pt x="0" y="1246"/>
                    <a:pt x="720" y="722"/>
                  </a:cubicBezTo>
                  <a:cubicBezTo>
                    <a:pt x="1440" y="198"/>
                    <a:pt x="2880" y="-117"/>
                    <a:pt x="5349" y="40"/>
                  </a:cubicBezTo>
                  <a:cubicBezTo>
                    <a:pt x="7817" y="198"/>
                    <a:pt x="11314" y="827"/>
                    <a:pt x="14297" y="2242"/>
                  </a:cubicBezTo>
                  <a:cubicBezTo>
                    <a:pt x="17280" y="3658"/>
                    <a:pt x="19749" y="5860"/>
                    <a:pt x="20674" y="8429"/>
                  </a:cubicBezTo>
                  <a:cubicBezTo>
                    <a:pt x="21600" y="10998"/>
                    <a:pt x="20983" y="13933"/>
                    <a:pt x="19337" y="16135"/>
                  </a:cubicBezTo>
                  <a:cubicBezTo>
                    <a:pt x="17691" y="18337"/>
                    <a:pt x="15017" y="19805"/>
                    <a:pt x="12549" y="20592"/>
                  </a:cubicBezTo>
                  <a:cubicBezTo>
                    <a:pt x="10080" y="21378"/>
                    <a:pt x="7817" y="21483"/>
                    <a:pt x="6377" y="21064"/>
                  </a:cubicBezTo>
                  <a:cubicBezTo>
                    <a:pt x="4937" y="20644"/>
                    <a:pt x="4320" y="19700"/>
                    <a:pt x="4629" y="18914"/>
                  </a:cubicBezTo>
                  <a:cubicBezTo>
                    <a:pt x="4937" y="18128"/>
                    <a:pt x="6171" y="17499"/>
                    <a:pt x="7406" y="16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231900" y="2838515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238250" y="2927415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8720"/>
                    <a:pt x="10924" y="15840"/>
                    <a:pt x="14524" y="12240"/>
                  </a:cubicBezTo>
                  <a:cubicBezTo>
                    <a:pt x="18124" y="8640"/>
                    <a:pt x="1986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561546" y="2613822"/>
              <a:ext cx="127555" cy="34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89" fill="norm" stroke="1" extrusionOk="0">
                  <a:moveTo>
                    <a:pt x="20994" y="3293"/>
                  </a:moveTo>
                  <a:cubicBezTo>
                    <a:pt x="20297" y="2507"/>
                    <a:pt x="19600" y="1722"/>
                    <a:pt x="17684" y="1067"/>
                  </a:cubicBezTo>
                  <a:cubicBezTo>
                    <a:pt x="15768" y="413"/>
                    <a:pt x="12633" y="-111"/>
                    <a:pt x="9323" y="20"/>
                  </a:cubicBezTo>
                  <a:cubicBezTo>
                    <a:pt x="6013" y="151"/>
                    <a:pt x="2529" y="936"/>
                    <a:pt x="962" y="1984"/>
                  </a:cubicBezTo>
                  <a:cubicBezTo>
                    <a:pt x="-606" y="3031"/>
                    <a:pt x="-258" y="4340"/>
                    <a:pt x="2007" y="5387"/>
                  </a:cubicBezTo>
                  <a:cubicBezTo>
                    <a:pt x="4271" y="6434"/>
                    <a:pt x="8452" y="7220"/>
                    <a:pt x="11239" y="7874"/>
                  </a:cubicBezTo>
                  <a:cubicBezTo>
                    <a:pt x="14026" y="8529"/>
                    <a:pt x="15420" y="9053"/>
                    <a:pt x="16117" y="9642"/>
                  </a:cubicBezTo>
                  <a:cubicBezTo>
                    <a:pt x="16813" y="10231"/>
                    <a:pt x="16813" y="10885"/>
                    <a:pt x="14723" y="12064"/>
                  </a:cubicBezTo>
                  <a:cubicBezTo>
                    <a:pt x="12633" y="13242"/>
                    <a:pt x="8452" y="14944"/>
                    <a:pt x="5839" y="16056"/>
                  </a:cubicBezTo>
                  <a:cubicBezTo>
                    <a:pt x="3226" y="17169"/>
                    <a:pt x="2181" y="17693"/>
                    <a:pt x="1484" y="18413"/>
                  </a:cubicBezTo>
                  <a:cubicBezTo>
                    <a:pt x="788" y="19133"/>
                    <a:pt x="439" y="20049"/>
                    <a:pt x="2704" y="20638"/>
                  </a:cubicBezTo>
                  <a:cubicBezTo>
                    <a:pt x="4968" y="21227"/>
                    <a:pt x="9846" y="21489"/>
                    <a:pt x="13329" y="21489"/>
                  </a:cubicBezTo>
                  <a:cubicBezTo>
                    <a:pt x="16813" y="21489"/>
                    <a:pt x="18904" y="21227"/>
                    <a:pt x="2099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778000" y="2730565"/>
              <a:ext cx="1905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1920"/>
                    <a:pt x="5280" y="3840"/>
                    <a:pt x="8040" y="6600"/>
                  </a:cubicBezTo>
                  <a:cubicBezTo>
                    <a:pt x="10800" y="9360"/>
                    <a:pt x="13680" y="12960"/>
                    <a:pt x="15960" y="15600"/>
                  </a:cubicBezTo>
                  <a:cubicBezTo>
                    <a:pt x="18240" y="18240"/>
                    <a:pt x="1992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816100" y="2681499"/>
              <a:ext cx="152400" cy="29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713"/>
                  </a:moveTo>
                  <a:cubicBezTo>
                    <a:pt x="21300" y="947"/>
                    <a:pt x="21000" y="181"/>
                    <a:pt x="20100" y="28"/>
                  </a:cubicBezTo>
                  <a:cubicBezTo>
                    <a:pt x="19200" y="-125"/>
                    <a:pt x="17700" y="335"/>
                    <a:pt x="15750" y="1943"/>
                  </a:cubicBezTo>
                  <a:cubicBezTo>
                    <a:pt x="13800" y="3552"/>
                    <a:pt x="11400" y="6309"/>
                    <a:pt x="8700" y="9756"/>
                  </a:cubicBezTo>
                  <a:cubicBezTo>
                    <a:pt x="6000" y="13203"/>
                    <a:pt x="3000" y="17339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044700" y="2825815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120899" y="2921065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298700" y="2940115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628900" y="2908365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781299" y="2959165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009900" y="2590865"/>
              <a:ext cx="184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226"/>
                    <a:pt x="10428" y="8452"/>
                    <a:pt x="14028" y="12052"/>
                  </a:cubicBezTo>
                  <a:cubicBezTo>
                    <a:pt x="17628" y="15652"/>
                    <a:pt x="19614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076485" y="2541306"/>
              <a:ext cx="117565" cy="34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93" fill="norm" stroke="1" extrusionOk="0">
                  <a:moveTo>
                    <a:pt x="21423" y="2641"/>
                  </a:moveTo>
                  <a:cubicBezTo>
                    <a:pt x="21423" y="1476"/>
                    <a:pt x="21423" y="312"/>
                    <a:pt x="20652" y="54"/>
                  </a:cubicBezTo>
                  <a:cubicBezTo>
                    <a:pt x="19880" y="-205"/>
                    <a:pt x="18337" y="442"/>
                    <a:pt x="16216" y="2705"/>
                  </a:cubicBezTo>
                  <a:cubicBezTo>
                    <a:pt x="14094" y="4969"/>
                    <a:pt x="11394" y="8849"/>
                    <a:pt x="9080" y="11565"/>
                  </a:cubicBezTo>
                  <a:cubicBezTo>
                    <a:pt x="6766" y="14281"/>
                    <a:pt x="4837" y="15833"/>
                    <a:pt x="3102" y="17385"/>
                  </a:cubicBezTo>
                  <a:cubicBezTo>
                    <a:pt x="1366" y="18938"/>
                    <a:pt x="-177" y="20490"/>
                    <a:pt x="16" y="20942"/>
                  </a:cubicBezTo>
                  <a:cubicBezTo>
                    <a:pt x="209" y="21395"/>
                    <a:pt x="2137" y="20748"/>
                    <a:pt x="4066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293533" y="2743265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374790" y="2755965"/>
              <a:ext cx="88848" cy="9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238" fill="norm" stroke="1" extrusionOk="0">
                  <a:moveTo>
                    <a:pt x="9627" y="5400"/>
                  </a:moveTo>
                  <a:cubicBezTo>
                    <a:pt x="7173" y="6750"/>
                    <a:pt x="4718" y="8100"/>
                    <a:pt x="3000" y="9900"/>
                  </a:cubicBezTo>
                  <a:cubicBezTo>
                    <a:pt x="1282" y="11700"/>
                    <a:pt x="300" y="13950"/>
                    <a:pt x="54" y="16200"/>
                  </a:cubicBezTo>
                  <a:cubicBezTo>
                    <a:pt x="-191" y="18450"/>
                    <a:pt x="300" y="20700"/>
                    <a:pt x="3491" y="21150"/>
                  </a:cubicBezTo>
                  <a:cubicBezTo>
                    <a:pt x="6682" y="21600"/>
                    <a:pt x="12573" y="20250"/>
                    <a:pt x="16254" y="18675"/>
                  </a:cubicBezTo>
                  <a:cubicBezTo>
                    <a:pt x="19936" y="17100"/>
                    <a:pt x="21409" y="15300"/>
                    <a:pt x="20182" y="12150"/>
                  </a:cubicBezTo>
                  <a:cubicBezTo>
                    <a:pt x="18954" y="9000"/>
                    <a:pt x="15027" y="4500"/>
                    <a:pt x="11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505199" y="2407171"/>
              <a:ext cx="156863" cy="57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03" fill="norm" stroke="1" extrusionOk="0">
                  <a:moveTo>
                    <a:pt x="0" y="1657"/>
                  </a:moveTo>
                  <a:cubicBezTo>
                    <a:pt x="0" y="1178"/>
                    <a:pt x="0" y="700"/>
                    <a:pt x="720" y="381"/>
                  </a:cubicBezTo>
                  <a:cubicBezTo>
                    <a:pt x="1440" y="62"/>
                    <a:pt x="2880" y="-97"/>
                    <a:pt x="5904" y="62"/>
                  </a:cubicBezTo>
                  <a:cubicBezTo>
                    <a:pt x="8928" y="222"/>
                    <a:pt x="13536" y="700"/>
                    <a:pt x="16704" y="1537"/>
                  </a:cubicBezTo>
                  <a:cubicBezTo>
                    <a:pt x="19872" y="2374"/>
                    <a:pt x="21600" y="3569"/>
                    <a:pt x="21312" y="5044"/>
                  </a:cubicBezTo>
                  <a:cubicBezTo>
                    <a:pt x="21024" y="6518"/>
                    <a:pt x="18720" y="8272"/>
                    <a:pt x="17568" y="9547"/>
                  </a:cubicBezTo>
                  <a:cubicBezTo>
                    <a:pt x="16416" y="10823"/>
                    <a:pt x="16416" y="11620"/>
                    <a:pt x="17568" y="12855"/>
                  </a:cubicBezTo>
                  <a:cubicBezTo>
                    <a:pt x="18720" y="14090"/>
                    <a:pt x="21024" y="15764"/>
                    <a:pt x="20880" y="17239"/>
                  </a:cubicBezTo>
                  <a:cubicBezTo>
                    <a:pt x="20736" y="18713"/>
                    <a:pt x="18144" y="19989"/>
                    <a:pt x="15840" y="20666"/>
                  </a:cubicBezTo>
                  <a:cubicBezTo>
                    <a:pt x="13536" y="21344"/>
                    <a:pt x="11520" y="21423"/>
                    <a:pt x="950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53422" y="3751177"/>
              <a:ext cx="184778" cy="34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15" fill="norm" stroke="1" extrusionOk="0">
                  <a:moveTo>
                    <a:pt x="21187" y="4035"/>
                  </a:moveTo>
                  <a:cubicBezTo>
                    <a:pt x="19488" y="2857"/>
                    <a:pt x="17789" y="1679"/>
                    <a:pt x="15605" y="893"/>
                  </a:cubicBezTo>
                  <a:cubicBezTo>
                    <a:pt x="13421" y="108"/>
                    <a:pt x="10751" y="-285"/>
                    <a:pt x="8081" y="239"/>
                  </a:cubicBezTo>
                  <a:cubicBezTo>
                    <a:pt x="5412" y="762"/>
                    <a:pt x="2742" y="2202"/>
                    <a:pt x="1286" y="3642"/>
                  </a:cubicBezTo>
                  <a:cubicBezTo>
                    <a:pt x="-170" y="5082"/>
                    <a:pt x="-413" y="6522"/>
                    <a:pt x="679" y="8028"/>
                  </a:cubicBezTo>
                  <a:cubicBezTo>
                    <a:pt x="1771" y="9533"/>
                    <a:pt x="4198" y="11104"/>
                    <a:pt x="6989" y="12610"/>
                  </a:cubicBezTo>
                  <a:cubicBezTo>
                    <a:pt x="9780" y="14115"/>
                    <a:pt x="12935" y="15555"/>
                    <a:pt x="14634" y="16602"/>
                  </a:cubicBezTo>
                  <a:cubicBezTo>
                    <a:pt x="16333" y="17650"/>
                    <a:pt x="16576" y="18304"/>
                    <a:pt x="15120" y="19024"/>
                  </a:cubicBezTo>
                  <a:cubicBezTo>
                    <a:pt x="13663" y="19744"/>
                    <a:pt x="10508" y="20530"/>
                    <a:pt x="8324" y="20922"/>
                  </a:cubicBezTo>
                  <a:cubicBezTo>
                    <a:pt x="6140" y="21315"/>
                    <a:pt x="4926" y="21315"/>
                    <a:pt x="3713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76300" y="4032315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626546" y="3707533"/>
              <a:ext cx="145105" cy="47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2" fill="norm" stroke="1" extrusionOk="0">
                  <a:moveTo>
                    <a:pt x="21460" y="1476"/>
                  </a:moveTo>
                  <a:cubicBezTo>
                    <a:pt x="20834" y="998"/>
                    <a:pt x="20208" y="520"/>
                    <a:pt x="18956" y="233"/>
                  </a:cubicBezTo>
                  <a:cubicBezTo>
                    <a:pt x="17703" y="-53"/>
                    <a:pt x="15825" y="-149"/>
                    <a:pt x="12851" y="377"/>
                  </a:cubicBezTo>
                  <a:cubicBezTo>
                    <a:pt x="9877" y="902"/>
                    <a:pt x="5808" y="2049"/>
                    <a:pt x="3303" y="2862"/>
                  </a:cubicBezTo>
                  <a:cubicBezTo>
                    <a:pt x="799" y="3674"/>
                    <a:pt x="-140" y="4152"/>
                    <a:pt x="17" y="4582"/>
                  </a:cubicBezTo>
                  <a:cubicBezTo>
                    <a:pt x="173" y="5012"/>
                    <a:pt x="1425" y="5394"/>
                    <a:pt x="3617" y="5777"/>
                  </a:cubicBezTo>
                  <a:cubicBezTo>
                    <a:pt x="5808" y="6159"/>
                    <a:pt x="8938" y="6541"/>
                    <a:pt x="11130" y="6924"/>
                  </a:cubicBezTo>
                  <a:cubicBezTo>
                    <a:pt x="13321" y="7306"/>
                    <a:pt x="14573" y="7688"/>
                    <a:pt x="15199" y="8214"/>
                  </a:cubicBezTo>
                  <a:cubicBezTo>
                    <a:pt x="15825" y="8739"/>
                    <a:pt x="15825" y="9409"/>
                    <a:pt x="15199" y="9934"/>
                  </a:cubicBezTo>
                  <a:cubicBezTo>
                    <a:pt x="14573" y="10460"/>
                    <a:pt x="13321" y="10842"/>
                    <a:pt x="11912" y="11129"/>
                  </a:cubicBezTo>
                  <a:cubicBezTo>
                    <a:pt x="10503" y="11416"/>
                    <a:pt x="8938" y="11607"/>
                    <a:pt x="8782" y="11941"/>
                  </a:cubicBezTo>
                  <a:cubicBezTo>
                    <a:pt x="8625" y="12276"/>
                    <a:pt x="9877" y="12754"/>
                    <a:pt x="10034" y="13614"/>
                  </a:cubicBezTo>
                  <a:cubicBezTo>
                    <a:pt x="10190" y="14474"/>
                    <a:pt x="9251" y="15716"/>
                    <a:pt x="8156" y="16816"/>
                  </a:cubicBezTo>
                  <a:cubicBezTo>
                    <a:pt x="7060" y="17915"/>
                    <a:pt x="5808" y="18870"/>
                    <a:pt x="5025" y="19635"/>
                  </a:cubicBezTo>
                  <a:cubicBezTo>
                    <a:pt x="4243" y="20400"/>
                    <a:pt x="3930" y="20973"/>
                    <a:pt x="4869" y="21212"/>
                  </a:cubicBezTo>
                  <a:cubicBezTo>
                    <a:pt x="5808" y="21451"/>
                    <a:pt x="7999" y="21355"/>
                    <a:pt x="10817" y="20973"/>
                  </a:cubicBezTo>
                  <a:cubicBezTo>
                    <a:pt x="13634" y="20591"/>
                    <a:pt x="17077" y="19922"/>
                    <a:pt x="20521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911341" y="3825628"/>
              <a:ext cx="215910" cy="23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31" fill="norm" stroke="1" extrusionOk="0">
                  <a:moveTo>
                    <a:pt x="1" y="888"/>
                  </a:moveTo>
                  <a:cubicBezTo>
                    <a:pt x="840" y="314"/>
                    <a:pt x="1678" y="-259"/>
                    <a:pt x="3146" y="123"/>
                  </a:cubicBezTo>
                  <a:cubicBezTo>
                    <a:pt x="4614" y="506"/>
                    <a:pt x="6711" y="1844"/>
                    <a:pt x="8074" y="4137"/>
                  </a:cubicBezTo>
                  <a:cubicBezTo>
                    <a:pt x="9438" y="6431"/>
                    <a:pt x="10067" y="9681"/>
                    <a:pt x="9228" y="12644"/>
                  </a:cubicBezTo>
                  <a:cubicBezTo>
                    <a:pt x="8389" y="15606"/>
                    <a:pt x="6082" y="18283"/>
                    <a:pt x="4405" y="19716"/>
                  </a:cubicBezTo>
                  <a:cubicBezTo>
                    <a:pt x="2727" y="21150"/>
                    <a:pt x="1678" y="21341"/>
                    <a:pt x="944" y="20959"/>
                  </a:cubicBezTo>
                  <a:cubicBezTo>
                    <a:pt x="210" y="20576"/>
                    <a:pt x="-209" y="19621"/>
                    <a:pt x="106" y="18283"/>
                  </a:cubicBezTo>
                  <a:cubicBezTo>
                    <a:pt x="420" y="16945"/>
                    <a:pt x="1469" y="15224"/>
                    <a:pt x="3880" y="13026"/>
                  </a:cubicBezTo>
                  <a:cubicBezTo>
                    <a:pt x="6292" y="10828"/>
                    <a:pt x="10067" y="8152"/>
                    <a:pt x="12374" y="6336"/>
                  </a:cubicBezTo>
                  <a:cubicBezTo>
                    <a:pt x="14680" y="4520"/>
                    <a:pt x="15519" y="3564"/>
                    <a:pt x="15939" y="2608"/>
                  </a:cubicBezTo>
                  <a:cubicBezTo>
                    <a:pt x="16358" y="1653"/>
                    <a:pt x="16358" y="697"/>
                    <a:pt x="15834" y="314"/>
                  </a:cubicBezTo>
                  <a:cubicBezTo>
                    <a:pt x="15309" y="-68"/>
                    <a:pt x="14261" y="123"/>
                    <a:pt x="13632" y="792"/>
                  </a:cubicBezTo>
                  <a:cubicBezTo>
                    <a:pt x="13003" y="1461"/>
                    <a:pt x="12793" y="2608"/>
                    <a:pt x="12793" y="4520"/>
                  </a:cubicBezTo>
                  <a:cubicBezTo>
                    <a:pt x="12793" y="6431"/>
                    <a:pt x="13003" y="9107"/>
                    <a:pt x="14471" y="11401"/>
                  </a:cubicBezTo>
                  <a:cubicBezTo>
                    <a:pt x="15939" y="13695"/>
                    <a:pt x="18665" y="15606"/>
                    <a:pt x="21391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228849" y="4000565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254250" y="3664015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463799" y="4045015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590799" y="3851504"/>
              <a:ext cx="190501" cy="15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606"/>
                  </a:moveTo>
                  <a:cubicBezTo>
                    <a:pt x="0" y="3204"/>
                    <a:pt x="0" y="1801"/>
                    <a:pt x="840" y="960"/>
                  </a:cubicBezTo>
                  <a:cubicBezTo>
                    <a:pt x="1680" y="118"/>
                    <a:pt x="3360" y="-162"/>
                    <a:pt x="5520" y="1100"/>
                  </a:cubicBezTo>
                  <a:cubicBezTo>
                    <a:pt x="7680" y="2362"/>
                    <a:pt x="10320" y="5167"/>
                    <a:pt x="11160" y="8393"/>
                  </a:cubicBezTo>
                  <a:cubicBezTo>
                    <a:pt x="12000" y="11619"/>
                    <a:pt x="11040" y="15266"/>
                    <a:pt x="9720" y="17651"/>
                  </a:cubicBezTo>
                  <a:cubicBezTo>
                    <a:pt x="8400" y="20035"/>
                    <a:pt x="6720" y="21157"/>
                    <a:pt x="5880" y="21017"/>
                  </a:cubicBezTo>
                  <a:cubicBezTo>
                    <a:pt x="5040" y="20876"/>
                    <a:pt x="5040" y="19474"/>
                    <a:pt x="6600" y="16528"/>
                  </a:cubicBezTo>
                  <a:cubicBezTo>
                    <a:pt x="8160" y="13583"/>
                    <a:pt x="11280" y="9095"/>
                    <a:pt x="13320" y="6289"/>
                  </a:cubicBezTo>
                  <a:cubicBezTo>
                    <a:pt x="15360" y="3484"/>
                    <a:pt x="16320" y="2362"/>
                    <a:pt x="17280" y="1380"/>
                  </a:cubicBezTo>
                  <a:cubicBezTo>
                    <a:pt x="18240" y="399"/>
                    <a:pt x="19200" y="-443"/>
                    <a:pt x="19200" y="258"/>
                  </a:cubicBezTo>
                  <a:cubicBezTo>
                    <a:pt x="19200" y="960"/>
                    <a:pt x="18240" y="3204"/>
                    <a:pt x="17760" y="6009"/>
                  </a:cubicBezTo>
                  <a:cubicBezTo>
                    <a:pt x="17280" y="8814"/>
                    <a:pt x="17280" y="12180"/>
                    <a:pt x="18000" y="14705"/>
                  </a:cubicBezTo>
                  <a:cubicBezTo>
                    <a:pt x="18720" y="17230"/>
                    <a:pt x="20160" y="18913"/>
                    <a:pt x="21600" y="2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851150" y="3961249"/>
              <a:ext cx="120650" cy="1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449"/>
                  </a:moveTo>
                  <a:cubicBezTo>
                    <a:pt x="1516" y="1332"/>
                    <a:pt x="3032" y="214"/>
                    <a:pt x="4737" y="28"/>
                  </a:cubicBezTo>
                  <a:cubicBezTo>
                    <a:pt x="6442" y="-158"/>
                    <a:pt x="8337" y="587"/>
                    <a:pt x="9095" y="2449"/>
                  </a:cubicBezTo>
                  <a:cubicBezTo>
                    <a:pt x="9853" y="4311"/>
                    <a:pt x="9474" y="7290"/>
                    <a:pt x="8526" y="9525"/>
                  </a:cubicBezTo>
                  <a:cubicBezTo>
                    <a:pt x="7579" y="11759"/>
                    <a:pt x="6063" y="13249"/>
                    <a:pt x="4737" y="15111"/>
                  </a:cubicBezTo>
                  <a:cubicBezTo>
                    <a:pt x="3411" y="16973"/>
                    <a:pt x="2274" y="19208"/>
                    <a:pt x="2653" y="20325"/>
                  </a:cubicBezTo>
                  <a:cubicBezTo>
                    <a:pt x="3032" y="21442"/>
                    <a:pt x="4926" y="21442"/>
                    <a:pt x="8337" y="20697"/>
                  </a:cubicBezTo>
                  <a:cubicBezTo>
                    <a:pt x="11747" y="19952"/>
                    <a:pt x="16674" y="18463"/>
                    <a:pt x="21600" y="1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914650" y="3670365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098800" y="4057715"/>
              <a:ext cx="76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6300"/>
                    <a:pt x="13200" y="12600"/>
                    <a:pt x="9600" y="16200"/>
                  </a:cubicBezTo>
                  <a:cubicBezTo>
                    <a:pt x="6000" y="19800"/>
                    <a:pt x="30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276600" y="4025965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632200" y="3994215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816350" y="3987865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089132" y="3750428"/>
              <a:ext cx="178069" cy="20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66" fill="norm" stroke="1" extrusionOk="0">
                  <a:moveTo>
                    <a:pt x="2319" y="2176"/>
                  </a:moveTo>
                  <a:cubicBezTo>
                    <a:pt x="1557" y="1321"/>
                    <a:pt x="794" y="466"/>
                    <a:pt x="1049" y="145"/>
                  </a:cubicBezTo>
                  <a:cubicBezTo>
                    <a:pt x="1303" y="-176"/>
                    <a:pt x="2573" y="38"/>
                    <a:pt x="4352" y="786"/>
                  </a:cubicBezTo>
                  <a:cubicBezTo>
                    <a:pt x="6131" y="1535"/>
                    <a:pt x="8418" y="2818"/>
                    <a:pt x="9689" y="5705"/>
                  </a:cubicBezTo>
                  <a:cubicBezTo>
                    <a:pt x="10959" y="8592"/>
                    <a:pt x="11213" y="13083"/>
                    <a:pt x="10070" y="15971"/>
                  </a:cubicBezTo>
                  <a:cubicBezTo>
                    <a:pt x="8926" y="18858"/>
                    <a:pt x="6385" y="20141"/>
                    <a:pt x="4225" y="20782"/>
                  </a:cubicBezTo>
                  <a:cubicBezTo>
                    <a:pt x="2065" y="21424"/>
                    <a:pt x="286" y="21424"/>
                    <a:pt x="32" y="19499"/>
                  </a:cubicBezTo>
                  <a:cubicBezTo>
                    <a:pt x="-222" y="17574"/>
                    <a:pt x="1049" y="13725"/>
                    <a:pt x="3209" y="10731"/>
                  </a:cubicBezTo>
                  <a:cubicBezTo>
                    <a:pt x="5369" y="7737"/>
                    <a:pt x="8418" y="5598"/>
                    <a:pt x="10832" y="3780"/>
                  </a:cubicBezTo>
                  <a:cubicBezTo>
                    <a:pt x="13246" y="1963"/>
                    <a:pt x="15025" y="466"/>
                    <a:pt x="15152" y="786"/>
                  </a:cubicBezTo>
                  <a:cubicBezTo>
                    <a:pt x="15279" y="1107"/>
                    <a:pt x="13754" y="3246"/>
                    <a:pt x="13119" y="5705"/>
                  </a:cubicBezTo>
                  <a:cubicBezTo>
                    <a:pt x="12484" y="8165"/>
                    <a:pt x="12738" y="10945"/>
                    <a:pt x="14263" y="13297"/>
                  </a:cubicBezTo>
                  <a:cubicBezTo>
                    <a:pt x="15787" y="15650"/>
                    <a:pt x="18583" y="17574"/>
                    <a:pt x="21378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356100" y="3892615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445942" y="3918015"/>
              <a:ext cx="101874" cy="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816" fill="norm" stroke="1" extrusionOk="0">
                  <a:moveTo>
                    <a:pt x="9061" y="0"/>
                  </a:moveTo>
                  <a:cubicBezTo>
                    <a:pt x="6857" y="0"/>
                    <a:pt x="4653" y="0"/>
                    <a:pt x="2890" y="1054"/>
                  </a:cubicBezTo>
                  <a:cubicBezTo>
                    <a:pt x="1126" y="2107"/>
                    <a:pt x="-196" y="4215"/>
                    <a:pt x="24" y="7902"/>
                  </a:cubicBezTo>
                  <a:cubicBezTo>
                    <a:pt x="245" y="11590"/>
                    <a:pt x="2008" y="16859"/>
                    <a:pt x="5314" y="19229"/>
                  </a:cubicBezTo>
                  <a:cubicBezTo>
                    <a:pt x="8620" y="21600"/>
                    <a:pt x="13469" y="21073"/>
                    <a:pt x="16555" y="19229"/>
                  </a:cubicBezTo>
                  <a:cubicBezTo>
                    <a:pt x="19641" y="17385"/>
                    <a:pt x="20963" y="14224"/>
                    <a:pt x="21184" y="11327"/>
                  </a:cubicBezTo>
                  <a:cubicBezTo>
                    <a:pt x="21404" y="8429"/>
                    <a:pt x="20522" y="5795"/>
                    <a:pt x="18098" y="3951"/>
                  </a:cubicBezTo>
                  <a:cubicBezTo>
                    <a:pt x="15673" y="2107"/>
                    <a:pt x="11706" y="1054"/>
                    <a:pt x="77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444999" y="356876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699000" y="3567220"/>
              <a:ext cx="115567" cy="49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84" fill="norm" stroke="1" extrusionOk="0">
                  <a:moveTo>
                    <a:pt x="0" y="67"/>
                  </a:moveTo>
                  <a:cubicBezTo>
                    <a:pt x="2274" y="-24"/>
                    <a:pt x="4547" y="-116"/>
                    <a:pt x="7011" y="479"/>
                  </a:cubicBezTo>
                  <a:cubicBezTo>
                    <a:pt x="9474" y="1074"/>
                    <a:pt x="12126" y="2355"/>
                    <a:pt x="12126" y="3728"/>
                  </a:cubicBezTo>
                  <a:cubicBezTo>
                    <a:pt x="12126" y="5101"/>
                    <a:pt x="9474" y="6565"/>
                    <a:pt x="8526" y="7755"/>
                  </a:cubicBezTo>
                  <a:cubicBezTo>
                    <a:pt x="7579" y="8945"/>
                    <a:pt x="8337" y="9860"/>
                    <a:pt x="10989" y="11187"/>
                  </a:cubicBezTo>
                  <a:cubicBezTo>
                    <a:pt x="13642" y="12515"/>
                    <a:pt x="18189" y="14253"/>
                    <a:pt x="19895" y="15764"/>
                  </a:cubicBezTo>
                  <a:cubicBezTo>
                    <a:pt x="21600" y="17274"/>
                    <a:pt x="20463" y="18555"/>
                    <a:pt x="17432" y="19470"/>
                  </a:cubicBezTo>
                  <a:cubicBezTo>
                    <a:pt x="14400" y="20386"/>
                    <a:pt x="9474" y="20935"/>
                    <a:pt x="4547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236633" y="3873565"/>
              <a:ext cx="4275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9" y="21600"/>
                  </a:moveTo>
                  <a:cubicBezTo>
                    <a:pt x="535" y="19200"/>
                    <a:pt x="0" y="16800"/>
                    <a:pt x="0" y="15600"/>
                  </a:cubicBezTo>
                  <a:cubicBezTo>
                    <a:pt x="0" y="14400"/>
                    <a:pt x="535" y="14400"/>
                    <a:pt x="2887" y="14400"/>
                  </a:cubicBezTo>
                  <a:cubicBezTo>
                    <a:pt x="5240" y="14400"/>
                    <a:pt x="9410" y="14400"/>
                    <a:pt x="12832" y="12000"/>
                  </a:cubicBezTo>
                  <a:cubicBezTo>
                    <a:pt x="16253" y="9600"/>
                    <a:pt x="1892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524500" y="3784665"/>
              <a:ext cx="16336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4985" y="0"/>
                  </a:moveTo>
                  <a:cubicBezTo>
                    <a:pt x="9415" y="800"/>
                    <a:pt x="13846" y="1600"/>
                    <a:pt x="16754" y="2640"/>
                  </a:cubicBezTo>
                  <a:cubicBezTo>
                    <a:pt x="19662" y="3680"/>
                    <a:pt x="21046" y="4960"/>
                    <a:pt x="21323" y="6320"/>
                  </a:cubicBezTo>
                  <a:cubicBezTo>
                    <a:pt x="21600" y="7680"/>
                    <a:pt x="20769" y="9120"/>
                    <a:pt x="18000" y="10960"/>
                  </a:cubicBezTo>
                  <a:cubicBezTo>
                    <a:pt x="15231" y="12800"/>
                    <a:pt x="10523" y="15040"/>
                    <a:pt x="7200" y="16880"/>
                  </a:cubicBezTo>
                  <a:cubicBezTo>
                    <a:pt x="3877" y="18720"/>
                    <a:pt x="1938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457950" y="3657723"/>
              <a:ext cx="156634" cy="54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627" y="6502"/>
                  </a:moveTo>
                  <a:cubicBezTo>
                    <a:pt x="2043" y="9421"/>
                    <a:pt x="1459" y="12340"/>
                    <a:pt x="1168" y="14675"/>
                  </a:cubicBezTo>
                  <a:cubicBezTo>
                    <a:pt x="876" y="17011"/>
                    <a:pt x="876" y="18762"/>
                    <a:pt x="730" y="19888"/>
                  </a:cubicBezTo>
                  <a:cubicBezTo>
                    <a:pt x="584" y="21014"/>
                    <a:pt x="292" y="21514"/>
                    <a:pt x="146" y="21347"/>
                  </a:cubicBezTo>
                  <a:cubicBezTo>
                    <a:pt x="0" y="21180"/>
                    <a:pt x="0" y="20346"/>
                    <a:pt x="0" y="18387"/>
                  </a:cubicBezTo>
                  <a:cubicBezTo>
                    <a:pt x="0" y="16427"/>
                    <a:pt x="0" y="13341"/>
                    <a:pt x="438" y="10589"/>
                  </a:cubicBezTo>
                  <a:cubicBezTo>
                    <a:pt x="876" y="7837"/>
                    <a:pt x="1751" y="5418"/>
                    <a:pt x="2773" y="3750"/>
                  </a:cubicBezTo>
                  <a:cubicBezTo>
                    <a:pt x="3795" y="2082"/>
                    <a:pt x="4962" y="1165"/>
                    <a:pt x="6276" y="623"/>
                  </a:cubicBezTo>
                  <a:cubicBezTo>
                    <a:pt x="7589" y="81"/>
                    <a:pt x="9049" y="-86"/>
                    <a:pt x="11238" y="39"/>
                  </a:cubicBezTo>
                  <a:cubicBezTo>
                    <a:pt x="13427" y="164"/>
                    <a:pt x="16346" y="581"/>
                    <a:pt x="18389" y="1540"/>
                  </a:cubicBezTo>
                  <a:cubicBezTo>
                    <a:pt x="20432" y="2499"/>
                    <a:pt x="21600" y="4000"/>
                    <a:pt x="21600" y="5126"/>
                  </a:cubicBezTo>
                  <a:cubicBezTo>
                    <a:pt x="21600" y="6252"/>
                    <a:pt x="20432" y="7003"/>
                    <a:pt x="17368" y="7587"/>
                  </a:cubicBezTo>
                  <a:cubicBezTo>
                    <a:pt x="14303" y="8170"/>
                    <a:pt x="9341" y="8587"/>
                    <a:pt x="4378" y="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633487" y="3916884"/>
              <a:ext cx="91163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8" fill="norm" stroke="1" extrusionOk="0">
                  <a:moveTo>
                    <a:pt x="525" y="2710"/>
                  </a:moveTo>
                  <a:cubicBezTo>
                    <a:pt x="34" y="1289"/>
                    <a:pt x="-457" y="-132"/>
                    <a:pt x="770" y="10"/>
                  </a:cubicBezTo>
                  <a:cubicBezTo>
                    <a:pt x="1998" y="152"/>
                    <a:pt x="4943" y="1857"/>
                    <a:pt x="8625" y="5694"/>
                  </a:cubicBezTo>
                  <a:cubicBezTo>
                    <a:pt x="12307" y="9531"/>
                    <a:pt x="16725" y="15500"/>
                    <a:pt x="2114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642100" y="3930715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2533"/>
                  </a:cubicBezTo>
                  <a:cubicBezTo>
                    <a:pt x="10165" y="5067"/>
                    <a:pt x="5082" y="10133"/>
                    <a:pt x="2541" y="13733"/>
                  </a:cubicBezTo>
                  <a:cubicBezTo>
                    <a:pt x="0" y="17333"/>
                    <a:pt x="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814496" y="3619565"/>
              <a:ext cx="13875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9490" y="0"/>
                    <a:pt x="17527" y="0"/>
                    <a:pt x="14254" y="1878"/>
                  </a:cubicBezTo>
                  <a:cubicBezTo>
                    <a:pt x="10981" y="3757"/>
                    <a:pt x="6399" y="7513"/>
                    <a:pt x="3618" y="10330"/>
                  </a:cubicBezTo>
                  <a:cubicBezTo>
                    <a:pt x="836" y="13148"/>
                    <a:pt x="-146" y="15026"/>
                    <a:pt x="18" y="16748"/>
                  </a:cubicBezTo>
                  <a:cubicBezTo>
                    <a:pt x="181" y="18470"/>
                    <a:pt x="1490" y="20035"/>
                    <a:pt x="3127" y="20817"/>
                  </a:cubicBezTo>
                  <a:cubicBezTo>
                    <a:pt x="4763" y="21600"/>
                    <a:pt x="6727" y="21600"/>
                    <a:pt x="8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029450" y="3633208"/>
              <a:ext cx="146050" cy="23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680"/>
                  </a:moveTo>
                  <a:cubicBezTo>
                    <a:pt x="20661" y="895"/>
                    <a:pt x="19722" y="109"/>
                    <a:pt x="18470" y="11"/>
                  </a:cubicBezTo>
                  <a:cubicBezTo>
                    <a:pt x="17217" y="-87"/>
                    <a:pt x="15652" y="502"/>
                    <a:pt x="13148" y="1288"/>
                  </a:cubicBezTo>
                  <a:cubicBezTo>
                    <a:pt x="10643" y="2073"/>
                    <a:pt x="7200" y="3055"/>
                    <a:pt x="4852" y="3840"/>
                  </a:cubicBezTo>
                  <a:cubicBezTo>
                    <a:pt x="2504" y="4626"/>
                    <a:pt x="1252" y="5215"/>
                    <a:pt x="626" y="6000"/>
                  </a:cubicBezTo>
                  <a:cubicBezTo>
                    <a:pt x="0" y="6786"/>
                    <a:pt x="0" y="7768"/>
                    <a:pt x="0" y="8749"/>
                  </a:cubicBezTo>
                  <a:cubicBezTo>
                    <a:pt x="0" y="9731"/>
                    <a:pt x="0" y="10713"/>
                    <a:pt x="626" y="10909"/>
                  </a:cubicBezTo>
                  <a:cubicBezTo>
                    <a:pt x="1252" y="11106"/>
                    <a:pt x="2504" y="10517"/>
                    <a:pt x="4226" y="9928"/>
                  </a:cubicBezTo>
                  <a:cubicBezTo>
                    <a:pt x="5948" y="9338"/>
                    <a:pt x="8139" y="8749"/>
                    <a:pt x="10017" y="8455"/>
                  </a:cubicBezTo>
                  <a:cubicBezTo>
                    <a:pt x="11896" y="8160"/>
                    <a:pt x="13461" y="8160"/>
                    <a:pt x="14713" y="9142"/>
                  </a:cubicBezTo>
                  <a:cubicBezTo>
                    <a:pt x="15965" y="10124"/>
                    <a:pt x="16904" y="12088"/>
                    <a:pt x="16591" y="14149"/>
                  </a:cubicBezTo>
                  <a:cubicBezTo>
                    <a:pt x="16278" y="16211"/>
                    <a:pt x="14713" y="18371"/>
                    <a:pt x="13148" y="19648"/>
                  </a:cubicBezTo>
                  <a:cubicBezTo>
                    <a:pt x="11583" y="20924"/>
                    <a:pt x="10017" y="21317"/>
                    <a:pt x="8452" y="21415"/>
                  </a:cubicBezTo>
                  <a:cubicBezTo>
                    <a:pt x="6887" y="21513"/>
                    <a:pt x="5322" y="21317"/>
                    <a:pt x="5165" y="20138"/>
                  </a:cubicBezTo>
                  <a:cubicBezTo>
                    <a:pt x="5009" y="18960"/>
                    <a:pt x="6261" y="16800"/>
                    <a:pt x="7513" y="14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207249" y="3598787"/>
              <a:ext cx="146334" cy="28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13" fill="norm" stroke="1" extrusionOk="0">
                  <a:moveTo>
                    <a:pt x="10039" y="128"/>
                  </a:moveTo>
                  <a:cubicBezTo>
                    <a:pt x="11561" y="-29"/>
                    <a:pt x="13082" y="-187"/>
                    <a:pt x="14907" y="601"/>
                  </a:cubicBezTo>
                  <a:cubicBezTo>
                    <a:pt x="16732" y="1390"/>
                    <a:pt x="18862" y="3124"/>
                    <a:pt x="20079" y="5725"/>
                  </a:cubicBezTo>
                  <a:cubicBezTo>
                    <a:pt x="21296" y="8327"/>
                    <a:pt x="21600" y="11795"/>
                    <a:pt x="19470" y="14555"/>
                  </a:cubicBezTo>
                  <a:cubicBezTo>
                    <a:pt x="17341" y="17314"/>
                    <a:pt x="12777" y="19363"/>
                    <a:pt x="9127" y="20388"/>
                  </a:cubicBezTo>
                  <a:cubicBezTo>
                    <a:pt x="5476" y="21413"/>
                    <a:pt x="2738" y="21413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898216" y="3273403"/>
              <a:ext cx="213785" cy="22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6844" y="10508"/>
                  </a:moveTo>
                  <a:cubicBezTo>
                    <a:pt x="4705" y="13508"/>
                    <a:pt x="2566" y="16508"/>
                    <a:pt x="1390" y="18508"/>
                  </a:cubicBezTo>
                  <a:cubicBezTo>
                    <a:pt x="214" y="20508"/>
                    <a:pt x="0" y="21508"/>
                    <a:pt x="0" y="21408"/>
                  </a:cubicBezTo>
                  <a:cubicBezTo>
                    <a:pt x="0" y="21308"/>
                    <a:pt x="214" y="20108"/>
                    <a:pt x="1390" y="16708"/>
                  </a:cubicBezTo>
                  <a:cubicBezTo>
                    <a:pt x="2566" y="13308"/>
                    <a:pt x="4705" y="7708"/>
                    <a:pt x="6202" y="4408"/>
                  </a:cubicBezTo>
                  <a:cubicBezTo>
                    <a:pt x="7699" y="1108"/>
                    <a:pt x="8554" y="108"/>
                    <a:pt x="9945" y="8"/>
                  </a:cubicBezTo>
                  <a:cubicBezTo>
                    <a:pt x="11335" y="-92"/>
                    <a:pt x="13259" y="708"/>
                    <a:pt x="15077" y="2908"/>
                  </a:cubicBezTo>
                  <a:cubicBezTo>
                    <a:pt x="16895" y="5108"/>
                    <a:pt x="18606" y="8708"/>
                    <a:pt x="19675" y="11708"/>
                  </a:cubicBezTo>
                  <a:cubicBezTo>
                    <a:pt x="20745" y="14708"/>
                    <a:pt x="21172" y="17108"/>
                    <a:pt x="21600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664450" y="3676715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664450" y="379101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553450" y="3448115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432800" y="3790965"/>
              <a:ext cx="2476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246" y="11670"/>
                    <a:pt x="8492" y="3363"/>
                    <a:pt x="12092" y="870"/>
                  </a:cubicBezTo>
                  <a:cubicBezTo>
                    <a:pt x="15692" y="-1622"/>
                    <a:pt x="1864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504096" y="3905315"/>
              <a:ext cx="3665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4966"/>
                    <a:pt x="6380" y="9931"/>
                    <a:pt x="2780" y="13159"/>
                  </a:cubicBezTo>
                  <a:cubicBezTo>
                    <a:pt x="-820" y="16386"/>
                    <a:pt x="-820" y="17876"/>
                    <a:pt x="2180" y="18993"/>
                  </a:cubicBezTo>
                  <a:cubicBezTo>
                    <a:pt x="5180" y="20110"/>
                    <a:pt x="11180" y="20855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612415" y="3905315"/>
              <a:ext cx="110369" cy="11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850" fill="norm" stroke="1" extrusionOk="0">
                  <a:moveTo>
                    <a:pt x="11657" y="2400"/>
                  </a:moveTo>
                  <a:cubicBezTo>
                    <a:pt x="9657" y="1600"/>
                    <a:pt x="7657" y="800"/>
                    <a:pt x="5657" y="600"/>
                  </a:cubicBezTo>
                  <a:cubicBezTo>
                    <a:pt x="3657" y="400"/>
                    <a:pt x="1657" y="800"/>
                    <a:pt x="657" y="4000"/>
                  </a:cubicBezTo>
                  <a:cubicBezTo>
                    <a:pt x="-343" y="7200"/>
                    <a:pt x="-343" y="13200"/>
                    <a:pt x="1657" y="16800"/>
                  </a:cubicBezTo>
                  <a:cubicBezTo>
                    <a:pt x="3657" y="20400"/>
                    <a:pt x="7657" y="21600"/>
                    <a:pt x="11257" y="20400"/>
                  </a:cubicBezTo>
                  <a:cubicBezTo>
                    <a:pt x="14857" y="19200"/>
                    <a:pt x="18057" y="15600"/>
                    <a:pt x="19657" y="12600"/>
                  </a:cubicBezTo>
                  <a:cubicBezTo>
                    <a:pt x="21257" y="9600"/>
                    <a:pt x="21257" y="7200"/>
                    <a:pt x="19657" y="5200"/>
                  </a:cubicBezTo>
                  <a:cubicBezTo>
                    <a:pt x="18057" y="3200"/>
                    <a:pt x="14857" y="1600"/>
                    <a:pt x="116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094144" y="3568765"/>
              <a:ext cx="208607" cy="26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6" fill="norm" stroke="1" extrusionOk="0">
                  <a:moveTo>
                    <a:pt x="17576" y="0"/>
                  </a:moveTo>
                  <a:cubicBezTo>
                    <a:pt x="13867" y="1045"/>
                    <a:pt x="10158" y="2090"/>
                    <a:pt x="7758" y="2961"/>
                  </a:cubicBezTo>
                  <a:cubicBezTo>
                    <a:pt x="5358" y="3832"/>
                    <a:pt x="4267" y="4529"/>
                    <a:pt x="3612" y="5313"/>
                  </a:cubicBezTo>
                  <a:cubicBezTo>
                    <a:pt x="2958" y="6097"/>
                    <a:pt x="2739" y="6968"/>
                    <a:pt x="3285" y="7577"/>
                  </a:cubicBezTo>
                  <a:cubicBezTo>
                    <a:pt x="3830" y="8187"/>
                    <a:pt x="5139" y="8535"/>
                    <a:pt x="6448" y="8710"/>
                  </a:cubicBezTo>
                  <a:cubicBezTo>
                    <a:pt x="7758" y="8884"/>
                    <a:pt x="9067" y="8884"/>
                    <a:pt x="10267" y="8971"/>
                  </a:cubicBezTo>
                  <a:cubicBezTo>
                    <a:pt x="11467" y="9058"/>
                    <a:pt x="12558" y="9232"/>
                    <a:pt x="13212" y="9755"/>
                  </a:cubicBezTo>
                  <a:cubicBezTo>
                    <a:pt x="13867" y="10277"/>
                    <a:pt x="14085" y="11148"/>
                    <a:pt x="12994" y="12106"/>
                  </a:cubicBezTo>
                  <a:cubicBezTo>
                    <a:pt x="11903" y="13065"/>
                    <a:pt x="9503" y="14110"/>
                    <a:pt x="7321" y="15155"/>
                  </a:cubicBezTo>
                  <a:cubicBezTo>
                    <a:pt x="5139" y="16200"/>
                    <a:pt x="3176" y="17245"/>
                    <a:pt x="1867" y="18116"/>
                  </a:cubicBezTo>
                  <a:cubicBezTo>
                    <a:pt x="558" y="18987"/>
                    <a:pt x="-97" y="19684"/>
                    <a:pt x="12" y="20294"/>
                  </a:cubicBezTo>
                  <a:cubicBezTo>
                    <a:pt x="121" y="20903"/>
                    <a:pt x="994" y="21426"/>
                    <a:pt x="2848" y="21513"/>
                  </a:cubicBezTo>
                  <a:cubicBezTo>
                    <a:pt x="4703" y="21600"/>
                    <a:pt x="7539" y="21252"/>
                    <a:pt x="10812" y="20729"/>
                  </a:cubicBezTo>
                  <a:cubicBezTo>
                    <a:pt x="14085" y="20206"/>
                    <a:pt x="17794" y="19510"/>
                    <a:pt x="21503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539816" y="3552800"/>
              <a:ext cx="35984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442"/>
                  </a:moveTo>
                  <a:cubicBezTo>
                    <a:pt x="16518" y="678"/>
                    <a:pt x="11435" y="-87"/>
                    <a:pt x="8259" y="9"/>
                  </a:cubicBezTo>
                  <a:cubicBezTo>
                    <a:pt x="5082" y="104"/>
                    <a:pt x="3812" y="1060"/>
                    <a:pt x="2541" y="4214"/>
                  </a:cubicBezTo>
                  <a:cubicBezTo>
                    <a:pt x="1271" y="7368"/>
                    <a:pt x="0" y="12720"/>
                    <a:pt x="0" y="15970"/>
                  </a:cubicBezTo>
                  <a:cubicBezTo>
                    <a:pt x="0" y="19219"/>
                    <a:pt x="1271" y="20366"/>
                    <a:pt x="254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455876" y="3565772"/>
              <a:ext cx="208824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967" fill="norm" stroke="1" extrusionOk="0">
                  <a:moveTo>
                    <a:pt x="1210" y="20967"/>
                  </a:moveTo>
                  <a:cubicBezTo>
                    <a:pt x="354" y="16647"/>
                    <a:pt x="-501" y="12327"/>
                    <a:pt x="354" y="8547"/>
                  </a:cubicBezTo>
                  <a:cubicBezTo>
                    <a:pt x="1210" y="4767"/>
                    <a:pt x="3776" y="1527"/>
                    <a:pt x="7519" y="447"/>
                  </a:cubicBezTo>
                  <a:cubicBezTo>
                    <a:pt x="11261" y="-633"/>
                    <a:pt x="16180" y="447"/>
                    <a:pt x="21099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436100" y="3771965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819490" y="3491778"/>
              <a:ext cx="156361" cy="31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64" fill="norm" stroke="1" extrusionOk="0">
                  <a:moveTo>
                    <a:pt x="21275" y="3098"/>
                  </a:moveTo>
                  <a:cubicBezTo>
                    <a:pt x="19835" y="1938"/>
                    <a:pt x="18395" y="779"/>
                    <a:pt x="16955" y="271"/>
                  </a:cubicBezTo>
                  <a:cubicBezTo>
                    <a:pt x="15515" y="-236"/>
                    <a:pt x="14075" y="-91"/>
                    <a:pt x="11915" y="1214"/>
                  </a:cubicBezTo>
                  <a:cubicBezTo>
                    <a:pt x="9755" y="2518"/>
                    <a:pt x="6875" y="4983"/>
                    <a:pt x="4571" y="7447"/>
                  </a:cubicBezTo>
                  <a:cubicBezTo>
                    <a:pt x="2267" y="9912"/>
                    <a:pt x="539" y="12376"/>
                    <a:pt x="107" y="14551"/>
                  </a:cubicBezTo>
                  <a:cubicBezTo>
                    <a:pt x="-325" y="16725"/>
                    <a:pt x="539" y="18610"/>
                    <a:pt x="2987" y="19697"/>
                  </a:cubicBezTo>
                  <a:cubicBezTo>
                    <a:pt x="5435" y="20784"/>
                    <a:pt x="9467" y="21074"/>
                    <a:pt x="13499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956800" y="3577207"/>
              <a:ext cx="171450" cy="20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4366"/>
                  </a:moveTo>
                  <a:cubicBezTo>
                    <a:pt x="0" y="2839"/>
                    <a:pt x="0" y="1311"/>
                    <a:pt x="933" y="548"/>
                  </a:cubicBezTo>
                  <a:cubicBezTo>
                    <a:pt x="1867" y="-216"/>
                    <a:pt x="3733" y="-216"/>
                    <a:pt x="6133" y="766"/>
                  </a:cubicBezTo>
                  <a:cubicBezTo>
                    <a:pt x="8533" y="1748"/>
                    <a:pt x="11467" y="3711"/>
                    <a:pt x="12533" y="6111"/>
                  </a:cubicBezTo>
                  <a:cubicBezTo>
                    <a:pt x="13600" y="8511"/>
                    <a:pt x="12800" y="11348"/>
                    <a:pt x="11200" y="13529"/>
                  </a:cubicBezTo>
                  <a:cubicBezTo>
                    <a:pt x="9600" y="15711"/>
                    <a:pt x="7200" y="17239"/>
                    <a:pt x="5333" y="18111"/>
                  </a:cubicBezTo>
                  <a:cubicBezTo>
                    <a:pt x="3467" y="18984"/>
                    <a:pt x="2133" y="19202"/>
                    <a:pt x="1467" y="18766"/>
                  </a:cubicBezTo>
                  <a:cubicBezTo>
                    <a:pt x="800" y="18329"/>
                    <a:pt x="800" y="17239"/>
                    <a:pt x="2933" y="14948"/>
                  </a:cubicBezTo>
                  <a:cubicBezTo>
                    <a:pt x="5067" y="12657"/>
                    <a:pt x="9333" y="9166"/>
                    <a:pt x="12000" y="7093"/>
                  </a:cubicBezTo>
                  <a:cubicBezTo>
                    <a:pt x="14667" y="5020"/>
                    <a:pt x="15733" y="4366"/>
                    <a:pt x="16800" y="3493"/>
                  </a:cubicBezTo>
                  <a:cubicBezTo>
                    <a:pt x="17867" y="2620"/>
                    <a:pt x="18933" y="1529"/>
                    <a:pt x="18933" y="1311"/>
                  </a:cubicBezTo>
                  <a:cubicBezTo>
                    <a:pt x="18933" y="1093"/>
                    <a:pt x="17867" y="1748"/>
                    <a:pt x="16667" y="3057"/>
                  </a:cubicBezTo>
                  <a:cubicBezTo>
                    <a:pt x="15467" y="4366"/>
                    <a:pt x="14133" y="6329"/>
                    <a:pt x="14933" y="9493"/>
                  </a:cubicBezTo>
                  <a:cubicBezTo>
                    <a:pt x="15733" y="12657"/>
                    <a:pt x="18667" y="17020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179050" y="3759265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210799" y="3636170"/>
              <a:ext cx="32302" cy="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688" fill="norm" stroke="1" extrusionOk="0">
                  <a:moveTo>
                    <a:pt x="8100" y="20688"/>
                  </a:moveTo>
                  <a:cubicBezTo>
                    <a:pt x="4050" y="16368"/>
                    <a:pt x="0" y="12048"/>
                    <a:pt x="0" y="12588"/>
                  </a:cubicBezTo>
                  <a:cubicBezTo>
                    <a:pt x="0" y="13128"/>
                    <a:pt x="4050" y="18528"/>
                    <a:pt x="8775" y="19608"/>
                  </a:cubicBezTo>
                  <a:cubicBezTo>
                    <a:pt x="13500" y="20688"/>
                    <a:pt x="18900" y="17448"/>
                    <a:pt x="20250" y="12588"/>
                  </a:cubicBezTo>
                  <a:cubicBezTo>
                    <a:pt x="21600" y="7728"/>
                    <a:pt x="18900" y="1248"/>
                    <a:pt x="14850" y="168"/>
                  </a:cubicBezTo>
                  <a:cubicBezTo>
                    <a:pt x="10800" y="-912"/>
                    <a:pt x="5400" y="3408"/>
                    <a:pt x="0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363200" y="3657665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407649" y="3714815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725149" y="3514509"/>
              <a:ext cx="203201" cy="26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782"/>
                  </a:moveTo>
                  <a:cubicBezTo>
                    <a:pt x="17775" y="444"/>
                    <a:pt x="13950" y="107"/>
                    <a:pt x="11363" y="22"/>
                  </a:cubicBezTo>
                  <a:cubicBezTo>
                    <a:pt x="8775" y="-62"/>
                    <a:pt x="7425" y="107"/>
                    <a:pt x="6075" y="276"/>
                  </a:cubicBezTo>
                  <a:cubicBezTo>
                    <a:pt x="4725" y="444"/>
                    <a:pt x="3375" y="613"/>
                    <a:pt x="2587" y="2047"/>
                  </a:cubicBezTo>
                  <a:cubicBezTo>
                    <a:pt x="1800" y="3482"/>
                    <a:pt x="1575" y="6182"/>
                    <a:pt x="1350" y="8207"/>
                  </a:cubicBezTo>
                  <a:cubicBezTo>
                    <a:pt x="1125" y="10232"/>
                    <a:pt x="900" y="11582"/>
                    <a:pt x="1012" y="11835"/>
                  </a:cubicBezTo>
                  <a:cubicBezTo>
                    <a:pt x="1125" y="12088"/>
                    <a:pt x="1575" y="11244"/>
                    <a:pt x="2362" y="10654"/>
                  </a:cubicBezTo>
                  <a:cubicBezTo>
                    <a:pt x="3150" y="10063"/>
                    <a:pt x="4275" y="9726"/>
                    <a:pt x="5400" y="9557"/>
                  </a:cubicBezTo>
                  <a:cubicBezTo>
                    <a:pt x="6525" y="9388"/>
                    <a:pt x="7650" y="9388"/>
                    <a:pt x="8662" y="9641"/>
                  </a:cubicBezTo>
                  <a:cubicBezTo>
                    <a:pt x="9675" y="9894"/>
                    <a:pt x="10575" y="10400"/>
                    <a:pt x="11475" y="10907"/>
                  </a:cubicBezTo>
                  <a:cubicBezTo>
                    <a:pt x="12375" y="11413"/>
                    <a:pt x="13275" y="11919"/>
                    <a:pt x="13050" y="13354"/>
                  </a:cubicBezTo>
                  <a:cubicBezTo>
                    <a:pt x="12825" y="14788"/>
                    <a:pt x="11475" y="17150"/>
                    <a:pt x="9675" y="18669"/>
                  </a:cubicBezTo>
                  <a:cubicBezTo>
                    <a:pt x="7875" y="20188"/>
                    <a:pt x="5625" y="20863"/>
                    <a:pt x="3938" y="21200"/>
                  </a:cubicBezTo>
                  <a:cubicBezTo>
                    <a:pt x="2250" y="21538"/>
                    <a:pt x="1125" y="21538"/>
                    <a:pt x="562" y="21116"/>
                  </a:cubicBezTo>
                  <a:cubicBezTo>
                    <a:pt x="0" y="20694"/>
                    <a:pt x="0" y="19851"/>
                    <a:pt x="0" y="1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807700" y="3452349"/>
              <a:ext cx="261813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89" fill="norm" stroke="1" extrusionOk="0">
                  <a:moveTo>
                    <a:pt x="17107" y="112"/>
                  </a:moveTo>
                  <a:cubicBezTo>
                    <a:pt x="17971" y="0"/>
                    <a:pt x="18835" y="-111"/>
                    <a:pt x="19526" y="223"/>
                  </a:cubicBezTo>
                  <a:cubicBezTo>
                    <a:pt x="20218" y="557"/>
                    <a:pt x="20736" y="1336"/>
                    <a:pt x="21082" y="3174"/>
                  </a:cubicBezTo>
                  <a:cubicBezTo>
                    <a:pt x="21427" y="5011"/>
                    <a:pt x="21600" y="7905"/>
                    <a:pt x="20822" y="10466"/>
                  </a:cubicBezTo>
                  <a:cubicBezTo>
                    <a:pt x="20045" y="13027"/>
                    <a:pt x="18317" y="15254"/>
                    <a:pt x="14688" y="17035"/>
                  </a:cubicBezTo>
                  <a:cubicBezTo>
                    <a:pt x="11059" y="18817"/>
                    <a:pt x="5530" y="20153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150350" y="3981515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156700" y="3911665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600"/>
                    <a:pt x="1800" y="9600"/>
                    <a:pt x="5400" y="6000"/>
                  </a:cubicBezTo>
                  <a:cubicBezTo>
                    <a:pt x="9000" y="2400"/>
                    <a:pt x="153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232900" y="3962465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245600" y="4025965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385300" y="3937065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105899" y="337191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15"/>
                    <a:pt x="4800" y="11631"/>
                    <a:pt x="8400" y="15231"/>
                  </a:cubicBezTo>
                  <a:cubicBezTo>
                    <a:pt x="12000" y="18831"/>
                    <a:pt x="16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138809" y="3382171"/>
              <a:ext cx="103584" cy="12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124" fill="norm" stroke="1" extrusionOk="0">
                  <a:moveTo>
                    <a:pt x="9933" y="416"/>
                  </a:moveTo>
                  <a:cubicBezTo>
                    <a:pt x="7815" y="56"/>
                    <a:pt x="5697" y="-304"/>
                    <a:pt x="4003" y="416"/>
                  </a:cubicBezTo>
                  <a:cubicBezTo>
                    <a:pt x="2309" y="1136"/>
                    <a:pt x="1039" y="2936"/>
                    <a:pt x="403" y="5636"/>
                  </a:cubicBezTo>
                  <a:cubicBezTo>
                    <a:pt x="-232" y="8336"/>
                    <a:pt x="-232" y="11936"/>
                    <a:pt x="1250" y="15176"/>
                  </a:cubicBezTo>
                  <a:cubicBezTo>
                    <a:pt x="2733" y="18416"/>
                    <a:pt x="5697" y="21296"/>
                    <a:pt x="9297" y="21116"/>
                  </a:cubicBezTo>
                  <a:cubicBezTo>
                    <a:pt x="12897" y="20936"/>
                    <a:pt x="17133" y="17696"/>
                    <a:pt x="19250" y="14816"/>
                  </a:cubicBezTo>
                  <a:cubicBezTo>
                    <a:pt x="21368" y="11936"/>
                    <a:pt x="21368" y="9416"/>
                    <a:pt x="18192" y="7796"/>
                  </a:cubicBezTo>
                  <a:cubicBezTo>
                    <a:pt x="15015" y="6176"/>
                    <a:pt x="8662" y="5456"/>
                    <a:pt x="2309" y="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16477" y="4789770"/>
              <a:ext cx="183623" cy="28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187" fill="norm" stroke="1" extrusionOk="0">
                  <a:moveTo>
                    <a:pt x="20820" y="6394"/>
                  </a:moveTo>
                  <a:cubicBezTo>
                    <a:pt x="20340" y="4685"/>
                    <a:pt x="19860" y="2975"/>
                    <a:pt x="18300" y="1732"/>
                  </a:cubicBezTo>
                  <a:cubicBezTo>
                    <a:pt x="16740" y="489"/>
                    <a:pt x="14100" y="-288"/>
                    <a:pt x="10980" y="100"/>
                  </a:cubicBezTo>
                  <a:cubicBezTo>
                    <a:pt x="7860" y="489"/>
                    <a:pt x="4260" y="2043"/>
                    <a:pt x="2100" y="3752"/>
                  </a:cubicBezTo>
                  <a:cubicBezTo>
                    <a:pt x="-60" y="5462"/>
                    <a:pt x="-780" y="7326"/>
                    <a:pt x="1020" y="8958"/>
                  </a:cubicBezTo>
                  <a:cubicBezTo>
                    <a:pt x="2820" y="10590"/>
                    <a:pt x="7140" y="11988"/>
                    <a:pt x="10140" y="13231"/>
                  </a:cubicBezTo>
                  <a:cubicBezTo>
                    <a:pt x="13140" y="14475"/>
                    <a:pt x="14820" y="15562"/>
                    <a:pt x="15540" y="16572"/>
                  </a:cubicBezTo>
                  <a:cubicBezTo>
                    <a:pt x="16260" y="17583"/>
                    <a:pt x="16020" y="18515"/>
                    <a:pt x="14580" y="19370"/>
                  </a:cubicBezTo>
                  <a:cubicBezTo>
                    <a:pt x="13140" y="20224"/>
                    <a:pt x="10500" y="21001"/>
                    <a:pt x="8580" y="21157"/>
                  </a:cubicBezTo>
                  <a:cubicBezTo>
                    <a:pt x="6660" y="21312"/>
                    <a:pt x="5460" y="20846"/>
                    <a:pt x="4260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44550" y="5020934"/>
              <a:ext cx="215900" cy="13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4298"/>
                  </a:moveTo>
                  <a:cubicBezTo>
                    <a:pt x="1059" y="2637"/>
                    <a:pt x="2118" y="975"/>
                    <a:pt x="3176" y="311"/>
                  </a:cubicBezTo>
                  <a:cubicBezTo>
                    <a:pt x="4235" y="-354"/>
                    <a:pt x="5294" y="-22"/>
                    <a:pt x="6141" y="1972"/>
                  </a:cubicBezTo>
                  <a:cubicBezTo>
                    <a:pt x="6988" y="3966"/>
                    <a:pt x="7624" y="7621"/>
                    <a:pt x="7518" y="10280"/>
                  </a:cubicBezTo>
                  <a:cubicBezTo>
                    <a:pt x="7412" y="12938"/>
                    <a:pt x="6565" y="14600"/>
                    <a:pt x="5718" y="15929"/>
                  </a:cubicBezTo>
                  <a:cubicBezTo>
                    <a:pt x="4871" y="17258"/>
                    <a:pt x="4024" y="18255"/>
                    <a:pt x="4024" y="19252"/>
                  </a:cubicBezTo>
                  <a:cubicBezTo>
                    <a:pt x="4024" y="20249"/>
                    <a:pt x="4871" y="21246"/>
                    <a:pt x="7306" y="20914"/>
                  </a:cubicBezTo>
                  <a:cubicBezTo>
                    <a:pt x="9741" y="20581"/>
                    <a:pt x="13765" y="18920"/>
                    <a:pt x="16412" y="17591"/>
                  </a:cubicBezTo>
                  <a:cubicBezTo>
                    <a:pt x="19059" y="16261"/>
                    <a:pt x="20329" y="15264"/>
                    <a:pt x="21600" y="1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726043" y="4695399"/>
              <a:ext cx="128158" cy="40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75" fill="norm" stroke="1" extrusionOk="0">
                  <a:moveTo>
                    <a:pt x="21094" y="2208"/>
                  </a:moveTo>
                  <a:cubicBezTo>
                    <a:pt x="18655" y="1425"/>
                    <a:pt x="16217" y="641"/>
                    <a:pt x="14126" y="250"/>
                  </a:cubicBezTo>
                  <a:cubicBezTo>
                    <a:pt x="12036" y="-142"/>
                    <a:pt x="10294" y="-142"/>
                    <a:pt x="8552" y="753"/>
                  </a:cubicBezTo>
                  <a:cubicBezTo>
                    <a:pt x="6810" y="1649"/>
                    <a:pt x="5068" y="3439"/>
                    <a:pt x="5591" y="5118"/>
                  </a:cubicBezTo>
                  <a:cubicBezTo>
                    <a:pt x="6113" y="6797"/>
                    <a:pt x="8900" y="8364"/>
                    <a:pt x="10468" y="9539"/>
                  </a:cubicBezTo>
                  <a:cubicBezTo>
                    <a:pt x="12036" y="10714"/>
                    <a:pt x="12384" y="11497"/>
                    <a:pt x="11862" y="12057"/>
                  </a:cubicBezTo>
                  <a:cubicBezTo>
                    <a:pt x="11339" y="12617"/>
                    <a:pt x="9946" y="12952"/>
                    <a:pt x="7681" y="14071"/>
                  </a:cubicBezTo>
                  <a:cubicBezTo>
                    <a:pt x="5417" y="15191"/>
                    <a:pt x="2281" y="17093"/>
                    <a:pt x="888" y="18380"/>
                  </a:cubicBezTo>
                  <a:cubicBezTo>
                    <a:pt x="-506" y="19667"/>
                    <a:pt x="-158" y="20339"/>
                    <a:pt x="1236" y="20786"/>
                  </a:cubicBezTo>
                  <a:cubicBezTo>
                    <a:pt x="2629" y="21234"/>
                    <a:pt x="5068" y="21458"/>
                    <a:pt x="8204" y="21346"/>
                  </a:cubicBezTo>
                  <a:cubicBezTo>
                    <a:pt x="11339" y="21234"/>
                    <a:pt x="15171" y="20786"/>
                    <a:pt x="19004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889669" y="4828448"/>
              <a:ext cx="212182" cy="23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78" fill="norm" stroke="1" extrusionOk="0">
                  <a:moveTo>
                    <a:pt x="899" y="3198"/>
                  </a:moveTo>
                  <a:cubicBezTo>
                    <a:pt x="263" y="2061"/>
                    <a:pt x="-372" y="924"/>
                    <a:pt x="263" y="355"/>
                  </a:cubicBezTo>
                  <a:cubicBezTo>
                    <a:pt x="899" y="-213"/>
                    <a:pt x="2804" y="-213"/>
                    <a:pt x="4922" y="1208"/>
                  </a:cubicBezTo>
                  <a:cubicBezTo>
                    <a:pt x="7040" y="2629"/>
                    <a:pt x="9369" y="5471"/>
                    <a:pt x="10216" y="8503"/>
                  </a:cubicBezTo>
                  <a:cubicBezTo>
                    <a:pt x="11063" y="11534"/>
                    <a:pt x="10428" y="14755"/>
                    <a:pt x="9793" y="16745"/>
                  </a:cubicBezTo>
                  <a:cubicBezTo>
                    <a:pt x="9157" y="18734"/>
                    <a:pt x="8522" y="19492"/>
                    <a:pt x="7675" y="20155"/>
                  </a:cubicBezTo>
                  <a:cubicBezTo>
                    <a:pt x="6828" y="20819"/>
                    <a:pt x="5769" y="21387"/>
                    <a:pt x="5240" y="21103"/>
                  </a:cubicBezTo>
                  <a:cubicBezTo>
                    <a:pt x="4710" y="20819"/>
                    <a:pt x="4710" y="19682"/>
                    <a:pt x="6404" y="16650"/>
                  </a:cubicBezTo>
                  <a:cubicBezTo>
                    <a:pt x="8099" y="13619"/>
                    <a:pt x="11487" y="8692"/>
                    <a:pt x="13816" y="5661"/>
                  </a:cubicBezTo>
                  <a:cubicBezTo>
                    <a:pt x="16146" y="2629"/>
                    <a:pt x="17416" y="1492"/>
                    <a:pt x="17734" y="1303"/>
                  </a:cubicBezTo>
                  <a:cubicBezTo>
                    <a:pt x="18052" y="1113"/>
                    <a:pt x="17416" y="1871"/>
                    <a:pt x="16675" y="4050"/>
                  </a:cubicBezTo>
                  <a:cubicBezTo>
                    <a:pt x="15934" y="6229"/>
                    <a:pt x="15087" y="9829"/>
                    <a:pt x="15828" y="12482"/>
                  </a:cubicBezTo>
                  <a:cubicBezTo>
                    <a:pt x="16569" y="15134"/>
                    <a:pt x="18899" y="16840"/>
                    <a:pt x="21228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202227" y="4991165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760"/>
                    <a:pt x="-1303" y="11520"/>
                    <a:pt x="240" y="15120"/>
                  </a:cubicBezTo>
                  <a:cubicBezTo>
                    <a:pt x="1783" y="18720"/>
                    <a:pt x="11040" y="201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197100" y="4613649"/>
              <a:ext cx="139700" cy="14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054"/>
                  </a:moveTo>
                  <a:cubicBezTo>
                    <a:pt x="327" y="5513"/>
                    <a:pt x="655" y="2971"/>
                    <a:pt x="2127" y="1542"/>
                  </a:cubicBezTo>
                  <a:cubicBezTo>
                    <a:pt x="3600" y="113"/>
                    <a:pt x="6218" y="-205"/>
                    <a:pt x="8182" y="113"/>
                  </a:cubicBezTo>
                  <a:cubicBezTo>
                    <a:pt x="10145" y="430"/>
                    <a:pt x="11455" y="1383"/>
                    <a:pt x="11455" y="4242"/>
                  </a:cubicBezTo>
                  <a:cubicBezTo>
                    <a:pt x="11455" y="7101"/>
                    <a:pt x="10145" y="11866"/>
                    <a:pt x="8509" y="15042"/>
                  </a:cubicBezTo>
                  <a:cubicBezTo>
                    <a:pt x="6873" y="18219"/>
                    <a:pt x="4909" y="19807"/>
                    <a:pt x="4909" y="20601"/>
                  </a:cubicBezTo>
                  <a:cubicBezTo>
                    <a:pt x="4909" y="21395"/>
                    <a:pt x="6873" y="21395"/>
                    <a:pt x="9982" y="21077"/>
                  </a:cubicBezTo>
                  <a:cubicBezTo>
                    <a:pt x="13091" y="20760"/>
                    <a:pt x="17345" y="20124"/>
                    <a:pt x="21600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413000" y="5099115"/>
              <a:ext cx="57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565400" y="4847189"/>
              <a:ext cx="197982" cy="21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3" fill="norm" stroke="1" extrusionOk="0">
                  <a:moveTo>
                    <a:pt x="0" y="2969"/>
                  </a:moveTo>
                  <a:cubicBezTo>
                    <a:pt x="460" y="1911"/>
                    <a:pt x="919" y="852"/>
                    <a:pt x="1953" y="322"/>
                  </a:cubicBezTo>
                  <a:cubicBezTo>
                    <a:pt x="2987" y="-207"/>
                    <a:pt x="4596" y="-207"/>
                    <a:pt x="6319" y="1275"/>
                  </a:cubicBezTo>
                  <a:cubicBezTo>
                    <a:pt x="8043" y="2758"/>
                    <a:pt x="9881" y="5722"/>
                    <a:pt x="9881" y="9005"/>
                  </a:cubicBezTo>
                  <a:cubicBezTo>
                    <a:pt x="9881" y="12287"/>
                    <a:pt x="8043" y="15887"/>
                    <a:pt x="6434" y="18005"/>
                  </a:cubicBezTo>
                  <a:cubicBezTo>
                    <a:pt x="4826" y="20122"/>
                    <a:pt x="3447" y="20758"/>
                    <a:pt x="2872" y="20546"/>
                  </a:cubicBezTo>
                  <a:cubicBezTo>
                    <a:pt x="2298" y="20334"/>
                    <a:pt x="2528" y="19275"/>
                    <a:pt x="4826" y="16628"/>
                  </a:cubicBezTo>
                  <a:cubicBezTo>
                    <a:pt x="7123" y="13981"/>
                    <a:pt x="11489" y="9746"/>
                    <a:pt x="14132" y="7311"/>
                  </a:cubicBezTo>
                  <a:cubicBezTo>
                    <a:pt x="16774" y="4875"/>
                    <a:pt x="17694" y="4240"/>
                    <a:pt x="18843" y="3499"/>
                  </a:cubicBezTo>
                  <a:cubicBezTo>
                    <a:pt x="19991" y="2758"/>
                    <a:pt x="21370" y="1911"/>
                    <a:pt x="21485" y="1911"/>
                  </a:cubicBezTo>
                  <a:cubicBezTo>
                    <a:pt x="21600" y="1911"/>
                    <a:pt x="20451" y="2758"/>
                    <a:pt x="19417" y="4769"/>
                  </a:cubicBezTo>
                  <a:cubicBezTo>
                    <a:pt x="18383" y="6781"/>
                    <a:pt x="17464" y="9958"/>
                    <a:pt x="17694" y="12922"/>
                  </a:cubicBezTo>
                  <a:cubicBezTo>
                    <a:pt x="17923" y="15887"/>
                    <a:pt x="19302" y="18640"/>
                    <a:pt x="20681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813050" y="5005982"/>
              <a:ext cx="158750" cy="10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344"/>
                  </a:moveTo>
                  <a:cubicBezTo>
                    <a:pt x="288" y="5184"/>
                    <a:pt x="576" y="3024"/>
                    <a:pt x="1440" y="1728"/>
                  </a:cubicBezTo>
                  <a:cubicBezTo>
                    <a:pt x="2304" y="432"/>
                    <a:pt x="3744" y="0"/>
                    <a:pt x="5184" y="0"/>
                  </a:cubicBezTo>
                  <a:cubicBezTo>
                    <a:pt x="6624" y="0"/>
                    <a:pt x="8064" y="432"/>
                    <a:pt x="8928" y="2160"/>
                  </a:cubicBezTo>
                  <a:cubicBezTo>
                    <a:pt x="9792" y="3888"/>
                    <a:pt x="10080" y="6912"/>
                    <a:pt x="9792" y="9288"/>
                  </a:cubicBezTo>
                  <a:cubicBezTo>
                    <a:pt x="9504" y="11664"/>
                    <a:pt x="8640" y="13392"/>
                    <a:pt x="7776" y="15336"/>
                  </a:cubicBezTo>
                  <a:cubicBezTo>
                    <a:pt x="6912" y="17280"/>
                    <a:pt x="6048" y="19440"/>
                    <a:pt x="6480" y="20520"/>
                  </a:cubicBezTo>
                  <a:cubicBezTo>
                    <a:pt x="6912" y="21600"/>
                    <a:pt x="8640" y="21600"/>
                    <a:pt x="11376" y="20304"/>
                  </a:cubicBezTo>
                  <a:cubicBezTo>
                    <a:pt x="14112" y="19008"/>
                    <a:pt x="17856" y="16416"/>
                    <a:pt x="21600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840151" y="4665434"/>
              <a:ext cx="169749" cy="12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2" fill="norm" stroke="1" extrusionOk="0">
                  <a:moveTo>
                    <a:pt x="1386" y="6915"/>
                  </a:moveTo>
                  <a:cubicBezTo>
                    <a:pt x="586" y="4718"/>
                    <a:pt x="-214" y="2522"/>
                    <a:pt x="53" y="1240"/>
                  </a:cubicBezTo>
                  <a:cubicBezTo>
                    <a:pt x="319" y="-41"/>
                    <a:pt x="1653" y="-407"/>
                    <a:pt x="3386" y="508"/>
                  </a:cubicBezTo>
                  <a:cubicBezTo>
                    <a:pt x="5119" y="1424"/>
                    <a:pt x="7253" y="3620"/>
                    <a:pt x="8053" y="6732"/>
                  </a:cubicBezTo>
                  <a:cubicBezTo>
                    <a:pt x="8853" y="9844"/>
                    <a:pt x="8319" y="13871"/>
                    <a:pt x="7519" y="16434"/>
                  </a:cubicBezTo>
                  <a:cubicBezTo>
                    <a:pt x="6719" y="18996"/>
                    <a:pt x="5653" y="20095"/>
                    <a:pt x="5786" y="20644"/>
                  </a:cubicBezTo>
                  <a:cubicBezTo>
                    <a:pt x="5919" y="21193"/>
                    <a:pt x="7253" y="21193"/>
                    <a:pt x="10053" y="20827"/>
                  </a:cubicBezTo>
                  <a:cubicBezTo>
                    <a:pt x="12853" y="20461"/>
                    <a:pt x="17119" y="19729"/>
                    <a:pt x="21386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105150" y="5086415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400"/>
                    <a:pt x="11520" y="10800"/>
                    <a:pt x="7920" y="14400"/>
                  </a:cubicBezTo>
                  <a:cubicBezTo>
                    <a:pt x="4320" y="18000"/>
                    <a:pt x="216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333750" y="5118165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632200" y="5067365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797300" y="5054665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057650" y="5054665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267200" y="4843413"/>
              <a:ext cx="185282" cy="20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85" fill="norm" stroke="1" extrusionOk="0">
                  <a:moveTo>
                    <a:pt x="0" y="6006"/>
                  </a:moveTo>
                  <a:cubicBezTo>
                    <a:pt x="245" y="4710"/>
                    <a:pt x="491" y="3414"/>
                    <a:pt x="1227" y="2550"/>
                  </a:cubicBezTo>
                  <a:cubicBezTo>
                    <a:pt x="1964" y="1686"/>
                    <a:pt x="3191" y="1254"/>
                    <a:pt x="5155" y="1902"/>
                  </a:cubicBezTo>
                  <a:cubicBezTo>
                    <a:pt x="7118" y="2550"/>
                    <a:pt x="9818" y="4278"/>
                    <a:pt x="11045" y="6978"/>
                  </a:cubicBezTo>
                  <a:cubicBezTo>
                    <a:pt x="12273" y="9678"/>
                    <a:pt x="12027" y="13350"/>
                    <a:pt x="10923" y="15942"/>
                  </a:cubicBezTo>
                  <a:cubicBezTo>
                    <a:pt x="9818" y="18534"/>
                    <a:pt x="7855" y="20046"/>
                    <a:pt x="6259" y="20694"/>
                  </a:cubicBezTo>
                  <a:cubicBezTo>
                    <a:pt x="4664" y="21342"/>
                    <a:pt x="3436" y="21126"/>
                    <a:pt x="2823" y="20478"/>
                  </a:cubicBezTo>
                  <a:cubicBezTo>
                    <a:pt x="2209" y="19830"/>
                    <a:pt x="2209" y="18750"/>
                    <a:pt x="4541" y="16266"/>
                  </a:cubicBezTo>
                  <a:cubicBezTo>
                    <a:pt x="6873" y="13782"/>
                    <a:pt x="11536" y="9894"/>
                    <a:pt x="14359" y="7518"/>
                  </a:cubicBezTo>
                  <a:cubicBezTo>
                    <a:pt x="17182" y="5142"/>
                    <a:pt x="18164" y="4278"/>
                    <a:pt x="19268" y="3090"/>
                  </a:cubicBezTo>
                  <a:cubicBezTo>
                    <a:pt x="20373" y="1902"/>
                    <a:pt x="21600" y="390"/>
                    <a:pt x="21477" y="66"/>
                  </a:cubicBezTo>
                  <a:cubicBezTo>
                    <a:pt x="21355" y="-258"/>
                    <a:pt x="19882" y="606"/>
                    <a:pt x="18777" y="2874"/>
                  </a:cubicBezTo>
                  <a:cubicBezTo>
                    <a:pt x="17673" y="5142"/>
                    <a:pt x="16936" y="8814"/>
                    <a:pt x="17427" y="11946"/>
                  </a:cubicBezTo>
                  <a:cubicBezTo>
                    <a:pt x="17918" y="15078"/>
                    <a:pt x="19636" y="17670"/>
                    <a:pt x="21355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533899" y="5016565"/>
              <a:ext cx="44451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0"/>
                  </a:moveTo>
                  <a:cubicBezTo>
                    <a:pt x="0" y="4752"/>
                    <a:pt x="0" y="9504"/>
                    <a:pt x="1029" y="13176"/>
                  </a:cubicBezTo>
                  <a:cubicBezTo>
                    <a:pt x="2057" y="16848"/>
                    <a:pt x="4114" y="19440"/>
                    <a:pt x="7714" y="20520"/>
                  </a:cubicBezTo>
                  <a:cubicBezTo>
                    <a:pt x="11314" y="21600"/>
                    <a:pt x="16457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587325" y="5010215"/>
              <a:ext cx="99061" cy="1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413" fill="norm" stroke="1" extrusionOk="0">
                  <a:moveTo>
                    <a:pt x="13720" y="0"/>
                  </a:moveTo>
                  <a:cubicBezTo>
                    <a:pt x="8968" y="3527"/>
                    <a:pt x="4216" y="7053"/>
                    <a:pt x="1840" y="10139"/>
                  </a:cubicBezTo>
                  <a:cubicBezTo>
                    <a:pt x="-536" y="13224"/>
                    <a:pt x="-536" y="15869"/>
                    <a:pt x="1408" y="17853"/>
                  </a:cubicBezTo>
                  <a:cubicBezTo>
                    <a:pt x="3352" y="19837"/>
                    <a:pt x="7240" y="21159"/>
                    <a:pt x="10264" y="21380"/>
                  </a:cubicBezTo>
                  <a:cubicBezTo>
                    <a:pt x="13288" y="21600"/>
                    <a:pt x="15448" y="20718"/>
                    <a:pt x="17392" y="19176"/>
                  </a:cubicBezTo>
                  <a:cubicBezTo>
                    <a:pt x="19336" y="17633"/>
                    <a:pt x="21064" y="15429"/>
                    <a:pt x="19768" y="12563"/>
                  </a:cubicBezTo>
                  <a:cubicBezTo>
                    <a:pt x="18472" y="9698"/>
                    <a:pt x="14152" y="6171"/>
                    <a:pt x="9832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470399" y="4652363"/>
              <a:ext cx="165101" cy="10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5426"/>
                  </a:moveTo>
                  <a:cubicBezTo>
                    <a:pt x="277" y="3349"/>
                    <a:pt x="554" y="1273"/>
                    <a:pt x="1523" y="442"/>
                  </a:cubicBezTo>
                  <a:cubicBezTo>
                    <a:pt x="2492" y="-389"/>
                    <a:pt x="4154" y="26"/>
                    <a:pt x="5400" y="1065"/>
                  </a:cubicBezTo>
                  <a:cubicBezTo>
                    <a:pt x="6646" y="2103"/>
                    <a:pt x="7477" y="3765"/>
                    <a:pt x="7892" y="5634"/>
                  </a:cubicBezTo>
                  <a:cubicBezTo>
                    <a:pt x="8308" y="7503"/>
                    <a:pt x="8308" y="9580"/>
                    <a:pt x="7754" y="11242"/>
                  </a:cubicBezTo>
                  <a:cubicBezTo>
                    <a:pt x="7200" y="12903"/>
                    <a:pt x="6092" y="14149"/>
                    <a:pt x="4985" y="15396"/>
                  </a:cubicBezTo>
                  <a:cubicBezTo>
                    <a:pt x="3877" y="16642"/>
                    <a:pt x="2769" y="17888"/>
                    <a:pt x="2908" y="18926"/>
                  </a:cubicBezTo>
                  <a:cubicBezTo>
                    <a:pt x="3046" y="19965"/>
                    <a:pt x="4431" y="20796"/>
                    <a:pt x="7754" y="21003"/>
                  </a:cubicBezTo>
                  <a:cubicBezTo>
                    <a:pt x="11077" y="21211"/>
                    <a:pt x="16338" y="20796"/>
                    <a:pt x="21600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806949" y="4690998"/>
              <a:ext cx="96468" cy="40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6" fill="norm" stroke="1" extrusionOk="0">
                  <a:moveTo>
                    <a:pt x="0" y="1789"/>
                  </a:moveTo>
                  <a:cubicBezTo>
                    <a:pt x="0" y="1223"/>
                    <a:pt x="0" y="658"/>
                    <a:pt x="1174" y="318"/>
                  </a:cubicBezTo>
                  <a:cubicBezTo>
                    <a:pt x="2348" y="-21"/>
                    <a:pt x="4696" y="-134"/>
                    <a:pt x="7043" y="205"/>
                  </a:cubicBezTo>
                  <a:cubicBezTo>
                    <a:pt x="9391" y="545"/>
                    <a:pt x="11739" y="1336"/>
                    <a:pt x="11974" y="2637"/>
                  </a:cubicBezTo>
                  <a:cubicBezTo>
                    <a:pt x="12209" y="3937"/>
                    <a:pt x="10330" y="5747"/>
                    <a:pt x="9391" y="7217"/>
                  </a:cubicBezTo>
                  <a:cubicBezTo>
                    <a:pt x="8452" y="8687"/>
                    <a:pt x="8452" y="9818"/>
                    <a:pt x="10330" y="11005"/>
                  </a:cubicBezTo>
                  <a:cubicBezTo>
                    <a:pt x="12209" y="12193"/>
                    <a:pt x="15965" y="13437"/>
                    <a:pt x="18313" y="14850"/>
                  </a:cubicBezTo>
                  <a:cubicBezTo>
                    <a:pt x="20661" y="16264"/>
                    <a:pt x="21600" y="17847"/>
                    <a:pt x="21365" y="18865"/>
                  </a:cubicBezTo>
                  <a:cubicBezTo>
                    <a:pt x="21130" y="19883"/>
                    <a:pt x="19722" y="20335"/>
                    <a:pt x="17609" y="20731"/>
                  </a:cubicBezTo>
                  <a:cubicBezTo>
                    <a:pt x="15496" y="21127"/>
                    <a:pt x="12678" y="21466"/>
                    <a:pt x="10330" y="21466"/>
                  </a:cubicBezTo>
                  <a:cubicBezTo>
                    <a:pt x="7983" y="21466"/>
                    <a:pt x="6104" y="21127"/>
                    <a:pt x="4226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219700" y="4978465"/>
              <a:ext cx="336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21600"/>
                    <a:pt x="7879" y="21600"/>
                    <a:pt x="11479" y="18000"/>
                  </a:cubicBezTo>
                  <a:cubicBezTo>
                    <a:pt x="15079" y="14400"/>
                    <a:pt x="183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492749" y="4929996"/>
              <a:ext cx="94987" cy="13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223" fill="norm" stroke="1" extrusionOk="0">
                  <a:moveTo>
                    <a:pt x="1379" y="1680"/>
                  </a:moveTo>
                  <a:cubicBezTo>
                    <a:pt x="3217" y="652"/>
                    <a:pt x="5055" y="-377"/>
                    <a:pt x="8272" y="137"/>
                  </a:cubicBezTo>
                  <a:cubicBezTo>
                    <a:pt x="11489" y="652"/>
                    <a:pt x="16085" y="2709"/>
                    <a:pt x="18613" y="4594"/>
                  </a:cubicBezTo>
                  <a:cubicBezTo>
                    <a:pt x="21140" y="6480"/>
                    <a:pt x="21600" y="8194"/>
                    <a:pt x="18153" y="10937"/>
                  </a:cubicBezTo>
                  <a:cubicBezTo>
                    <a:pt x="14706" y="13680"/>
                    <a:pt x="7353" y="17452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388893" y="4828691"/>
              <a:ext cx="193653" cy="50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48" fill="norm" stroke="1" extrusionOk="0">
                  <a:moveTo>
                    <a:pt x="4094" y="6583"/>
                  </a:moveTo>
                  <a:cubicBezTo>
                    <a:pt x="4558" y="8904"/>
                    <a:pt x="5023" y="11225"/>
                    <a:pt x="4674" y="13590"/>
                  </a:cubicBezTo>
                  <a:cubicBezTo>
                    <a:pt x="4326" y="15955"/>
                    <a:pt x="3165" y="18365"/>
                    <a:pt x="2236" y="19749"/>
                  </a:cubicBezTo>
                  <a:cubicBezTo>
                    <a:pt x="1307" y="21132"/>
                    <a:pt x="610" y="21489"/>
                    <a:pt x="261" y="21444"/>
                  </a:cubicBezTo>
                  <a:cubicBezTo>
                    <a:pt x="-87" y="21400"/>
                    <a:pt x="-87" y="20953"/>
                    <a:pt x="261" y="19034"/>
                  </a:cubicBezTo>
                  <a:cubicBezTo>
                    <a:pt x="610" y="17115"/>
                    <a:pt x="1307" y="13724"/>
                    <a:pt x="2468" y="10689"/>
                  </a:cubicBezTo>
                  <a:cubicBezTo>
                    <a:pt x="3629" y="7654"/>
                    <a:pt x="5255" y="4977"/>
                    <a:pt x="6997" y="3236"/>
                  </a:cubicBezTo>
                  <a:cubicBezTo>
                    <a:pt x="8739" y="1496"/>
                    <a:pt x="10597" y="692"/>
                    <a:pt x="12455" y="291"/>
                  </a:cubicBezTo>
                  <a:cubicBezTo>
                    <a:pt x="14313" y="-111"/>
                    <a:pt x="16171" y="-111"/>
                    <a:pt x="17797" y="380"/>
                  </a:cubicBezTo>
                  <a:cubicBezTo>
                    <a:pt x="19423" y="871"/>
                    <a:pt x="20816" y="1853"/>
                    <a:pt x="21165" y="2834"/>
                  </a:cubicBezTo>
                  <a:cubicBezTo>
                    <a:pt x="21513" y="3816"/>
                    <a:pt x="20816" y="4798"/>
                    <a:pt x="18494" y="5735"/>
                  </a:cubicBezTo>
                  <a:cubicBezTo>
                    <a:pt x="16171" y="6672"/>
                    <a:pt x="12223" y="7565"/>
                    <a:pt x="8274" y="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584950" y="5041965"/>
              <a:ext cx="1016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0" y="0"/>
                  </a:moveTo>
                  <a:cubicBezTo>
                    <a:pt x="4849" y="3600"/>
                    <a:pt x="9698" y="7200"/>
                    <a:pt x="12784" y="9982"/>
                  </a:cubicBezTo>
                  <a:cubicBezTo>
                    <a:pt x="15869" y="12764"/>
                    <a:pt x="17192" y="14727"/>
                    <a:pt x="18073" y="14727"/>
                  </a:cubicBezTo>
                  <a:cubicBezTo>
                    <a:pt x="18955" y="14727"/>
                    <a:pt x="19396" y="12764"/>
                    <a:pt x="20057" y="10964"/>
                  </a:cubicBezTo>
                  <a:cubicBezTo>
                    <a:pt x="20718" y="9164"/>
                    <a:pt x="21600" y="7527"/>
                    <a:pt x="20939" y="7036"/>
                  </a:cubicBezTo>
                  <a:cubicBezTo>
                    <a:pt x="20278" y="6545"/>
                    <a:pt x="18073" y="7200"/>
                    <a:pt x="15869" y="9818"/>
                  </a:cubicBezTo>
                  <a:cubicBezTo>
                    <a:pt x="13665" y="12436"/>
                    <a:pt x="11461" y="1701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753171" y="4829535"/>
              <a:ext cx="98479" cy="25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26" fill="norm" stroke="1" extrusionOk="0">
                  <a:moveTo>
                    <a:pt x="21382" y="3927"/>
                  </a:moveTo>
                  <a:cubicBezTo>
                    <a:pt x="20922" y="2698"/>
                    <a:pt x="20463" y="1468"/>
                    <a:pt x="19084" y="766"/>
                  </a:cubicBezTo>
                  <a:cubicBezTo>
                    <a:pt x="17705" y="64"/>
                    <a:pt x="15408" y="-112"/>
                    <a:pt x="13339" y="64"/>
                  </a:cubicBezTo>
                  <a:cubicBezTo>
                    <a:pt x="11271" y="239"/>
                    <a:pt x="9433" y="766"/>
                    <a:pt x="6676" y="3137"/>
                  </a:cubicBezTo>
                  <a:cubicBezTo>
                    <a:pt x="3918" y="5508"/>
                    <a:pt x="242" y="9722"/>
                    <a:pt x="12" y="13147"/>
                  </a:cubicBezTo>
                  <a:cubicBezTo>
                    <a:pt x="-218" y="16571"/>
                    <a:pt x="2999" y="19205"/>
                    <a:pt x="6905" y="20347"/>
                  </a:cubicBezTo>
                  <a:cubicBezTo>
                    <a:pt x="10812" y="21488"/>
                    <a:pt x="15408" y="21137"/>
                    <a:pt x="20003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940550" y="4878045"/>
              <a:ext cx="69850" cy="20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3183"/>
                  </a:moveTo>
                  <a:cubicBezTo>
                    <a:pt x="21600" y="2081"/>
                    <a:pt x="21600" y="979"/>
                    <a:pt x="18982" y="428"/>
                  </a:cubicBezTo>
                  <a:cubicBezTo>
                    <a:pt x="16364" y="-123"/>
                    <a:pt x="11127" y="-123"/>
                    <a:pt x="7200" y="318"/>
                  </a:cubicBezTo>
                  <a:cubicBezTo>
                    <a:pt x="3273" y="759"/>
                    <a:pt x="655" y="1640"/>
                    <a:pt x="1636" y="3624"/>
                  </a:cubicBezTo>
                  <a:cubicBezTo>
                    <a:pt x="2618" y="5608"/>
                    <a:pt x="7200" y="8693"/>
                    <a:pt x="10473" y="10897"/>
                  </a:cubicBezTo>
                  <a:cubicBezTo>
                    <a:pt x="13745" y="13101"/>
                    <a:pt x="15709" y="14424"/>
                    <a:pt x="16691" y="15746"/>
                  </a:cubicBezTo>
                  <a:cubicBezTo>
                    <a:pt x="17673" y="17069"/>
                    <a:pt x="17673" y="18391"/>
                    <a:pt x="15709" y="19493"/>
                  </a:cubicBezTo>
                  <a:cubicBezTo>
                    <a:pt x="13745" y="20595"/>
                    <a:pt x="9818" y="21477"/>
                    <a:pt x="6873" y="21477"/>
                  </a:cubicBezTo>
                  <a:cubicBezTo>
                    <a:pt x="3927" y="21477"/>
                    <a:pt x="1964" y="20595"/>
                    <a:pt x="0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946900" y="4883215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4400"/>
                    <a:pt x="8160" y="7200"/>
                    <a:pt x="11760" y="3600"/>
                  </a:cubicBezTo>
                  <a:cubicBezTo>
                    <a:pt x="15360" y="0"/>
                    <a:pt x="18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118350" y="4845115"/>
              <a:ext cx="1326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8972" y="0"/>
                  </a:moveTo>
                  <a:cubicBezTo>
                    <a:pt x="13292" y="2653"/>
                    <a:pt x="17612" y="5305"/>
                    <a:pt x="19606" y="7768"/>
                  </a:cubicBezTo>
                  <a:cubicBezTo>
                    <a:pt x="21600" y="10232"/>
                    <a:pt x="21268" y="12505"/>
                    <a:pt x="17612" y="14779"/>
                  </a:cubicBezTo>
                  <a:cubicBezTo>
                    <a:pt x="13957" y="17053"/>
                    <a:pt x="6978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656517" y="4596669"/>
              <a:ext cx="150683" cy="15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572" fill="norm" stroke="1" extrusionOk="0">
                  <a:moveTo>
                    <a:pt x="4257" y="12896"/>
                  </a:moveTo>
                  <a:cubicBezTo>
                    <a:pt x="4557" y="11475"/>
                    <a:pt x="4857" y="10054"/>
                    <a:pt x="4707" y="10054"/>
                  </a:cubicBezTo>
                  <a:cubicBezTo>
                    <a:pt x="4557" y="10054"/>
                    <a:pt x="3957" y="11475"/>
                    <a:pt x="2907" y="13891"/>
                  </a:cubicBezTo>
                  <a:cubicBezTo>
                    <a:pt x="1857" y="16306"/>
                    <a:pt x="357" y="19717"/>
                    <a:pt x="57" y="20427"/>
                  </a:cubicBezTo>
                  <a:cubicBezTo>
                    <a:pt x="-243" y="21138"/>
                    <a:pt x="657" y="19149"/>
                    <a:pt x="2607" y="15880"/>
                  </a:cubicBezTo>
                  <a:cubicBezTo>
                    <a:pt x="4557" y="12612"/>
                    <a:pt x="7557" y="8064"/>
                    <a:pt x="9657" y="5222"/>
                  </a:cubicBezTo>
                  <a:cubicBezTo>
                    <a:pt x="11757" y="2380"/>
                    <a:pt x="12957" y="1243"/>
                    <a:pt x="14307" y="533"/>
                  </a:cubicBezTo>
                  <a:cubicBezTo>
                    <a:pt x="15657" y="-178"/>
                    <a:pt x="17157" y="-462"/>
                    <a:pt x="18207" y="1527"/>
                  </a:cubicBezTo>
                  <a:cubicBezTo>
                    <a:pt x="19257" y="3517"/>
                    <a:pt x="19857" y="7780"/>
                    <a:pt x="20307" y="11333"/>
                  </a:cubicBezTo>
                  <a:cubicBezTo>
                    <a:pt x="20757" y="14885"/>
                    <a:pt x="21057" y="17727"/>
                    <a:pt x="21357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867650" y="4924400"/>
              <a:ext cx="1460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252" y="6957"/>
                    <a:pt x="2504" y="-898"/>
                    <a:pt x="6104" y="84"/>
                  </a:cubicBezTo>
                  <a:cubicBezTo>
                    <a:pt x="9704" y="1066"/>
                    <a:pt x="15652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892786" y="4991165"/>
              <a:ext cx="139964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0"/>
                  </a:moveTo>
                  <a:cubicBezTo>
                    <a:pt x="2619" y="5400"/>
                    <a:pt x="363" y="10800"/>
                    <a:pt x="40" y="14850"/>
                  </a:cubicBezTo>
                  <a:cubicBezTo>
                    <a:pt x="-282" y="18900"/>
                    <a:pt x="1330" y="21600"/>
                    <a:pt x="5199" y="21600"/>
                  </a:cubicBezTo>
                  <a:cubicBezTo>
                    <a:pt x="9067" y="21600"/>
                    <a:pt x="15193" y="18900"/>
                    <a:pt x="2131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585200" y="4749865"/>
              <a:ext cx="31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716"/>
                    <a:pt x="10080" y="7432"/>
                    <a:pt x="6480" y="11032"/>
                  </a:cubicBezTo>
                  <a:cubicBezTo>
                    <a:pt x="2880" y="14632"/>
                    <a:pt x="144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420100" y="4954061"/>
              <a:ext cx="266700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71" y="12302"/>
                    <a:pt x="5143" y="4448"/>
                    <a:pt x="8743" y="1502"/>
                  </a:cubicBezTo>
                  <a:cubicBezTo>
                    <a:pt x="12343" y="-1443"/>
                    <a:pt x="169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503592" y="5080065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506"/>
                    <a:pt x="1332" y="11012"/>
                    <a:pt x="132" y="14612"/>
                  </a:cubicBezTo>
                  <a:cubicBezTo>
                    <a:pt x="-1068" y="18212"/>
                    <a:pt x="6132" y="1990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561450" y="5084522"/>
              <a:ext cx="121316" cy="10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520" fill="norm" stroke="1" extrusionOk="0">
                  <a:moveTo>
                    <a:pt x="15091" y="372"/>
                  </a:moveTo>
                  <a:cubicBezTo>
                    <a:pt x="12895" y="-44"/>
                    <a:pt x="10698" y="-459"/>
                    <a:pt x="8135" y="1203"/>
                  </a:cubicBezTo>
                  <a:cubicBezTo>
                    <a:pt x="5573" y="2864"/>
                    <a:pt x="2644" y="6603"/>
                    <a:pt x="1179" y="10133"/>
                  </a:cubicBezTo>
                  <a:cubicBezTo>
                    <a:pt x="-285" y="13664"/>
                    <a:pt x="-285" y="16987"/>
                    <a:pt x="630" y="18856"/>
                  </a:cubicBezTo>
                  <a:cubicBezTo>
                    <a:pt x="1546" y="20726"/>
                    <a:pt x="3376" y="21141"/>
                    <a:pt x="6854" y="19479"/>
                  </a:cubicBezTo>
                  <a:cubicBezTo>
                    <a:pt x="10332" y="17818"/>
                    <a:pt x="15457" y="14079"/>
                    <a:pt x="18203" y="11172"/>
                  </a:cubicBezTo>
                  <a:cubicBezTo>
                    <a:pt x="20949" y="8264"/>
                    <a:pt x="21315" y="6187"/>
                    <a:pt x="20766" y="4526"/>
                  </a:cubicBezTo>
                  <a:cubicBezTo>
                    <a:pt x="20217" y="2864"/>
                    <a:pt x="18752" y="1618"/>
                    <a:pt x="17471" y="1826"/>
                  </a:cubicBezTo>
                  <a:cubicBezTo>
                    <a:pt x="16190" y="2033"/>
                    <a:pt x="15091" y="3695"/>
                    <a:pt x="13993" y="5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967272" y="4786834"/>
              <a:ext cx="214829" cy="23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8" fill="norm" stroke="1" extrusionOk="0">
                  <a:moveTo>
                    <a:pt x="12476" y="4731"/>
                  </a:moveTo>
                  <a:cubicBezTo>
                    <a:pt x="12686" y="3767"/>
                    <a:pt x="12896" y="2803"/>
                    <a:pt x="13630" y="1839"/>
                  </a:cubicBezTo>
                  <a:cubicBezTo>
                    <a:pt x="14364" y="874"/>
                    <a:pt x="15622" y="-90"/>
                    <a:pt x="15832" y="6"/>
                  </a:cubicBezTo>
                  <a:cubicBezTo>
                    <a:pt x="16041" y="103"/>
                    <a:pt x="15202" y="1260"/>
                    <a:pt x="13420" y="2706"/>
                  </a:cubicBezTo>
                  <a:cubicBezTo>
                    <a:pt x="11637" y="4153"/>
                    <a:pt x="8911" y="5889"/>
                    <a:pt x="7024" y="7046"/>
                  </a:cubicBezTo>
                  <a:cubicBezTo>
                    <a:pt x="5136" y="8203"/>
                    <a:pt x="4088" y="8781"/>
                    <a:pt x="3878" y="9456"/>
                  </a:cubicBezTo>
                  <a:cubicBezTo>
                    <a:pt x="3668" y="10131"/>
                    <a:pt x="4298" y="10903"/>
                    <a:pt x="5451" y="11192"/>
                  </a:cubicBezTo>
                  <a:cubicBezTo>
                    <a:pt x="6604" y="11481"/>
                    <a:pt x="8282" y="11289"/>
                    <a:pt x="9750" y="11289"/>
                  </a:cubicBezTo>
                  <a:cubicBezTo>
                    <a:pt x="11218" y="11289"/>
                    <a:pt x="12476" y="11481"/>
                    <a:pt x="12581" y="11964"/>
                  </a:cubicBezTo>
                  <a:cubicBezTo>
                    <a:pt x="12686" y="12446"/>
                    <a:pt x="11637" y="13217"/>
                    <a:pt x="9435" y="14374"/>
                  </a:cubicBezTo>
                  <a:cubicBezTo>
                    <a:pt x="7234" y="15531"/>
                    <a:pt x="3878" y="17074"/>
                    <a:pt x="1991" y="18328"/>
                  </a:cubicBezTo>
                  <a:cubicBezTo>
                    <a:pt x="103" y="19581"/>
                    <a:pt x="-316" y="20546"/>
                    <a:pt x="208" y="21028"/>
                  </a:cubicBezTo>
                  <a:cubicBezTo>
                    <a:pt x="733" y="21510"/>
                    <a:pt x="2201" y="21510"/>
                    <a:pt x="5870" y="21221"/>
                  </a:cubicBezTo>
                  <a:cubicBezTo>
                    <a:pt x="9540" y="20931"/>
                    <a:pt x="15412" y="20353"/>
                    <a:pt x="21284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017000" y="5130865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042400" y="5073715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080500" y="5142343"/>
              <a:ext cx="571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099550" y="5175315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226550" y="5149915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966200" y="4591115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020762" y="4603815"/>
              <a:ext cx="82052" cy="7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88" fill="norm" stroke="1" extrusionOk="0">
                  <a:moveTo>
                    <a:pt x="13620" y="0"/>
                  </a:moveTo>
                  <a:cubicBezTo>
                    <a:pt x="10920" y="0"/>
                    <a:pt x="8220" y="0"/>
                    <a:pt x="6060" y="1137"/>
                  </a:cubicBezTo>
                  <a:cubicBezTo>
                    <a:pt x="3900" y="2274"/>
                    <a:pt x="2280" y="4547"/>
                    <a:pt x="1200" y="7105"/>
                  </a:cubicBezTo>
                  <a:cubicBezTo>
                    <a:pt x="120" y="9663"/>
                    <a:pt x="-420" y="12505"/>
                    <a:pt x="390" y="14779"/>
                  </a:cubicBezTo>
                  <a:cubicBezTo>
                    <a:pt x="1200" y="17053"/>
                    <a:pt x="3360" y="18758"/>
                    <a:pt x="6060" y="19895"/>
                  </a:cubicBezTo>
                  <a:cubicBezTo>
                    <a:pt x="8760" y="21032"/>
                    <a:pt x="12000" y="21600"/>
                    <a:pt x="14970" y="21316"/>
                  </a:cubicBezTo>
                  <a:cubicBezTo>
                    <a:pt x="17940" y="21032"/>
                    <a:pt x="20640" y="19895"/>
                    <a:pt x="20910" y="16768"/>
                  </a:cubicBezTo>
                  <a:cubicBezTo>
                    <a:pt x="21180" y="13642"/>
                    <a:pt x="19020" y="8526"/>
                    <a:pt x="15240" y="6821"/>
                  </a:cubicBezTo>
                  <a:cubicBezTo>
                    <a:pt x="11460" y="5116"/>
                    <a:pt x="6060" y="6821"/>
                    <a:pt x="660" y="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385300" y="4749865"/>
              <a:ext cx="1" cy="266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302699" y="4773149"/>
              <a:ext cx="152452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895" y="18655"/>
                  </a:moveTo>
                  <a:cubicBezTo>
                    <a:pt x="303" y="13745"/>
                    <a:pt x="-289" y="8836"/>
                    <a:pt x="155" y="5400"/>
                  </a:cubicBezTo>
                  <a:cubicBezTo>
                    <a:pt x="599" y="1964"/>
                    <a:pt x="2078" y="0"/>
                    <a:pt x="5185" y="0"/>
                  </a:cubicBezTo>
                  <a:cubicBezTo>
                    <a:pt x="8292" y="0"/>
                    <a:pt x="13026" y="1964"/>
                    <a:pt x="15985" y="5891"/>
                  </a:cubicBezTo>
                  <a:cubicBezTo>
                    <a:pt x="18944" y="9818"/>
                    <a:pt x="20127" y="15709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283700" y="5016565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598922" y="4787965"/>
              <a:ext cx="13562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6715" y="176"/>
                    <a:pt x="12461" y="351"/>
                    <a:pt x="8534" y="1844"/>
                  </a:cubicBezTo>
                  <a:cubicBezTo>
                    <a:pt x="4606" y="3337"/>
                    <a:pt x="1006" y="6146"/>
                    <a:pt x="188" y="9220"/>
                  </a:cubicBezTo>
                  <a:cubicBezTo>
                    <a:pt x="-630" y="12293"/>
                    <a:pt x="1334" y="15629"/>
                    <a:pt x="3788" y="17737"/>
                  </a:cubicBezTo>
                  <a:cubicBezTo>
                    <a:pt x="6243" y="19844"/>
                    <a:pt x="9188" y="20722"/>
                    <a:pt x="12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181943" y="3429065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775565" y="4783885"/>
              <a:ext cx="162186" cy="23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7" fill="norm" stroke="1" extrusionOk="0">
                  <a:moveTo>
                    <a:pt x="1297" y="5481"/>
                  </a:moveTo>
                  <a:cubicBezTo>
                    <a:pt x="736" y="4534"/>
                    <a:pt x="175" y="3586"/>
                    <a:pt x="34" y="2639"/>
                  </a:cubicBezTo>
                  <a:cubicBezTo>
                    <a:pt x="-106" y="1692"/>
                    <a:pt x="175" y="744"/>
                    <a:pt x="1016" y="271"/>
                  </a:cubicBezTo>
                  <a:cubicBezTo>
                    <a:pt x="1858" y="-203"/>
                    <a:pt x="3260" y="-203"/>
                    <a:pt x="5364" y="1502"/>
                  </a:cubicBezTo>
                  <a:cubicBezTo>
                    <a:pt x="7468" y="3208"/>
                    <a:pt x="10273" y="6618"/>
                    <a:pt x="11395" y="9365"/>
                  </a:cubicBezTo>
                  <a:cubicBezTo>
                    <a:pt x="12517" y="12113"/>
                    <a:pt x="11956" y="14197"/>
                    <a:pt x="10694" y="15713"/>
                  </a:cubicBezTo>
                  <a:cubicBezTo>
                    <a:pt x="9432" y="17229"/>
                    <a:pt x="7468" y="18176"/>
                    <a:pt x="5785" y="18555"/>
                  </a:cubicBezTo>
                  <a:cubicBezTo>
                    <a:pt x="4102" y="18934"/>
                    <a:pt x="2699" y="18744"/>
                    <a:pt x="2138" y="18176"/>
                  </a:cubicBezTo>
                  <a:cubicBezTo>
                    <a:pt x="1577" y="17608"/>
                    <a:pt x="1858" y="16660"/>
                    <a:pt x="4102" y="14576"/>
                  </a:cubicBezTo>
                  <a:cubicBezTo>
                    <a:pt x="6346" y="12492"/>
                    <a:pt x="10554" y="9271"/>
                    <a:pt x="13219" y="7376"/>
                  </a:cubicBezTo>
                  <a:cubicBezTo>
                    <a:pt x="15884" y="5481"/>
                    <a:pt x="17006" y="4913"/>
                    <a:pt x="18128" y="3965"/>
                  </a:cubicBezTo>
                  <a:cubicBezTo>
                    <a:pt x="19250" y="3018"/>
                    <a:pt x="20372" y="1692"/>
                    <a:pt x="20372" y="1502"/>
                  </a:cubicBezTo>
                  <a:cubicBezTo>
                    <a:pt x="20372" y="1313"/>
                    <a:pt x="19250" y="2260"/>
                    <a:pt x="18268" y="4534"/>
                  </a:cubicBezTo>
                  <a:cubicBezTo>
                    <a:pt x="17286" y="6808"/>
                    <a:pt x="16445" y="10408"/>
                    <a:pt x="17006" y="13439"/>
                  </a:cubicBezTo>
                  <a:cubicBezTo>
                    <a:pt x="17567" y="16471"/>
                    <a:pt x="19530" y="18934"/>
                    <a:pt x="21494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994900" y="4965765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026650" y="487051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988550" y="4710145"/>
              <a:ext cx="158750" cy="14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4055"/>
                  </a:moveTo>
                  <a:cubicBezTo>
                    <a:pt x="864" y="2784"/>
                    <a:pt x="1728" y="1514"/>
                    <a:pt x="3600" y="720"/>
                  </a:cubicBezTo>
                  <a:cubicBezTo>
                    <a:pt x="5472" y="-74"/>
                    <a:pt x="8352" y="-392"/>
                    <a:pt x="10512" y="720"/>
                  </a:cubicBezTo>
                  <a:cubicBezTo>
                    <a:pt x="12672" y="1832"/>
                    <a:pt x="14112" y="4373"/>
                    <a:pt x="14400" y="6437"/>
                  </a:cubicBezTo>
                  <a:cubicBezTo>
                    <a:pt x="14688" y="8502"/>
                    <a:pt x="13824" y="10090"/>
                    <a:pt x="12240" y="11679"/>
                  </a:cubicBezTo>
                  <a:cubicBezTo>
                    <a:pt x="10656" y="13267"/>
                    <a:pt x="8352" y="14855"/>
                    <a:pt x="8928" y="16126"/>
                  </a:cubicBezTo>
                  <a:cubicBezTo>
                    <a:pt x="9504" y="17396"/>
                    <a:pt x="12960" y="18349"/>
                    <a:pt x="15552" y="19143"/>
                  </a:cubicBezTo>
                  <a:cubicBezTo>
                    <a:pt x="18144" y="19937"/>
                    <a:pt x="19872" y="20573"/>
                    <a:pt x="2160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248900" y="4959415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280650" y="502926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520599" y="4876320"/>
              <a:ext cx="109302" cy="1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29" fill="norm" stroke="1" extrusionOk="0">
                  <a:moveTo>
                    <a:pt x="21045" y="2127"/>
                  </a:moveTo>
                  <a:cubicBezTo>
                    <a:pt x="16154" y="1208"/>
                    <a:pt x="11264" y="289"/>
                    <a:pt x="7800" y="59"/>
                  </a:cubicBezTo>
                  <a:cubicBezTo>
                    <a:pt x="4336" y="-171"/>
                    <a:pt x="2298" y="289"/>
                    <a:pt x="1075" y="1093"/>
                  </a:cubicBezTo>
                  <a:cubicBezTo>
                    <a:pt x="-147" y="1897"/>
                    <a:pt x="-555" y="3046"/>
                    <a:pt x="1075" y="4655"/>
                  </a:cubicBezTo>
                  <a:cubicBezTo>
                    <a:pt x="2705" y="6263"/>
                    <a:pt x="6373" y="8331"/>
                    <a:pt x="8819" y="10514"/>
                  </a:cubicBezTo>
                  <a:cubicBezTo>
                    <a:pt x="11264" y="12697"/>
                    <a:pt x="12487" y="14995"/>
                    <a:pt x="12690" y="16718"/>
                  </a:cubicBezTo>
                  <a:cubicBezTo>
                    <a:pt x="12894" y="18442"/>
                    <a:pt x="12079" y="19591"/>
                    <a:pt x="10653" y="20280"/>
                  </a:cubicBezTo>
                  <a:cubicBezTo>
                    <a:pt x="9226" y="20969"/>
                    <a:pt x="7188" y="21199"/>
                    <a:pt x="5151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540999" y="4895915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674350" y="4813365"/>
              <a:ext cx="16581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4580" y="0"/>
                  </a:moveTo>
                  <a:cubicBezTo>
                    <a:pt x="17550" y="2850"/>
                    <a:pt x="20520" y="5700"/>
                    <a:pt x="21060" y="8250"/>
                  </a:cubicBezTo>
                  <a:cubicBezTo>
                    <a:pt x="21600" y="10800"/>
                    <a:pt x="19710" y="13050"/>
                    <a:pt x="15795" y="15225"/>
                  </a:cubicBezTo>
                  <a:cubicBezTo>
                    <a:pt x="11880" y="17400"/>
                    <a:pt x="594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476093" y="5518215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33"/>
                    <a:pt x="-1585" y="10667"/>
                    <a:pt x="575" y="14267"/>
                  </a:cubicBezTo>
                  <a:cubicBezTo>
                    <a:pt x="2735" y="17867"/>
                    <a:pt x="11375" y="1973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549400" y="5823015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17776" y="6413565"/>
              <a:ext cx="18232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1543"/>
                  </a:moveTo>
                  <a:cubicBezTo>
                    <a:pt x="20407" y="771"/>
                    <a:pt x="19670" y="0"/>
                    <a:pt x="17093" y="0"/>
                  </a:cubicBezTo>
                  <a:cubicBezTo>
                    <a:pt x="14516" y="0"/>
                    <a:pt x="10098" y="771"/>
                    <a:pt x="6661" y="2121"/>
                  </a:cubicBezTo>
                  <a:cubicBezTo>
                    <a:pt x="3225" y="3471"/>
                    <a:pt x="770" y="5400"/>
                    <a:pt x="157" y="7071"/>
                  </a:cubicBezTo>
                  <a:cubicBezTo>
                    <a:pt x="-457" y="8743"/>
                    <a:pt x="770" y="10157"/>
                    <a:pt x="3225" y="11186"/>
                  </a:cubicBezTo>
                  <a:cubicBezTo>
                    <a:pt x="5679" y="12214"/>
                    <a:pt x="9361" y="12857"/>
                    <a:pt x="11693" y="13371"/>
                  </a:cubicBezTo>
                  <a:cubicBezTo>
                    <a:pt x="14025" y="13886"/>
                    <a:pt x="15007" y="14271"/>
                    <a:pt x="15620" y="14786"/>
                  </a:cubicBezTo>
                  <a:cubicBezTo>
                    <a:pt x="16234" y="15300"/>
                    <a:pt x="16479" y="15943"/>
                    <a:pt x="16234" y="16586"/>
                  </a:cubicBezTo>
                  <a:cubicBezTo>
                    <a:pt x="15988" y="17229"/>
                    <a:pt x="15252" y="17871"/>
                    <a:pt x="12920" y="18707"/>
                  </a:cubicBezTo>
                  <a:cubicBezTo>
                    <a:pt x="10588" y="19543"/>
                    <a:pt x="6661" y="20571"/>
                    <a:pt x="27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87399" y="6684098"/>
              <a:ext cx="82551" cy="2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3395"/>
                  </a:moveTo>
                  <a:cubicBezTo>
                    <a:pt x="21046" y="2347"/>
                    <a:pt x="20492" y="1298"/>
                    <a:pt x="17723" y="669"/>
                  </a:cubicBezTo>
                  <a:cubicBezTo>
                    <a:pt x="14954" y="40"/>
                    <a:pt x="9969" y="-170"/>
                    <a:pt x="6369" y="145"/>
                  </a:cubicBezTo>
                  <a:cubicBezTo>
                    <a:pt x="2769" y="459"/>
                    <a:pt x="554" y="1298"/>
                    <a:pt x="1108" y="3185"/>
                  </a:cubicBezTo>
                  <a:cubicBezTo>
                    <a:pt x="1662" y="5073"/>
                    <a:pt x="4985" y="8009"/>
                    <a:pt x="8031" y="10315"/>
                  </a:cubicBezTo>
                  <a:cubicBezTo>
                    <a:pt x="11077" y="12622"/>
                    <a:pt x="13846" y="14300"/>
                    <a:pt x="15231" y="15663"/>
                  </a:cubicBezTo>
                  <a:cubicBezTo>
                    <a:pt x="16615" y="17026"/>
                    <a:pt x="16615" y="18075"/>
                    <a:pt x="14677" y="19123"/>
                  </a:cubicBezTo>
                  <a:cubicBezTo>
                    <a:pt x="12738" y="20172"/>
                    <a:pt x="8862" y="21220"/>
                    <a:pt x="6092" y="21325"/>
                  </a:cubicBezTo>
                  <a:cubicBezTo>
                    <a:pt x="3323" y="21430"/>
                    <a:pt x="1662" y="20591"/>
                    <a:pt x="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19150" y="6662211"/>
              <a:ext cx="146050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04" y="12302"/>
                    <a:pt x="5009" y="4448"/>
                    <a:pt x="8609" y="1502"/>
                  </a:cubicBezTo>
                  <a:cubicBezTo>
                    <a:pt x="12209" y="-1443"/>
                    <a:pt x="1690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60438" y="6671238"/>
              <a:ext cx="119690" cy="15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730" fill="norm" stroke="1" extrusionOk="0">
                  <a:moveTo>
                    <a:pt x="9610" y="350"/>
                  </a:moveTo>
                  <a:cubicBezTo>
                    <a:pt x="7779" y="73"/>
                    <a:pt x="5949" y="-204"/>
                    <a:pt x="4301" y="211"/>
                  </a:cubicBezTo>
                  <a:cubicBezTo>
                    <a:pt x="2654" y="627"/>
                    <a:pt x="1189" y="1734"/>
                    <a:pt x="457" y="4919"/>
                  </a:cubicBezTo>
                  <a:cubicBezTo>
                    <a:pt x="-275" y="8104"/>
                    <a:pt x="-275" y="13365"/>
                    <a:pt x="1556" y="16688"/>
                  </a:cubicBezTo>
                  <a:cubicBezTo>
                    <a:pt x="3386" y="20011"/>
                    <a:pt x="7047" y="21396"/>
                    <a:pt x="10708" y="20427"/>
                  </a:cubicBezTo>
                  <a:cubicBezTo>
                    <a:pt x="14369" y="19458"/>
                    <a:pt x="18030" y="16134"/>
                    <a:pt x="19678" y="12950"/>
                  </a:cubicBezTo>
                  <a:cubicBezTo>
                    <a:pt x="21325" y="9765"/>
                    <a:pt x="20959" y="6719"/>
                    <a:pt x="18762" y="4919"/>
                  </a:cubicBezTo>
                  <a:cubicBezTo>
                    <a:pt x="16566" y="3119"/>
                    <a:pt x="12539" y="2565"/>
                    <a:pt x="9244" y="2565"/>
                  </a:cubicBezTo>
                  <a:cubicBezTo>
                    <a:pt x="5949" y="2565"/>
                    <a:pt x="3386" y="3119"/>
                    <a:pt x="823" y="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513013" y="6378402"/>
              <a:ext cx="74487" cy="49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2" fill="norm" stroke="1" extrusionOk="0">
                  <a:moveTo>
                    <a:pt x="19314" y="1534"/>
                  </a:moveTo>
                  <a:cubicBezTo>
                    <a:pt x="18714" y="887"/>
                    <a:pt x="18114" y="241"/>
                    <a:pt x="16014" y="57"/>
                  </a:cubicBezTo>
                  <a:cubicBezTo>
                    <a:pt x="13914" y="-128"/>
                    <a:pt x="10314" y="149"/>
                    <a:pt x="7014" y="749"/>
                  </a:cubicBezTo>
                  <a:cubicBezTo>
                    <a:pt x="3714" y="1349"/>
                    <a:pt x="714" y="2272"/>
                    <a:pt x="114" y="3241"/>
                  </a:cubicBezTo>
                  <a:cubicBezTo>
                    <a:pt x="-486" y="4210"/>
                    <a:pt x="1314" y="5226"/>
                    <a:pt x="4614" y="6010"/>
                  </a:cubicBezTo>
                  <a:cubicBezTo>
                    <a:pt x="7914" y="6795"/>
                    <a:pt x="12714" y="7349"/>
                    <a:pt x="15414" y="8134"/>
                  </a:cubicBezTo>
                  <a:cubicBezTo>
                    <a:pt x="18114" y="8918"/>
                    <a:pt x="18714" y="9934"/>
                    <a:pt x="17514" y="10995"/>
                  </a:cubicBezTo>
                  <a:cubicBezTo>
                    <a:pt x="16314" y="12057"/>
                    <a:pt x="13314" y="13164"/>
                    <a:pt x="11214" y="14226"/>
                  </a:cubicBezTo>
                  <a:cubicBezTo>
                    <a:pt x="9114" y="15287"/>
                    <a:pt x="7914" y="16303"/>
                    <a:pt x="8214" y="17410"/>
                  </a:cubicBezTo>
                  <a:cubicBezTo>
                    <a:pt x="8514" y="18518"/>
                    <a:pt x="10314" y="19718"/>
                    <a:pt x="12714" y="20410"/>
                  </a:cubicBezTo>
                  <a:cubicBezTo>
                    <a:pt x="15114" y="21103"/>
                    <a:pt x="18114" y="21287"/>
                    <a:pt x="2111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701800" y="6546915"/>
              <a:ext cx="203200" cy="2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611"/>
                  </a:moveTo>
                  <a:cubicBezTo>
                    <a:pt x="1125" y="204"/>
                    <a:pt x="2250" y="-204"/>
                    <a:pt x="4275" y="917"/>
                  </a:cubicBezTo>
                  <a:cubicBezTo>
                    <a:pt x="6300" y="2038"/>
                    <a:pt x="9225" y="4687"/>
                    <a:pt x="10238" y="7743"/>
                  </a:cubicBezTo>
                  <a:cubicBezTo>
                    <a:pt x="11250" y="10800"/>
                    <a:pt x="10350" y="14264"/>
                    <a:pt x="9563" y="16404"/>
                  </a:cubicBezTo>
                  <a:cubicBezTo>
                    <a:pt x="8775" y="18543"/>
                    <a:pt x="8100" y="19358"/>
                    <a:pt x="7088" y="20071"/>
                  </a:cubicBezTo>
                  <a:cubicBezTo>
                    <a:pt x="6075" y="20785"/>
                    <a:pt x="4725" y="21396"/>
                    <a:pt x="4050" y="21192"/>
                  </a:cubicBezTo>
                  <a:cubicBezTo>
                    <a:pt x="3375" y="20988"/>
                    <a:pt x="3375" y="19970"/>
                    <a:pt x="5175" y="17219"/>
                  </a:cubicBezTo>
                  <a:cubicBezTo>
                    <a:pt x="6975" y="14468"/>
                    <a:pt x="10575" y="9985"/>
                    <a:pt x="12825" y="7234"/>
                  </a:cubicBezTo>
                  <a:cubicBezTo>
                    <a:pt x="15075" y="4483"/>
                    <a:pt x="15975" y="3464"/>
                    <a:pt x="16763" y="2343"/>
                  </a:cubicBezTo>
                  <a:cubicBezTo>
                    <a:pt x="17550" y="1222"/>
                    <a:pt x="18225" y="0"/>
                    <a:pt x="18113" y="0"/>
                  </a:cubicBezTo>
                  <a:cubicBezTo>
                    <a:pt x="18000" y="0"/>
                    <a:pt x="17100" y="1222"/>
                    <a:pt x="16875" y="3871"/>
                  </a:cubicBezTo>
                  <a:cubicBezTo>
                    <a:pt x="16650" y="6521"/>
                    <a:pt x="17100" y="10596"/>
                    <a:pt x="18000" y="13551"/>
                  </a:cubicBezTo>
                  <a:cubicBezTo>
                    <a:pt x="18900" y="16505"/>
                    <a:pt x="20250" y="18339"/>
                    <a:pt x="21600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993900" y="6699315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86"/>
                    <a:pt x="14400" y="6171"/>
                    <a:pt x="18000" y="9771"/>
                  </a:cubicBezTo>
                  <a:cubicBezTo>
                    <a:pt x="21600" y="13371"/>
                    <a:pt x="216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955800" y="6331015"/>
              <a:ext cx="66178" cy="14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56" fill="norm" stroke="1" extrusionOk="0">
                  <a:moveTo>
                    <a:pt x="20250" y="0"/>
                  </a:moveTo>
                  <a:cubicBezTo>
                    <a:pt x="20925" y="1565"/>
                    <a:pt x="21600" y="3130"/>
                    <a:pt x="20588" y="3443"/>
                  </a:cubicBezTo>
                  <a:cubicBezTo>
                    <a:pt x="19575" y="3757"/>
                    <a:pt x="16875" y="2817"/>
                    <a:pt x="14175" y="2817"/>
                  </a:cubicBezTo>
                  <a:cubicBezTo>
                    <a:pt x="11475" y="2817"/>
                    <a:pt x="8775" y="3757"/>
                    <a:pt x="7087" y="5009"/>
                  </a:cubicBezTo>
                  <a:cubicBezTo>
                    <a:pt x="5400" y="6261"/>
                    <a:pt x="4725" y="7826"/>
                    <a:pt x="5737" y="9235"/>
                  </a:cubicBezTo>
                  <a:cubicBezTo>
                    <a:pt x="6750" y="10643"/>
                    <a:pt x="9450" y="11896"/>
                    <a:pt x="12150" y="13148"/>
                  </a:cubicBezTo>
                  <a:cubicBezTo>
                    <a:pt x="14850" y="14400"/>
                    <a:pt x="17550" y="15652"/>
                    <a:pt x="17887" y="17061"/>
                  </a:cubicBezTo>
                  <a:cubicBezTo>
                    <a:pt x="18225" y="18470"/>
                    <a:pt x="16200" y="20035"/>
                    <a:pt x="12825" y="20817"/>
                  </a:cubicBezTo>
                  <a:cubicBezTo>
                    <a:pt x="9450" y="21600"/>
                    <a:pt x="4725" y="21600"/>
                    <a:pt x="2362" y="20348"/>
                  </a:cubicBezTo>
                  <a:cubicBezTo>
                    <a:pt x="0" y="19096"/>
                    <a:pt x="0" y="16591"/>
                    <a:pt x="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000249" y="6317093"/>
              <a:ext cx="762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000" y="4868"/>
                    <a:pt x="6000" y="-1303"/>
                    <a:pt x="9600" y="240"/>
                  </a:cubicBezTo>
                  <a:cubicBezTo>
                    <a:pt x="13200" y="1783"/>
                    <a:pt x="17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096141" y="6343715"/>
              <a:ext cx="77762" cy="11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60" fill="norm" stroke="1" extrusionOk="0">
                  <a:moveTo>
                    <a:pt x="11765" y="0"/>
                  </a:moveTo>
                  <a:cubicBezTo>
                    <a:pt x="8923" y="0"/>
                    <a:pt x="6081" y="0"/>
                    <a:pt x="4091" y="964"/>
                  </a:cubicBezTo>
                  <a:cubicBezTo>
                    <a:pt x="2102" y="1929"/>
                    <a:pt x="965" y="3857"/>
                    <a:pt x="396" y="6750"/>
                  </a:cubicBezTo>
                  <a:cubicBezTo>
                    <a:pt x="-172" y="9643"/>
                    <a:pt x="-172" y="13500"/>
                    <a:pt x="681" y="16200"/>
                  </a:cubicBezTo>
                  <a:cubicBezTo>
                    <a:pt x="1533" y="18900"/>
                    <a:pt x="3239" y="20443"/>
                    <a:pt x="5512" y="21021"/>
                  </a:cubicBezTo>
                  <a:cubicBezTo>
                    <a:pt x="7786" y="21600"/>
                    <a:pt x="10628" y="21214"/>
                    <a:pt x="13470" y="18900"/>
                  </a:cubicBezTo>
                  <a:cubicBezTo>
                    <a:pt x="16312" y="16586"/>
                    <a:pt x="19154" y="12343"/>
                    <a:pt x="20291" y="9257"/>
                  </a:cubicBezTo>
                  <a:cubicBezTo>
                    <a:pt x="21428" y="6171"/>
                    <a:pt x="20860" y="4243"/>
                    <a:pt x="19154" y="3086"/>
                  </a:cubicBezTo>
                  <a:cubicBezTo>
                    <a:pt x="17449" y="1929"/>
                    <a:pt x="14607" y="1543"/>
                    <a:pt x="12902" y="2507"/>
                  </a:cubicBezTo>
                  <a:cubicBezTo>
                    <a:pt x="11196" y="3471"/>
                    <a:pt x="10628" y="5786"/>
                    <a:pt x="1006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228849" y="6800915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520950" y="6798238"/>
              <a:ext cx="3302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92" y="12302"/>
                    <a:pt x="8585" y="4448"/>
                    <a:pt x="12185" y="1502"/>
                  </a:cubicBezTo>
                  <a:cubicBezTo>
                    <a:pt x="15785" y="-1443"/>
                    <a:pt x="1869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098800" y="6781815"/>
              <a:ext cx="1016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50" y="11670"/>
                    <a:pt x="9900" y="3363"/>
                    <a:pt x="13500" y="870"/>
                  </a:cubicBezTo>
                  <a:cubicBezTo>
                    <a:pt x="17100" y="-1622"/>
                    <a:pt x="1935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308350" y="6845365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585977" y="6552996"/>
              <a:ext cx="173497" cy="20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06" fill="norm" stroke="1" extrusionOk="0">
                  <a:moveTo>
                    <a:pt x="3301" y="4564"/>
                  </a:moveTo>
                  <a:cubicBezTo>
                    <a:pt x="3558" y="3484"/>
                    <a:pt x="3815" y="2404"/>
                    <a:pt x="4587" y="1756"/>
                  </a:cubicBezTo>
                  <a:cubicBezTo>
                    <a:pt x="5358" y="1108"/>
                    <a:pt x="6644" y="892"/>
                    <a:pt x="7672" y="1216"/>
                  </a:cubicBezTo>
                  <a:cubicBezTo>
                    <a:pt x="8701" y="1540"/>
                    <a:pt x="9472" y="2404"/>
                    <a:pt x="10372" y="4456"/>
                  </a:cubicBezTo>
                  <a:cubicBezTo>
                    <a:pt x="11272" y="6508"/>
                    <a:pt x="12301" y="9748"/>
                    <a:pt x="11144" y="12772"/>
                  </a:cubicBezTo>
                  <a:cubicBezTo>
                    <a:pt x="9987" y="15796"/>
                    <a:pt x="6644" y="18604"/>
                    <a:pt x="4330" y="20008"/>
                  </a:cubicBezTo>
                  <a:cubicBezTo>
                    <a:pt x="2015" y="21412"/>
                    <a:pt x="730" y="21412"/>
                    <a:pt x="215" y="20872"/>
                  </a:cubicBezTo>
                  <a:cubicBezTo>
                    <a:pt x="-299" y="20332"/>
                    <a:pt x="-42" y="19252"/>
                    <a:pt x="2658" y="16768"/>
                  </a:cubicBezTo>
                  <a:cubicBezTo>
                    <a:pt x="5358" y="14284"/>
                    <a:pt x="10501" y="10396"/>
                    <a:pt x="13587" y="7912"/>
                  </a:cubicBezTo>
                  <a:cubicBezTo>
                    <a:pt x="16672" y="5428"/>
                    <a:pt x="17701" y="4348"/>
                    <a:pt x="18858" y="3052"/>
                  </a:cubicBezTo>
                  <a:cubicBezTo>
                    <a:pt x="20015" y="1756"/>
                    <a:pt x="21301" y="244"/>
                    <a:pt x="21044" y="28"/>
                  </a:cubicBezTo>
                  <a:cubicBezTo>
                    <a:pt x="20787" y="-188"/>
                    <a:pt x="18987" y="892"/>
                    <a:pt x="17444" y="2404"/>
                  </a:cubicBezTo>
                  <a:cubicBezTo>
                    <a:pt x="15901" y="3916"/>
                    <a:pt x="14615" y="5860"/>
                    <a:pt x="15258" y="8560"/>
                  </a:cubicBezTo>
                  <a:cubicBezTo>
                    <a:pt x="15901" y="11260"/>
                    <a:pt x="18472" y="14716"/>
                    <a:pt x="21044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829050" y="6737415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200"/>
                    <a:pt x="9600" y="2400"/>
                    <a:pt x="6000" y="6000"/>
                  </a:cubicBezTo>
                  <a:cubicBezTo>
                    <a:pt x="2400" y="9600"/>
                    <a:pt x="12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908165" y="6737415"/>
              <a:ext cx="62320" cy="1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413" fill="norm" stroke="1" extrusionOk="0">
                  <a:moveTo>
                    <a:pt x="11582" y="7935"/>
                  </a:moveTo>
                  <a:cubicBezTo>
                    <a:pt x="8098" y="7053"/>
                    <a:pt x="4614" y="6171"/>
                    <a:pt x="2524" y="7053"/>
                  </a:cubicBezTo>
                  <a:cubicBezTo>
                    <a:pt x="434" y="7935"/>
                    <a:pt x="-263" y="10580"/>
                    <a:pt x="85" y="13004"/>
                  </a:cubicBezTo>
                  <a:cubicBezTo>
                    <a:pt x="434" y="15429"/>
                    <a:pt x="1827" y="17633"/>
                    <a:pt x="4614" y="19176"/>
                  </a:cubicBezTo>
                  <a:cubicBezTo>
                    <a:pt x="7402" y="20718"/>
                    <a:pt x="11582" y="21600"/>
                    <a:pt x="15066" y="21380"/>
                  </a:cubicBezTo>
                  <a:cubicBezTo>
                    <a:pt x="18550" y="21159"/>
                    <a:pt x="21337" y="19837"/>
                    <a:pt x="20292" y="16090"/>
                  </a:cubicBezTo>
                  <a:cubicBezTo>
                    <a:pt x="19247" y="12343"/>
                    <a:pt x="14369" y="6171"/>
                    <a:pt x="9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714750" y="6340821"/>
              <a:ext cx="120650" cy="2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624"/>
                  </a:moveTo>
                  <a:cubicBezTo>
                    <a:pt x="20084" y="963"/>
                    <a:pt x="18568" y="302"/>
                    <a:pt x="16674" y="81"/>
                  </a:cubicBezTo>
                  <a:cubicBezTo>
                    <a:pt x="14779" y="-139"/>
                    <a:pt x="12505" y="81"/>
                    <a:pt x="11179" y="853"/>
                  </a:cubicBezTo>
                  <a:cubicBezTo>
                    <a:pt x="9853" y="1624"/>
                    <a:pt x="9474" y="2947"/>
                    <a:pt x="10800" y="5261"/>
                  </a:cubicBezTo>
                  <a:cubicBezTo>
                    <a:pt x="12126" y="7575"/>
                    <a:pt x="15158" y="10881"/>
                    <a:pt x="16674" y="13085"/>
                  </a:cubicBezTo>
                  <a:cubicBezTo>
                    <a:pt x="18189" y="15290"/>
                    <a:pt x="18189" y="16392"/>
                    <a:pt x="15158" y="17604"/>
                  </a:cubicBezTo>
                  <a:cubicBezTo>
                    <a:pt x="12126" y="18816"/>
                    <a:pt x="6063" y="20139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784600" y="6325674"/>
              <a:ext cx="120650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2274"/>
                  </a:moveTo>
                  <a:cubicBezTo>
                    <a:pt x="1516" y="7954"/>
                    <a:pt x="3032" y="3634"/>
                    <a:pt x="5874" y="1474"/>
                  </a:cubicBezTo>
                  <a:cubicBezTo>
                    <a:pt x="8716" y="-686"/>
                    <a:pt x="12884" y="-686"/>
                    <a:pt x="15726" y="2914"/>
                  </a:cubicBezTo>
                  <a:cubicBezTo>
                    <a:pt x="18568" y="6514"/>
                    <a:pt x="20084" y="1371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873531" y="6400865"/>
              <a:ext cx="143246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178" fill="norm" stroke="1" extrusionOk="0">
                  <a:moveTo>
                    <a:pt x="11696" y="2025"/>
                  </a:moveTo>
                  <a:cubicBezTo>
                    <a:pt x="9896" y="2025"/>
                    <a:pt x="8096" y="2025"/>
                    <a:pt x="6146" y="2362"/>
                  </a:cubicBezTo>
                  <a:cubicBezTo>
                    <a:pt x="4196" y="2700"/>
                    <a:pt x="2096" y="3375"/>
                    <a:pt x="896" y="5737"/>
                  </a:cubicBezTo>
                  <a:cubicBezTo>
                    <a:pt x="-304" y="8100"/>
                    <a:pt x="-604" y="12150"/>
                    <a:pt x="1946" y="15187"/>
                  </a:cubicBezTo>
                  <a:cubicBezTo>
                    <a:pt x="4496" y="18225"/>
                    <a:pt x="9896" y="20250"/>
                    <a:pt x="13346" y="20925"/>
                  </a:cubicBezTo>
                  <a:cubicBezTo>
                    <a:pt x="16796" y="21600"/>
                    <a:pt x="18296" y="20925"/>
                    <a:pt x="19346" y="18900"/>
                  </a:cubicBezTo>
                  <a:cubicBezTo>
                    <a:pt x="20396" y="16875"/>
                    <a:pt x="20996" y="13500"/>
                    <a:pt x="18896" y="10125"/>
                  </a:cubicBezTo>
                  <a:cubicBezTo>
                    <a:pt x="16796" y="6750"/>
                    <a:pt x="11996" y="3375"/>
                    <a:pt x="7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127500" y="6312478"/>
              <a:ext cx="154129" cy="57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1" fill="norm" stroke="1" extrusionOk="0">
                  <a:moveTo>
                    <a:pt x="14011" y="2372"/>
                  </a:moveTo>
                  <a:cubicBezTo>
                    <a:pt x="13719" y="1655"/>
                    <a:pt x="13427" y="937"/>
                    <a:pt x="14303" y="499"/>
                  </a:cubicBezTo>
                  <a:cubicBezTo>
                    <a:pt x="15178" y="60"/>
                    <a:pt x="17222" y="-99"/>
                    <a:pt x="18535" y="60"/>
                  </a:cubicBezTo>
                  <a:cubicBezTo>
                    <a:pt x="19849" y="220"/>
                    <a:pt x="20432" y="698"/>
                    <a:pt x="20870" y="2053"/>
                  </a:cubicBezTo>
                  <a:cubicBezTo>
                    <a:pt x="21308" y="3408"/>
                    <a:pt x="21600" y="5640"/>
                    <a:pt x="20432" y="7752"/>
                  </a:cubicBezTo>
                  <a:cubicBezTo>
                    <a:pt x="19265" y="9864"/>
                    <a:pt x="16638" y="11857"/>
                    <a:pt x="15762" y="13331"/>
                  </a:cubicBezTo>
                  <a:cubicBezTo>
                    <a:pt x="14886" y="14806"/>
                    <a:pt x="15762" y="15762"/>
                    <a:pt x="16638" y="16400"/>
                  </a:cubicBezTo>
                  <a:cubicBezTo>
                    <a:pt x="17514" y="17038"/>
                    <a:pt x="18389" y="17356"/>
                    <a:pt x="18243" y="17954"/>
                  </a:cubicBezTo>
                  <a:cubicBezTo>
                    <a:pt x="18097" y="18552"/>
                    <a:pt x="16930" y="19429"/>
                    <a:pt x="13719" y="20066"/>
                  </a:cubicBezTo>
                  <a:cubicBezTo>
                    <a:pt x="10508" y="20704"/>
                    <a:pt x="5254" y="21102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527550" y="6637932"/>
              <a:ext cx="615950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14897"/>
                    <a:pt x="4305" y="8193"/>
                    <a:pt x="7014" y="4469"/>
                  </a:cubicBezTo>
                  <a:cubicBezTo>
                    <a:pt x="9724" y="745"/>
                    <a:pt x="12990" y="0"/>
                    <a:pt x="15513" y="0"/>
                  </a:cubicBezTo>
                  <a:cubicBezTo>
                    <a:pt x="18037" y="0"/>
                    <a:pt x="19819" y="745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019820" y="6523217"/>
              <a:ext cx="224600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74" fill="norm" stroke="1" extrusionOk="0">
                  <a:moveTo>
                    <a:pt x="870" y="1752"/>
                  </a:moveTo>
                  <a:cubicBezTo>
                    <a:pt x="281" y="1126"/>
                    <a:pt x="-308" y="500"/>
                    <a:pt x="183" y="187"/>
                  </a:cubicBezTo>
                  <a:cubicBezTo>
                    <a:pt x="674" y="-126"/>
                    <a:pt x="2245" y="-126"/>
                    <a:pt x="5681" y="813"/>
                  </a:cubicBezTo>
                  <a:cubicBezTo>
                    <a:pt x="9117" y="1752"/>
                    <a:pt x="14419" y="3631"/>
                    <a:pt x="17463" y="5509"/>
                  </a:cubicBezTo>
                  <a:cubicBezTo>
                    <a:pt x="20507" y="7387"/>
                    <a:pt x="21292" y="9265"/>
                    <a:pt x="20605" y="11144"/>
                  </a:cubicBezTo>
                  <a:cubicBezTo>
                    <a:pt x="19917" y="13022"/>
                    <a:pt x="17757" y="14900"/>
                    <a:pt x="14812" y="16622"/>
                  </a:cubicBezTo>
                  <a:cubicBezTo>
                    <a:pt x="11867" y="18344"/>
                    <a:pt x="8136" y="19909"/>
                    <a:pt x="440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008108" y="6483415"/>
              <a:ext cx="19372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6931" y="7945"/>
                  </a:moveTo>
                  <a:cubicBezTo>
                    <a:pt x="5758" y="10759"/>
                    <a:pt x="4584" y="13572"/>
                    <a:pt x="3762" y="15600"/>
                  </a:cubicBezTo>
                  <a:cubicBezTo>
                    <a:pt x="2940" y="17628"/>
                    <a:pt x="2471" y="18869"/>
                    <a:pt x="1884" y="19862"/>
                  </a:cubicBezTo>
                  <a:cubicBezTo>
                    <a:pt x="1297" y="20855"/>
                    <a:pt x="592" y="21600"/>
                    <a:pt x="240" y="21600"/>
                  </a:cubicBezTo>
                  <a:cubicBezTo>
                    <a:pt x="-112" y="21600"/>
                    <a:pt x="-112" y="20855"/>
                    <a:pt x="475" y="19117"/>
                  </a:cubicBezTo>
                  <a:cubicBezTo>
                    <a:pt x="1062" y="17379"/>
                    <a:pt x="2236" y="14648"/>
                    <a:pt x="3997" y="11834"/>
                  </a:cubicBezTo>
                  <a:cubicBezTo>
                    <a:pt x="5758" y="9021"/>
                    <a:pt x="8105" y="6124"/>
                    <a:pt x="9866" y="4221"/>
                  </a:cubicBezTo>
                  <a:cubicBezTo>
                    <a:pt x="11627" y="2317"/>
                    <a:pt x="12801" y="1407"/>
                    <a:pt x="13858" y="828"/>
                  </a:cubicBezTo>
                  <a:cubicBezTo>
                    <a:pt x="14914" y="248"/>
                    <a:pt x="15853" y="0"/>
                    <a:pt x="16792" y="0"/>
                  </a:cubicBezTo>
                  <a:cubicBezTo>
                    <a:pt x="17731" y="0"/>
                    <a:pt x="18671" y="248"/>
                    <a:pt x="19610" y="1034"/>
                  </a:cubicBezTo>
                  <a:cubicBezTo>
                    <a:pt x="20549" y="1821"/>
                    <a:pt x="21488" y="3145"/>
                    <a:pt x="21488" y="4428"/>
                  </a:cubicBezTo>
                  <a:cubicBezTo>
                    <a:pt x="21488" y="5710"/>
                    <a:pt x="20549" y="6952"/>
                    <a:pt x="18553" y="7862"/>
                  </a:cubicBezTo>
                  <a:cubicBezTo>
                    <a:pt x="16558" y="8772"/>
                    <a:pt x="13505" y="9352"/>
                    <a:pt x="11510" y="9517"/>
                  </a:cubicBezTo>
                  <a:cubicBezTo>
                    <a:pt x="9514" y="9683"/>
                    <a:pt x="8575" y="9434"/>
                    <a:pt x="7636" y="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172200" y="6762815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514"/>
                    <a:pt x="5538" y="1029"/>
                    <a:pt x="9138" y="4629"/>
                  </a:cubicBezTo>
                  <a:cubicBezTo>
                    <a:pt x="12738" y="8229"/>
                    <a:pt x="17169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230345" y="6786993"/>
              <a:ext cx="81556" cy="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32" fill="norm" stroke="1" extrusionOk="0">
                  <a:moveTo>
                    <a:pt x="20806" y="2273"/>
                  </a:moveTo>
                  <a:cubicBezTo>
                    <a:pt x="17566" y="1003"/>
                    <a:pt x="14326" y="-268"/>
                    <a:pt x="10546" y="50"/>
                  </a:cubicBezTo>
                  <a:cubicBezTo>
                    <a:pt x="6766" y="367"/>
                    <a:pt x="2446" y="2273"/>
                    <a:pt x="826" y="6085"/>
                  </a:cubicBezTo>
                  <a:cubicBezTo>
                    <a:pt x="-794" y="9897"/>
                    <a:pt x="286" y="15614"/>
                    <a:pt x="136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359086" y="6543582"/>
              <a:ext cx="143315" cy="30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91" fill="norm" stroke="1" extrusionOk="0">
                  <a:moveTo>
                    <a:pt x="20893" y="2436"/>
                  </a:moveTo>
                  <a:cubicBezTo>
                    <a:pt x="19967" y="1407"/>
                    <a:pt x="19042" y="379"/>
                    <a:pt x="17653" y="85"/>
                  </a:cubicBezTo>
                  <a:cubicBezTo>
                    <a:pt x="16264" y="-209"/>
                    <a:pt x="14413" y="232"/>
                    <a:pt x="11173" y="1922"/>
                  </a:cubicBezTo>
                  <a:cubicBezTo>
                    <a:pt x="7933" y="3611"/>
                    <a:pt x="3304" y="6550"/>
                    <a:pt x="1299" y="9709"/>
                  </a:cubicBezTo>
                  <a:cubicBezTo>
                    <a:pt x="-707" y="12869"/>
                    <a:pt x="-90" y="16248"/>
                    <a:pt x="1144" y="18232"/>
                  </a:cubicBezTo>
                  <a:cubicBezTo>
                    <a:pt x="2379" y="20215"/>
                    <a:pt x="4230" y="20803"/>
                    <a:pt x="6082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527800" y="6536841"/>
              <a:ext cx="133350" cy="27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21600" y="5277"/>
                  </a:moveTo>
                  <a:cubicBezTo>
                    <a:pt x="19200" y="3449"/>
                    <a:pt x="16800" y="1622"/>
                    <a:pt x="14743" y="708"/>
                  </a:cubicBezTo>
                  <a:cubicBezTo>
                    <a:pt x="12686" y="-206"/>
                    <a:pt x="10971" y="-206"/>
                    <a:pt x="8914" y="542"/>
                  </a:cubicBezTo>
                  <a:cubicBezTo>
                    <a:pt x="6857" y="1289"/>
                    <a:pt x="4457" y="2785"/>
                    <a:pt x="3943" y="5028"/>
                  </a:cubicBezTo>
                  <a:cubicBezTo>
                    <a:pt x="3429" y="7271"/>
                    <a:pt x="4800" y="10262"/>
                    <a:pt x="6686" y="12588"/>
                  </a:cubicBezTo>
                  <a:cubicBezTo>
                    <a:pt x="8571" y="14914"/>
                    <a:pt x="10971" y="16576"/>
                    <a:pt x="12000" y="17822"/>
                  </a:cubicBezTo>
                  <a:cubicBezTo>
                    <a:pt x="13029" y="19068"/>
                    <a:pt x="12686" y="19899"/>
                    <a:pt x="11657" y="20480"/>
                  </a:cubicBezTo>
                  <a:cubicBezTo>
                    <a:pt x="10629" y="21062"/>
                    <a:pt x="8914" y="21394"/>
                    <a:pt x="6857" y="21228"/>
                  </a:cubicBezTo>
                  <a:cubicBezTo>
                    <a:pt x="4800" y="21062"/>
                    <a:pt x="2400" y="20397"/>
                    <a:pt x="0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553200" y="6610415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400"/>
                    <a:pt x="11314" y="10800"/>
                    <a:pt x="14914" y="14400"/>
                  </a:cubicBezTo>
                  <a:cubicBezTo>
                    <a:pt x="18514" y="18000"/>
                    <a:pt x="2005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724650" y="6591365"/>
              <a:ext cx="13235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6457" y="0"/>
                  </a:moveTo>
                  <a:cubicBezTo>
                    <a:pt x="18857" y="335"/>
                    <a:pt x="21257" y="670"/>
                    <a:pt x="21429" y="3098"/>
                  </a:cubicBezTo>
                  <a:cubicBezTo>
                    <a:pt x="21600" y="5526"/>
                    <a:pt x="19543" y="10047"/>
                    <a:pt x="15600" y="13479"/>
                  </a:cubicBezTo>
                  <a:cubicBezTo>
                    <a:pt x="11657" y="16912"/>
                    <a:pt x="5829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397355" y="6236990"/>
              <a:ext cx="263796" cy="20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63" fill="norm" stroke="1" extrusionOk="0">
                  <a:moveTo>
                    <a:pt x="1318" y="13991"/>
                  </a:moveTo>
                  <a:cubicBezTo>
                    <a:pt x="1664" y="12708"/>
                    <a:pt x="2010" y="11424"/>
                    <a:pt x="2355" y="10248"/>
                  </a:cubicBezTo>
                  <a:cubicBezTo>
                    <a:pt x="2701" y="9072"/>
                    <a:pt x="3046" y="8003"/>
                    <a:pt x="2960" y="8537"/>
                  </a:cubicBezTo>
                  <a:cubicBezTo>
                    <a:pt x="2874" y="9072"/>
                    <a:pt x="2355" y="11211"/>
                    <a:pt x="1837" y="13135"/>
                  </a:cubicBezTo>
                  <a:cubicBezTo>
                    <a:pt x="1318" y="15060"/>
                    <a:pt x="800" y="16771"/>
                    <a:pt x="454" y="18268"/>
                  </a:cubicBezTo>
                  <a:cubicBezTo>
                    <a:pt x="109" y="19765"/>
                    <a:pt x="-64" y="21048"/>
                    <a:pt x="22" y="21155"/>
                  </a:cubicBezTo>
                  <a:cubicBezTo>
                    <a:pt x="109" y="21262"/>
                    <a:pt x="454" y="20193"/>
                    <a:pt x="1750" y="17199"/>
                  </a:cubicBezTo>
                  <a:cubicBezTo>
                    <a:pt x="3046" y="14205"/>
                    <a:pt x="5293" y="9286"/>
                    <a:pt x="7539" y="5864"/>
                  </a:cubicBezTo>
                  <a:cubicBezTo>
                    <a:pt x="9786" y="2442"/>
                    <a:pt x="12032" y="517"/>
                    <a:pt x="13933" y="90"/>
                  </a:cubicBezTo>
                  <a:cubicBezTo>
                    <a:pt x="15834" y="-338"/>
                    <a:pt x="17389" y="731"/>
                    <a:pt x="18598" y="3832"/>
                  </a:cubicBezTo>
                  <a:cubicBezTo>
                    <a:pt x="19808" y="6933"/>
                    <a:pt x="20672" y="12066"/>
                    <a:pt x="21536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366000" y="6667565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340339" y="6743765"/>
              <a:ext cx="171712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984" y="0"/>
                  </a:moveTo>
                  <a:cubicBezTo>
                    <a:pt x="2140" y="5891"/>
                    <a:pt x="296" y="11782"/>
                    <a:pt x="32" y="15709"/>
                  </a:cubicBezTo>
                  <a:cubicBezTo>
                    <a:pt x="-231" y="19636"/>
                    <a:pt x="1086" y="21600"/>
                    <a:pt x="4906" y="21600"/>
                  </a:cubicBezTo>
                  <a:cubicBezTo>
                    <a:pt x="8725" y="21600"/>
                    <a:pt x="15047" y="19636"/>
                    <a:pt x="2136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011806" y="6496115"/>
              <a:ext cx="52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2025"/>
                    <a:pt x="5728" y="4050"/>
                    <a:pt x="2405" y="7650"/>
                  </a:cubicBezTo>
                  <a:cubicBezTo>
                    <a:pt x="-918" y="11250"/>
                    <a:pt x="-87" y="16425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899400" y="6731065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300"/>
                    <a:pt x="8826" y="9000"/>
                    <a:pt x="12426" y="5400"/>
                  </a:cubicBezTo>
                  <a:cubicBezTo>
                    <a:pt x="16026" y="1800"/>
                    <a:pt x="1881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918487" y="6864415"/>
              <a:ext cx="6346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8349" y="0"/>
                  </a:moveTo>
                  <a:cubicBezTo>
                    <a:pt x="4865" y="3600"/>
                    <a:pt x="1381" y="7200"/>
                    <a:pt x="336" y="10385"/>
                  </a:cubicBezTo>
                  <a:cubicBezTo>
                    <a:pt x="-709" y="13569"/>
                    <a:pt x="685" y="16338"/>
                    <a:pt x="4517" y="18138"/>
                  </a:cubicBezTo>
                  <a:cubicBezTo>
                    <a:pt x="8349" y="19938"/>
                    <a:pt x="14620" y="20769"/>
                    <a:pt x="20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008523" y="6864415"/>
              <a:ext cx="131527" cy="1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24" fill="norm" stroke="1" extrusionOk="0">
                  <a:moveTo>
                    <a:pt x="17761" y="3757"/>
                  </a:moveTo>
                  <a:cubicBezTo>
                    <a:pt x="12444" y="5948"/>
                    <a:pt x="7127" y="8139"/>
                    <a:pt x="4136" y="10017"/>
                  </a:cubicBezTo>
                  <a:cubicBezTo>
                    <a:pt x="1145" y="11896"/>
                    <a:pt x="481" y="13461"/>
                    <a:pt x="148" y="15339"/>
                  </a:cubicBezTo>
                  <a:cubicBezTo>
                    <a:pt x="-184" y="17217"/>
                    <a:pt x="-184" y="19409"/>
                    <a:pt x="2641" y="20504"/>
                  </a:cubicBezTo>
                  <a:cubicBezTo>
                    <a:pt x="5465" y="21600"/>
                    <a:pt x="11114" y="21600"/>
                    <a:pt x="15102" y="19409"/>
                  </a:cubicBezTo>
                  <a:cubicBezTo>
                    <a:pt x="19090" y="17217"/>
                    <a:pt x="21416" y="12835"/>
                    <a:pt x="20419" y="9235"/>
                  </a:cubicBezTo>
                  <a:cubicBezTo>
                    <a:pt x="19422" y="5635"/>
                    <a:pt x="15102" y="2817"/>
                    <a:pt x="10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493881" y="6474949"/>
              <a:ext cx="308350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3833" y="3398"/>
                  </a:moveTo>
                  <a:cubicBezTo>
                    <a:pt x="15890" y="2427"/>
                    <a:pt x="17947" y="1456"/>
                    <a:pt x="19343" y="849"/>
                  </a:cubicBezTo>
                  <a:cubicBezTo>
                    <a:pt x="20739" y="243"/>
                    <a:pt x="21474" y="0"/>
                    <a:pt x="21401" y="0"/>
                  </a:cubicBezTo>
                  <a:cubicBezTo>
                    <a:pt x="21327" y="0"/>
                    <a:pt x="20445" y="243"/>
                    <a:pt x="18094" y="1213"/>
                  </a:cubicBezTo>
                  <a:cubicBezTo>
                    <a:pt x="15743" y="2184"/>
                    <a:pt x="11923" y="3883"/>
                    <a:pt x="9498" y="5097"/>
                  </a:cubicBezTo>
                  <a:cubicBezTo>
                    <a:pt x="7074" y="6310"/>
                    <a:pt x="6045" y="7038"/>
                    <a:pt x="5458" y="7706"/>
                  </a:cubicBezTo>
                  <a:cubicBezTo>
                    <a:pt x="4870" y="8373"/>
                    <a:pt x="4723" y="8980"/>
                    <a:pt x="5311" y="9404"/>
                  </a:cubicBezTo>
                  <a:cubicBezTo>
                    <a:pt x="5898" y="9829"/>
                    <a:pt x="7221" y="10072"/>
                    <a:pt x="8764" y="10193"/>
                  </a:cubicBezTo>
                  <a:cubicBezTo>
                    <a:pt x="10307" y="10315"/>
                    <a:pt x="12070" y="10315"/>
                    <a:pt x="13466" y="10497"/>
                  </a:cubicBezTo>
                  <a:cubicBezTo>
                    <a:pt x="14862" y="10679"/>
                    <a:pt x="15890" y="11043"/>
                    <a:pt x="16111" y="11467"/>
                  </a:cubicBezTo>
                  <a:cubicBezTo>
                    <a:pt x="16331" y="11892"/>
                    <a:pt x="15743" y="12378"/>
                    <a:pt x="13245" y="13227"/>
                  </a:cubicBezTo>
                  <a:cubicBezTo>
                    <a:pt x="10747" y="14076"/>
                    <a:pt x="6339" y="15290"/>
                    <a:pt x="3694" y="16261"/>
                  </a:cubicBezTo>
                  <a:cubicBezTo>
                    <a:pt x="1050" y="17231"/>
                    <a:pt x="168" y="17960"/>
                    <a:pt x="21" y="18506"/>
                  </a:cubicBezTo>
                  <a:cubicBezTo>
                    <a:pt x="-126" y="19052"/>
                    <a:pt x="462" y="19416"/>
                    <a:pt x="2960" y="19719"/>
                  </a:cubicBezTo>
                  <a:cubicBezTo>
                    <a:pt x="5458" y="20022"/>
                    <a:pt x="9866" y="20265"/>
                    <a:pt x="13025" y="20569"/>
                  </a:cubicBezTo>
                  <a:cubicBezTo>
                    <a:pt x="16184" y="20872"/>
                    <a:pt x="18094" y="21236"/>
                    <a:pt x="20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611450" y="6934265"/>
              <a:ext cx="37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1662"/>
                    <a:pt x="6718" y="3323"/>
                    <a:pt x="3118" y="5538"/>
                  </a:cubicBezTo>
                  <a:cubicBezTo>
                    <a:pt x="-482" y="7754"/>
                    <a:pt x="-482" y="10523"/>
                    <a:pt x="718" y="13292"/>
                  </a:cubicBezTo>
                  <a:cubicBezTo>
                    <a:pt x="1918" y="16062"/>
                    <a:pt x="4318" y="18831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642350" y="686441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680450" y="6946965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705850" y="6997765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820150" y="6966015"/>
              <a:ext cx="69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616949" y="628656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92"/>
                    <a:pt x="14400" y="4985"/>
                    <a:pt x="18000" y="8585"/>
                  </a:cubicBezTo>
                  <a:cubicBezTo>
                    <a:pt x="21600" y="12185"/>
                    <a:pt x="21600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696095" y="6302622"/>
              <a:ext cx="105006" cy="7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698" fill="norm" stroke="1" extrusionOk="0">
                  <a:moveTo>
                    <a:pt x="13655" y="826"/>
                  </a:moveTo>
                  <a:cubicBezTo>
                    <a:pt x="11495" y="242"/>
                    <a:pt x="9335" y="-342"/>
                    <a:pt x="7391" y="242"/>
                  </a:cubicBezTo>
                  <a:cubicBezTo>
                    <a:pt x="5447" y="826"/>
                    <a:pt x="3719" y="2577"/>
                    <a:pt x="2423" y="4912"/>
                  </a:cubicBezTo>
                  <a:cubicBezTo>
                    <a:pt x="1127" y="7247"/>
                    <a:pt x="263" y="10166"/>
                    <a:pt x="47" y="13085"/>
                  </a:cubicBezTo>
                  <a:cubicBezTo>
                    <a:pt x="-169" y="16004"/>
                    <a:pt x="263" y="18923"/>
                    <a:pt x="3503" y="20090"/>
                  </a:cubicBezTo>
                  <a:cubicBezTo>
                    <a:pt x="6743" y="21258"/>
                    <a:pt x="12791" y="20674"/>
                    <a:pt x="16463" y="18923"/>
                  </a:cubicBezTo>
                  <a:cubicBezTo>
                    <a:pt x="20135" y="17172"/>
                    <a:pt x="21431" y="14253"/>
                    <a:pt x="21431" y="11626"/>
                  </a:cubicBezTo>
                  <a:cubicBezTo>
                    <a:pt x="21431" y="8999"/>
                    <a:pt x="20135" y="6663"/>
                    <a:pt x="16895" y="4912"/>
                  </a:cubicBezTo>
                  <a:cubicBezTo>
                    <a:pt x="13655" y="3161"/>
                    <a:pt x="8471" y="1993"/>
                    <a:pt x="3287" y="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239249" y="6534215"/>
              <a:ext cx="50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951"/>
                    <a:pt x="18000" y="1902"/>
                    <a:pt x="14400" y="5502"/>
                  </a:cubicBezTo>
                  <a:cubicBezTo>
                    <a:pt x="10800" y="9102"/>
                    <a:pt x="5400" y="153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148087" y="6516108"/>
              <a:ext cx="313414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99" fill="norm" stroke="1" extrusionOk="0">
                  <a:moveTo>
                    <a:pt x="155" y="18499"/>
                  </a:moveTo>
                  <a:cubicBezTo>
                    <a:pt x="10" y="13999"/>
                    <a:pt x="-135" y="9499"/>
                    <a:pt x="227" y="5899"/>
                  </a:cubicBezTo>
                  <a:cubicBezTo>
                    <a:pt x="590" y="2299"/>
                    <a:pt x="1460" y="-401"/>
                    <a:pt x="4069" y="49"/>
                  </a:cubicBezTo>
                  <a:cubicBezTo>
                    <a:pt x="6678" y="499"/>
                    <a:pt x="11027" y="4099"/>
                    <a:pt x="14217" y="8149"/>
                  </a:cubicBezTo>
                  <a:cubicBezTo>
                    <a:pt x="17406" y="12199"/>
                    <a:pt x="19435" y="16699"/>
                    <a:pt x="21465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105900" y="6826315"/>
              <a:ext cx="311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5300"/>
                    <a:pt x="8522" y="9000"/>
                    <a:pt x="12122" y="5400"/>
                  </a:cubicBezTo>
                  <a:cubicBezTo>
                    <a:pt x="15722" y="1800"/>
                    <a:pt x="1866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596308" y="6540565"/>
              <a:ext cx="18269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0"/>
                    <a:pt x="11367" y="0"/>
                    <a:pt x="7440" y="969"/>
                  </a:cubicBezTo>
                  <a:cubicBezTo>
                    <a:pt x="3512" y="1938"/>
                    <a:pt x="567" y="3877"/>
                    <a:pt x="76" y="7477"/>
                  </a:cubicBezTo>
                  <a:cubicBezTo>
                    <a:pt x="-415" y="11077"/>
                    <a:pt x="1549" y="16338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793417" y="6586755"/>
              <a:ext cx="234287" cy="25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52" fill="norm" stroke="1" extrusionOk="0">
                  <a:moveTo>
                    <a:pt x="3759" y="932"/>
                  </a:moveTo>
                  <a:cubicBezTo>
                    <a:pt x="6180" y="4532"/>
                    <a:pt x="8600" y="8132"/>
                    <a:pt x="8973" y="11372"/>
                  </a:cubicBezTo>
                  <a:cubicBezTo>
                    <a:pt x="9345" y="14612"/>
                    <a:pt x="7669" y="17492"/>
                    <a:pt x="5900" y="19022"/>
                  </a:cubicBezTo>
                  <a:cubicBezTo>
                    <a:pt x="4131" y="20552"/>
                    <a:pt x="2269" y="20732"/>
                    <a:pt x="1059" y="20372"/>
                  </a:cubicBezTo>
                  <a:cubicBezTo>
                    <a:pt x="-151" y="20012"/>
                    <a:pt x="-710" y="19112"/>
                    <a:pt x="1524" y="16232"/>
                  </a:cubicBezTo>
                  <a:cubicBezTo>
                    <a:pt x="3759" y="13352"/>
                    <a:pt x="8787" y="8492"/>
                    <a:pt x="11859" y="5792"/>
                  </a:cubicBezTo>
                  <a:cubicBezTo>
                    <a:pt x="14931" y="3092"/>
                    <a:pt x="16049" y="2552"/>
                    <a:pt x="17352" y="1832"/>
                  </a:cubicBezTo>
                  <a:cubicBezTo>
                    <a:pt x="18656" y="1112"/>
                    <a:pt x="20145" y="212"/>
                    <a:pt x="20518" y="32"/>
                  </a:cubicBezTo>
                  <a:cubicBezTo>
                    <a:pt x="20890" y="-148"/>
                    <a:pt x="20145" y="392"/>
                    <a:pt x="18190" y="2642"/>
                  </a:cubicBezTo>
                  <a:cubicBezTo>
                    <a:pt x="16235" y="4892"/>
                    <a:pt x="13069" y="8852"/>
                    <a:pt x="11766" y="12272"/>
                  </a:cubicBezTo>
                  <a:cubicBezTo>
                    <a:pt x="10462" y="15692"/>
                    <a:pt x="11021" y="18572"/>
                    <a:pt x="1158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026650" y="6839015"/>
              <a:ext cx="82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096500" y="6705665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160076" y="6502481"/>
              <a:ext cx="95681" cy="18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53" fill="norm" stroke="1" extrusionOk="0">
                  <a:moveTo>
                    <a:pt x="15150" y="5889"/>
                  </a:moveTo>
                  <a:cubicBezTo>
                    <a:pt x="11933" y="4171"/>
                    <a:pt x="8715" y="2453"/>
                    <a:pt x="5958" y="1348"/>
                  </a:cubicBezTo>
                  <a:cubicBezTo>
                    <a:pt x="3201" y="244"/>
                    <a:pt x="903" y="-247"/>
                    <a:pt x="213" y="121"/>
                  </a:cubicBezTo>
                  <a:cubicBezTo>
                    <a:pt x="-476" y="489"/>
                    <a:pt x="443" y="1717"/>
                    <a:pt x="3890" y="3803"/>
                  </a:cubicBezTo>
                  <a:cubicBezTo>
                    <a:pt x="7337" y="5889"/>
                    <a:pt x="13311" y="8835"/>
                    <a:pt x="16758" y="10921"/>
                  </a:cubicBezTo>
                  <a:cubicBezTo>
                    <a:pt x="20205" y="13008"/>
                    <a:pt x="21124" y="14235"/>
                    <a:pt x="20664" y="15830"/>
                  </a:cubicBezTo>
                  <a:cubicBezTo>
                    <a:pt x="20205" y="17426"/>
                    <a:pt x="18367" y="19389"/>
                    <a:pt x="16528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217150" y="6496065"/>
              <a:ext cx="114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00" y="11670"/>
                    <a:pt x="10400" y="3363"/>
                    <a:pt x="14000" y="870"/>
                  </a:cubicBezTo>
                  <a:cubicBezTo>
                    <a:pt x="17600" y="-1622"/>
                    <a:pt x="19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370527" y="6521465"/>
              <a:ext cx="97267" cy="12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791" fill="norm" stroke="1" extrusionOk="0">
                  <a:moveTo>
                    <a:pt x="10592" y="1036"/>
                  </a:moveTo>
                  <a:cubicBezTo>
                    <a:pt x="7892" y="351"/>
                    <a:pt x="5192" y="-335"/>
                    <a:pt x="3392" y="179"/>
                  </a:cubicBezTo>
                  <a:cubicBezTo>
                    <a:pt x="1592" y="694"/>
                    <a:pt x="692" y="2408"/>
                    <a:pt x="242" y="4979"/>
                  </a:cubicBezTo>
                  <a:cubicBezTo>
                    <a:pt x="-208" y="7551"/>
                    <a:pt x="-208" y="10979"/>
                    <a:pt x="1817" y="13894"/>
                  </a:cubicBezTo>
                  <a:cubicBezTo>
                    <a:pt x="3842" y="16808"/>
                    <a:pt x="7892" y="19208"/>
                    <a:pt x="11042" y="20236"/>
                  </a:cubicBezTo>
                  <a:cubicBezTo>
                    <a:pt x="14192" y="21265"/>
                    <a:pt x="16442" y="20922"/>
                    <a:pt x="18242" y="18694"/>
                  </a:cubicBezTo>
                  <a:cubicBezTo>
                    <a:pt x="20042" y="16465"/>
                    <a:pt x="21392" y="12351"/>
                    <a:pt x="20267" y="9094"/>
                  </a:cubicBezTo>
                  <a:cubicBezTo>
                    <a:pt x="19142" y="5836"/>
                    <a:pt x="15542" y="3436"/>
                    <a:pt x="11942" y="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496549" y="674376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477499" y="6819965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688777" y="6629465"/>
              <a:ext cx="220523" cy="25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4" fill="norm" stroke="1" extrusionOk="0">
                  <a:moveTo>
                    <a:pt x="21432" y="2142"/>
                  </a:moveTo>
                  <a:cubicBezTo>
                    <a:pt x="19581" y="1428"/>
                    <a:pt x="17729" y="714"/>
                    <a:pt x="16289" y="357"/>
                  </a:cubicBezTo>
                  <a:cubicBezTo>
                    <a:pt x="14849" y="0"/>
                    <a:pt x="13821" y="0"/>
                    <a:pt x="12792" y="0"/>
                  </a:cubicBezTo>
                  <a:cubicBezTo>
                    <a:pt x="11763" y="0"/>
                    <a:pt x="10735" y="0"/>
                    <a:pt x="9706" y="1428"/>
                  </a:cubicBezTo>
                  <a:cubicBezTo>
                    <a:pt x="8678" y="2856"/>
                    <a:pt x="7649" y="5712"/>
                    <a:pt x="6929" y="7587"/>
                  </a:cubicBezTo>
                  <a:cubicBezTo>
                    <a:pt x="6209" y="9461"/>
                    <a:pt x="5798" y="10354"/>
                    <a:pt x="5695" y="10354"/>
                  </a:cubicBezTo>
                  <a:cubicBezTo>
                    <a:pt x="5592" y="10354"/>
                    <a:pt x="5798" y="9461"/>
                    <a:pt x="6518" y="9104"/>
                  </a:cubicBezTo>
                  <a:cubicBezTo>
                    <a:pt x="7238" y="8747"/>
                    <a:pt x="8472" y="8926"/>
                    <a:pt x="9603" y="9818"/>
                  </a:cubicBezTo>
                  <a:cubicBezTo>
                    <a:pt x="10735" y="10711"/>
                    <a:pt x="11763" y="12317"/>
                    <a:pt x="12381" y="13745"/>
                  </a:cubicBezTo>
                  <a:cubicBezTo>
                    <a:pt x="12998" y="15174"/>
                    <a:pt x="13203" y="16423"/>
                    <a:pt x="13306" y="17494"/>
                  </a:cubicBezTo>
                  <a:cubicBezTo>
                    <a:pt x="13409" y="18565"/>
                    <a:pt x="13409" y="19458"/>
                    <a:pt x="12895" y="20172"/>
                  </a:cubicBezTo>
                  <a:cubicBezTo>
                    <a:pt x="12381" y="20886"/>
                    <a:pt x="11352" y="21421"/>
                    <a:pt x="9295" y="21511"/>
                  </a:cubicBezTo>
                  <a:cubicBezTo>
                    <a:pt x="7238" y="21600"/>
                    <a:pt x="4152" y="21243"/>
                    <a:pt x="2301" y="20707"/>
                  </a:cubicBezTo>
                  <a:cubicBezTo>
                    <a:pt x="449" y="20172"/>
                    <a:pt x="-168" y="19458"/>
                    <a:pt x="38" y="18655"/>
                  </a:cubicBezTo>
                  <a:cubicBezTo>
                    <a:pt x="243" y="17851"/>
                    <a:pt x="1272" y="16959"/>
                    <a:pt x="2301" y="16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687049" y="6590782"/>
              <a:ext cx="346709" cy="37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92" fill="norm" stroke="1" extrusionOk="0">
                  <a:moveTo>
                    <a:pt x="18851" y="757"/>
                  </a:moveTo>
                  <a:cubicBezTo>
                    <a:pt x="19767" y="275"/>
                    <a:pt x="20684" y="-208"/>
                    <a:pt x="21142" y="94"/>
                  </a:cubicBezTo>
                  <a:cubicBezTo>
                    <a:pt x="21600" y="395"/>
                    <a:pt x="21600" y="1481"/>
                    <a:pt x="20684" y="3472"/>
                  </a:cubicBezTo>
                  <a:cubicBezTo>
                    <a:pt x="19767" y="5464"/>
                    <a:pt x="17935" y="8360"/>
                    <a:pt x="15055" y="11256"/>
                  </a:cubicBezTo>
                  <a:cubicBezTo>
                    <a:pt x="12175" y="14152"/>
                    <a:pt x="8247" y="17048"/>
                    <a:pt x="5564" y="18737"/>
                  </a:cubicBezTo>
                  <a:cubicBezTo>
                    <a:pt x="2880" y="20427"/>
                    <a:pt x="1440" y="20909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6075842" y="1518079"/>
              <a:ext cx="517575" cy="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3" fill="norm" stroke="1" extrusionOk="0">
                  <a:moveTo>
                    <a:pt x="2416" y="21463"/>
                  </a:moveTo>
                  <a:cubicBezTo>
                    <a:pt x="1802" y="19063"/>
                    <a:pt x="1187" y="16663"/>
                    <a:pt x="704" y="13863"/>
                  </a:cubicBezTo>
                  <a:cubicBezTo>
                    <a:pt x="221" y="11063"/>
                    <a:pt x="-130" y="7863"/>
                    <a:pt x="46" y="5463"/>
                  </a:cubicBezTo>
                  <a:cubicBezTo>
                    <a:pt x="221" y="3063"/>
                    <a:pt x="924" y="1463"/>
                    <a:pt x="2811" y="663"/>
                  </a:cubicBezTo>
                  <a:cubicBezTo>
                    <a:pt x="4699" y="-137"/>
                    <a:pt x="7772" y="-137"/>
                    <a:pt x="10714" y="263"/>
                  </a:cubicBezTo>
                  <a:cubicBezTo>
                    <a:pt x="13655" y="663"/>
                    <a:pt x="16465" y="1463"/>
                    <a:pt x="18090" y="2263"/>
                  </a:cubicBezTo>
                  <a:cubicBezTo>
                    <a:pt x="19714" y="3063"/>
                    <a:pt x="20153" y="3863"/>
                    <a:pt x="20592" y="5063"/>
                  </a:cubicBezTo>
                  <a:cubicBezTo>
                    <a:pt x="21031" y="6263"/>
                    <a:pt x="21470" y="7863"/>
                    <a:pt x="21470" y="9463"/>
                  </a:cubicBezTo>
                  <a:cubicBezTo>
                    <a:pt x="21470" y="11063"/>
                    <a:pt x="21031" y="12663"/>
                    <a:pt x="19143" y="13463"/>
                  </a:cubicBezTo>
                  <a:cubicBezTo>
                    <a:pt x="17255" y="14263"/>
                    <a:pt x="13919" y="14263"/>
                    <a:pt x="11153" y="14263"/>
                  </a:cubicBezTo>
                  <a:cubicBezTo>
                    <a:pt x="8387" y="14263"/>
                    <a:pt x="6192" y="14263"/>
                    <a:pt x="4787" y="14263"/>
                  </a:cubicBezTo>
                  <a:cubicBezTo>
                    <a:pt x="3382" y="14263"/>
                    <a:pt x="2768" y="14263"/>
                    <a:pt x="2680" y="13463"/>
                  </a:cubicBezTo>
                  <a:cubicBezTo>
                    <a:pt x="2592" y="12663"/>
                    <a:pt x="3031" y="11063"/>
                    <a:pt x="4787" y="9463"/>
                  </a:cubicBezTo>
                  <a:cubicBezTo>
                    <a:pt x="6543" y="7863"/>
                    <a:pt x="9616" y="6263"/>
                    <a:pt x="12031" y="5863"/>
                  </a:cubicBezTo>
                  <a:cubicBezTo>
                    <a:pt x="14446" y="5463"/>
                    <a:pt x="16202" y="6263"/>
                    <a:pt x="17607" y="8263"/>
                  </a:cubicBezTo>
                  <a:cubicBezTo>
                    <a:pt x="19011" y="10263"/>
                    <a:pt x="20065" y="13463"/>
                    <a:pt x="21119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348915" y="2051757"/>
              <a:ext cx="664290" cy="11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3" fill="norm" stroke="1" extrusionOk="0">
                  <a:moveTo>
                    <a:pt x="1347" y="14926"/>
                  </a:moveTo>
                  <a:cubicBezTo>
                    <a:pt x="732" y="13769"/>
                    <a:pt x="117" y="12612"/>
                    <a:pt x="15" y="12033"/>
                  </a:cubicBezTo>
                  <a:cubicBezTo>
                    <a:pt x="-88" y="11454"/>
                    <a:pt x="322" y="11454"/>
                    <a:pt x="1826" y="9912"/>
                  </a:cubicBezTo>
                  <a:cubicBezTo>
                    <a:pt x="3330" y="8369"/>
                    <a:pt x="5927" y="5283"/>
                    <a:pt x="8559" y="3354"/>
                  </a:cubicBezTo>
                  <a:cubicBezTo>
                    <a:pt x="11190" y="1426"/>
                    <a:pt x="13856" y="654"/>
                    <a:pt x="15839" y="269"/>
                  </a:cubicBezTo>
                  <a:cubicBezTo>
                    <a:pt x="17821" y="-117"/>
                    <a:pt x="19120" y="-117"/>
                    <a:pt x="20008" y="462"/>
                  </a:cubicBezTo>
                  <a:cubicBezTo>
                    <a:pt x="20897" y="1040"/>
                    <a:pt x="21375" y="2197"/>
                    <a:pt x="21444" y="3547"/>
                  </a:cubicBezTo>
                  <a:cubicBezTo>
                    <a:pt x="21512" y="4897"/>
                    <a:pt x="21170" y="6440"/>
                    <a:pt x="19803" y="8562"/>
                  </a:cubicBezTo>
                  <a:cubicBezTo>
                    <a:pt x="18436" y="10683"/>
                    <a:pt x="16044" y="13383"/>
                    <a:pt x="13515" y="15504"/>
                  </a:cubicBezTo>
                  <a:cubicBezTo>
                    <a:pt x="10985" y="17626"/>
                    <a:pt x="8320" y="19169"/>
                    <a:pt x="6782" y="20133"/>
                  </a:cubicBezTo>
                  <a:cubicBezTo>
                    <a:pt x="5244" y="21097"/>
                    <a:pt x="4834" y="21483"/>
                    <a:pt x="4389" y="21483"/>
                  </a:cubicBezTo>
                  <a:cubicBezTo>
                    <a:pt x="3945" y="21483"/>
                    <a:pt x="3466" y="21097"/>
                    <a:pt x="3501" y="20712"/>
                  </a:cubicBezTo>
                  <a:cubicBezTo>
                    <a:pt x="3535" y="20326"/>
                    <a:pt x="4082" y="19940"/>
                    <a:pt x="5620" y="18976"/>
                  </a:cubicBezTo>
                  <a:cubicBezTo>
                    <a:pt x="7158" y="18012"/>
                    <a:pt x="9687" y="16469"/>
                    <a:pt x="11771" y="15312"/>
                  </a:cubicBezTo>
                  <a:cubicBezTo>
                    <a:pt x="13856" y="14154"/>
                    <a:pt x="15497" y="13383"/>
                    <a:pt x="17137" y="1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84423" y="1343915"/>
              <a:ext cx="1155171" cy="74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9" fill="norm" stroke="1" extrusionOk="0">
                  <a:moveTo>
                    <a:pt x="18671" y="3945"/>
                  </a:moveTo>
                  <a:cubicBezTo>
                    <a:pt x="18711" y="3022"/>
                    <a:pt x="18750" y="2099"/>
                    <a:pt x="18671" y="1545"/>
                  </a:cubicBezTo>
                  <a:cubicBezTo>
                    <a:pt x="18593" y="991"/>
                    <a:pt x="18396" y="807"/>
                    <a:pt x="17768" y="591"/>
                  </a:cubicBezTo>
                  <a:cubicBezTo>
                    <a:pt x="17140" y="376"/>
                    <a:pt x="16079" y="130"/>
                    <a:pt x="15117" y="37"/>
                  </a:cubicBezTo>
                  <a:cubicBezTo>
                    <a:pt x="14155" y="-55"/>
                    <a:pt x="13291" y="7"/>
                    <a:pt x="12270" y="407"/>
                  </a:cubicBezTo>
                  <a:cubicBezTo>
                    <a:pt x="11249" y="807"/>
                    <a:pt x="10071" y="1545"/>
                    <a:pt x="8873" y="2468"/>
                  </a:cubicBezTo>
                  <a:cubicBezTo>
                    <a:pt x="7675" y="3391"/>
                    <a:pt x="6458" y="4499"/>
                    <a:pt x="5299" y="5607"/>
                  </a:cubicBezTo>
                  <a:cubicBezTo>
                    <a:pt x="4140" y="6714"/>
                    <a:pt x="3041" y="7822"/>
                    <a:pt x="2177" y="8930"/>
                  </a:cubicBezTo>
                  <a:cubicBezTo>
                    <a:pt x="1313" y="10037"/>
                    <a:pt x="684" y="11145"/>
                    <a:pt x="331" y="12314"/>
                  </a:cubicBezTo>
                  <a:cubicBezTo>
                    <a:pt x="-22" y="13483"/>
                    <a:pt x="-101" y="14714"/>
                    <a:pt x="135" y="15853"/>
                  </a:cubicBezTo>
                  <a:cubicBezTo>
                    <a:pt x="370" y="16991"/>
                    <a:pt x="920" y="18037"/>
                    <a:pt x="1784" y="18899"/>
                  </a:cubicBezTo>
                  <a:cubicBezTo>
                    <a:pt x="2648" y="19760"/>
                    <a:pt x="3826" y="20437"/>
                    <a:pt x="5142" y="20868"/>
                  </a:cubicBezTo>
                  <a:cubicBezTo>
                    <a:pt x="6458" y="21299"/>
                    <a:pt x="7911" y="21483"/>
                    <a:pt x="9403" y="21514"/>
                  </a:cubicBezTo>
                  <a:cubicBezTo>
                    <a:pt x="10895" y="21545"/>
                    <a:pt x="12427" y="21422"/>
                    <a:pt x="13860" y="21207"/>
                  </a:cubicBezTo>
                  <a:cubicBezTo>
                    <a:pt x="15294" y="20991"/>
                    <a:pt x="16629" y="20683"/>
                    <a:pt x="17748" y="20160"/>
                  </a:cubicBezTo>
                  <a:cubicBezTo>
                    <a:pt x="18868" y="19637"/>
                    <a:pt x="19771" y="18899"/>
                    <a:pt x="20380" y="17883"/>
                  </a:cubicBezTo>
                  <a:cubicBezTo>
                    <a:pt x="20988" y="16868"/>
                    <a:pt x="21303" y="15576"/>
                    <a:pt x="21401" y="13914"/>
                  </a:cubicBezTo>
                  <a:cubicBezTo>
                    <a:pt x="21499" y="12253"/>
                    <a:pt x="21381" y="10222"/>
                    <a:pt x="20930" y="8468"/>
                  </a:cubicBezTo>
                  <a:cubicBezTo>
                    <a:pt x="20478" y="6714"/>
                    <a:pt x="19692" y="5237"/>
                    <a:pt x="18671" y="4191"/>
                  </a:cubicBezTo>
                  <a:cubicBezTo>
                    <a:pt x="17650" y="3145"/>
                    <a:pt x="16394" y="2530"/>
                    <a:pt x="15137" y="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Drawing"/>
          <p:cNvGrpSpPr/>
          <p:nvPr/>
        </p:nvGrpSpPr>
        <p:grpSpPr>
          <a:xfrm>
            <a:off x="1078302" y="1295523"/>
            <a:ext cx="11120048" cy="8172328"/>
            <a:chOff x="0" y="0"/>
            <a:chExt cx="11120047" cy="8172326"/>
          </a:xfrm>
        </p:grpSpPr>
        <p:sp>
          <p:nvSpPr>
            <p:cNvPr id="794" name="Line"/>
            <p:cNvSpPr/>
            <p:nvPr/>
          </p:nvSpPr>
          <p:spPr>
            <a:xfrm>
              <a:off x="1017622" y="443200"/>
              <a:ext cx="213183" cy="6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8" fill="norm" stroke="1" extrusionOk="0">
                  <a:moveTo>
                    <a:pt x="1863" y="5438"/>
                  </a:moveTo>
                  <a:cubicBezTo>
                    <a:pt x="1228" y="6685"/>
                    <a:pt x="592" y="7931"/>
                    <a:pt x="275" y="9731"/>
                  </a:cubicBezTo>
                  <a:cubicBezTo>
                    <a:pt x="-43" y="11531"/>
                    <a:pt x="-43" y="13885"/>
                    <a:pt x="63" y="15788"/>
                  </a:cubicBezTo>
                  <a:cubicBezTo>
                    <a:pt x="169" y="17692"/>
                    <a:pt x="381" y="19146"/>
                    <a:pt x="592" y="20081"/>
                  </a:cubicBezTo>
                  <a:cubicBezTo>
                    <a:pt x="804" y="21015"/>
                    <a:pt x="1016" y="21431"/>
                    <a:pt x="1122" y="21465"/>
                  </a:cubicBezTo>
                  <a:cubicBezTo>
                    <a:pt x="1228" y="21500"/>
                    <a:pt x="1228" y="21154"/>
                    <a:pt x="1333" y="19804"/>
                  </a:cubicBezTo>
                  <a:cubicBezTo>
                    <a:pt x="1439" y="18454"/>
                    <a:pt x="1651" y="16100"/>
                    <a:pt x="2181" y="13850"/>
                  </a:cubicBezTo>
                  <a:cubicBezTo>
                    <a:pt x="2710" y="11600"/>
                    <a:pt x="3557" y="9454"/>
                    <a:pt x="4616" y="7377"/>
                  </a:cubicBezTo>
                  <a:cubicBezTo>
                    <a:pt x="5675" y="5300"/>
                    <a:pt x="6945" y="3292"/>
                    <a:pt x="8533" y="2046"/>
                  </a:cubicBezTo>
                  <a:cubicBezTo>
                    <a:pt x="10122" y="800"/>
                    <a:pt x="12028" y="315"/>
                    <a:pt x="13510" y="108"/>
                  </a:cubicBezTo>
                  <a:cubicBezTo>
                    <a:pt x="14992" y="-100"/>
                    <a:pt x="16051" y="-31"/>
                    <a:pt x="17322" y="523"/>
                  </a:cubicBezTo>
                  <a:cubicBezTo>
                    <a:pt x="18592" y="1077"/>
                    <a:pt x="20075" y="2115"/>
                    <a:pt x="20816" y="3258"/>
                  </a:cubicBezTo>
                  <a:cubicBezTo>
                    <a:pt x="21557" y="4400"/>
                    <a:pt x="21557" y="5646"/>
                    <a:pt x="20392" y="6581"/>
                  </a:cubicBezTo>
                  <a:cubicBezTo>
                    <a:pt x="19228" y="7515"/>
                    <a:pt x="16898" y="8138"/>
                    <a:pt x="14251" y="8485"/>
                  </a:cubicBezTo>
                  <a:cubicBezTo>
                    <a:pt x="11604" y="8831"/>
                    <a:pt x="8639" y="8900"/>
                    <a:pt x="6628" y="8865"/>
                  </a:cubicBezTo>
                  <a:cubicBezTo>
                    <a:pt x="4616" y="8831"/>
                    <a:pt x="3557" y="8692"/>
                    <a:pt x="3663" y="8623"/>
                  </a:cubicBezTo>
                  <a:cubicBezTo>
                    <a:pt x="3769" y="8554"/>
                    <a:pt x="5039" y="8554"/>
                    <a:pt x="6310" y="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245797" y="689909"/>
              <a:ext cx="1079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0" y="1271"/>
                    <a:pt x="0" y="0"/>
                    <a:pt x="1059" y="0"/>
                  </a:cubicBezTo>
                  <a:cubicBezTo>
                    <a:pt x="2118" y="0"/>
                    <a:pt x="4235" y="1271"/>
                    <a:pt x="7835" y="5082"/>
                  </a:cubicBezTo>
                  <a:cubicBezTo>
                    <a:pt x="11435" y="8894"/>
                    <a:pt x="16518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243680" y="660276"/>
              <a:ext cx="1418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64" y="3228"/>
                    <a:pt x="11928" y="6455"/>
                    <a:pt x="8543" y="9310"/>
                  </a:cubicBezTo>
                  <a:cubicBezTo>
                    <a:pt x="5158" y="12166"/>
                    <a:pt x="3224" y="14648"/>
                    <a:pt x="1934" y="16510"/>
                  </a:cubicBezTo>
                  <a:cubicBezTo>
                    <a:pt x="645" y="18372"/>
                    <a:pt x="0" y="19614"/>
                    <a:pt x="0" y="20359"/>
                  </a:cubicBezTo>
                  <a:cubicBezTo>
                    <a:pt x="0" y="21103"/>
                    <a:pt x="645" y="21352"/>
                    <a:pt x="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491827" y="446815"/>
              <a:ext cx="96871" cy="32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37" fill="norm" stroke="1" extrusionOk="0">
                  <a:moveTo>
                    <a:pt x="21033" y="1955"/>
                  </a:moveTo>
                  <a:cubicBezTo>
                    <a:pt x="19195" y="1108"/>
                    <a:pt x="17356" y="261"/>
                    <a:pt x="15518" y="49"/>
                  </a:cubicBezTo>
                  <a:cubicBezTo>
                    <a:pt x="13680" y="-163"/>
                    <a:pt x="11842" y="261"/>
                    <a:pt x="9084" y="2308"/>
                  </a:cubicBezTo>
                  <a:cubicBezTo>
                    <a:pt x="6327" y="4355"/>
                    <a:pt x="2650" y="8025"/>
                    <a:pt x="1042" y="11272"/>
                  </a:cubicBezTo>
                  <a:cubicBezTo>
                    <a:pt x="-567" y="14519"/>
                    <a:pt x="-107" y="17343"/>
                    <a:pt x="1042" y="18966"/>
                  </a:cubicBezTo>
                  <a:cubicBezTo>
                    <a:pt x="2190" y="20590"/>
                    <a:pt x="4029" y="21013"/>
                    <a:pt x="7476" y="21225"/>
                  </a:cubicBezTo>
                  <a:cubicBezTo>
                    <a:pt x="10922" y="21437"/>
                    <a:pt x="15978" y="21437"/>
                    <a:pt x="21033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619233" y="488826"/>
              <a:ext cx="17901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8443" y="0"/>
                  </a:moveTo>
                  <a:cubicBezTo>
                    <a:pt x="17934" y="3927"/>
                    <a:pt x="17426" y="7855"/>
                    <a:pt x="15774" y="10909"/>
                  </a:cubicBezTo>
                  <a:cubicBezTo>
                    <a:pt x="14123" y="13964"/>
                    <a:pt x="11327" y="16145"/>
                    <a:pt x="8659" y="17018"/>
                  </a:cubicBezTo>
                  <a:cubicBezTo>
                    <a:pt x="5991" y="17891"/>
                    <a:pt x="3450" y="17455"/>
                    <a:pt x="1925" y="16691"/>
                  </a:cubicBezTo>
                  <a:cubicBezTo>
                    <a:pt x="400" y="15927"/>
                    <a:pt x="-108" y="14836"/>
                    <a:pt x="19" y="13745"/>
                  </a:cubicBezTo>
                  <a:cubicBezTo>
                    <a:pt x="146" y="12655"/>
                    <a:pt x="908" y="11564"/>
                    <a:pt x="3958" y="12218"/>
                  </a:cubicBezTo>
                  <a:cubicBezTo>
                    <a:pt x="7007" y="12873"/>
                    <a:pt x="12344" y="15273"/>
                    <a:pt x="15647" y="17127"/>
                  </a:cubicBezTo>
                  <a:cubicBezTo>
                    <a:pt x="18951" y="18982"/>
                    <a:pt x="20221" y="20291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817297" y="387226"/>
              <a:ext cx="17236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4834" y="0"/>
                  </a:moveTo>
                  <a:cubicBezTo>
                    <a:pt x="17176" y="1333"/>
                    <a:pt x="19518" y="2667"/>
                    <a:pt x="20559" y="5133"/>
                  </a:cubicBezTo>
                  <a:cubicBezTo>
                    <a:pt x="21600" y="7600"/>
                    <a:pt x="21340" y="11200"/>
                    <a:pt x="19908" y="13867"/>
                  </a:cubicBezTo>
                  <a:cubicBezTo>
                    <a:pt x="18477" y="16533"/>
                    <a:pt x="15875" y="18267"/>
                    <a:pt x="12361" y="19400"/>
                  </a:cubicBezTo>
                  <a:cubicBezTo>
                    <a:pt x="8848" y="20533"/>
                    <a:pt x="4424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335132" y="-1"/>
              <a:ext cx="247216" cy="29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70" fill="norm" stroke="1" extrusionOk="0">
                  <a:moveTo>
                    <a:pt x="7650" y="12226"/>
                  </a:moveTo>
                  <a:cubicBezTo>
                    <a:pt x="6186" y="14794"/>
                    <a:pt x="4721" y="17362"/>
                    <a:pt x="3532" y="19023"/>
                  </a:cubicBezTo>
                  <a:cubicBezTo>
                    <a:pt x="2342" y="20685"/>
                    <a:pt x="1426" y="21440"/>
                    <a:pt x="786" y="21364"/>
                  </a:cubicBezTo>
                  <a:cubicBezTo>
                    <a:pt x="145" y="21289"/>
                    <a:pt x="-221" y="20383"/>
                    <a:pt x="145" y="18192"/>
                  </a:cubicBezTo>
                  <a:cubicBezTo>
                    <a:pt x="511" y="16002"/>
                    <a:pt x="1610" y="12528"/>
                    <a:pt x="3623" y="9356"/>
                  </a:cubicBezTo>
                  <a:cubicBezTo>
                    <a:pt x="5637" y="6184"/>
                    <a:pt x="8565" y="3314"/>
                    <a:pt x="10487" y="1728"/>
                  </a:cubicBezTo>
                  <a:cubicBezTo>
                    <a:pt x="12410" y="142"/>
                    <a:pt x="13325" y="-160"/>
                    <a:pt x="13965" y="67"/>
                  </a:cubicBezTo>
                  <a:cubicBezTo>
                    <a:pt x="14606" y="293"/>
                    <a:pt x="14972" y="1048"/>
                    <a:pt x="15613" y="3390"/>
                  </a:cubicBezTo>
                  <a:cubicBezTo>
                    <a:pt x="16254" y="5731"/>
                    <a:pt x="17169" y="9658"/>
                    <a:pt x="18176" y="12226"/>
                  </a:cubicBezTo>
                  <a:cubicBezTo>
                    <a:pt x="19182" y="14794"/>
                    <a:pt x="20281" y="16002"/>
                    <a:pt x="21379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433247" y="48882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428598" y="615826"/>
              <a:ext cx="16975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21" fill="norm" stroke="1" extrusionOk="0">
                  <a:moveTo>
                    <a:pt x="1386" y="0"/>
                  </a:moveTo>
                  <a:cubicBezTo>
                    <a:pt x="586" y="6353"/>
                    <a:pt x="-214" y="12706"/>
                    <a:pt x="53" y="16518"/>
                  </a:cubicBezTo>
                  <a:cubicBezTo>
                    <a:pt x="319" y="20329"/>
                    <a:pt x="1653" y="21600"/>
                    <a:pt x="5386" y="20965"/>
                  </a:cubicBezTo>
                  <a:cubicBezTo>
                    <a:pt x="9119" y="20329"/>
                    <a:pt x="15253" y="17788"/>
                    <a:pt x="21386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519097" y="203076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097"/>
                    <a:pt x="2400" y="8193"/>
                    <a:pt x="6000" y="11793"/>
                  </a:cubicBezTo>
                  <a:cubicBezTo>
                    <a:pt x="9600" y="15393"/>
                    <a:pt x="15600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366697" y="647576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71" y="7200"/>
                    <a:pt x="11941" y="14400"/>
                    <a:pt x="15541" y="18000"/>
                  </a:cubicBezTo>
                  <a:cubicBezTo>
                    <a:pt x="19141" y="21600"/>
                    <a:pt x="203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505181" y="762892"/>
              <a:ext cx="159967" cy="19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0" fill="norm" stroke="1" extrusionOk="0">
                  <a:moveTo>
                    <a:pt x="3574" y="579"/>
                  </a:moveTo>
                  <a:cubicBezTo>
                    <a:pt x="3005" y="5405"/>
                    <a:pt x="2437" y="10230"/>
                    <a:pt x="2153" y="13333"/>
                  </a:cubicBezTo>
                  <a:cubicBezTo>
                    <a:pt x="1868" y="16435"/>
                    <a:pt x="1868" y="17813"/>
                    <a:pt x="1868" y="19077"/>
                  </a:cubicBezTo>
                  <a:cubicBezTo>
                    <a:pt x="1868" y="20341"/>
                    <a:pt x="1868" y="21490"/>
                    <a:pt x="1442" y="21490"/>
                  </a:cubicBezTo>
                  <a:cubicBezTo>
                    <a:pt x="1016" y="21490"/>
                    <a:pt x="163" y="20341"/>
                    <a:pt x="21" y="17354"/>
                  </a:cubicBezTo>
                  <a:cubicBezTo>
                    <a:pt x="-121" y="14367"/>
                    <a:pt x="447" y="9541"/>
                    <a:pt x="1868" y="5979"/>
                  </a:cubicBezTo>
                  <a:cubicBezTo>
                    <a:pt x="3290" y="2418"/>
                    <a:pt x="5563" y="120"/>
                    <a:pt x="8974" y="5"/>
                  </a:cubicBezTo>
                  <a:cubicBezTo>
                    <a:pt x="12384" y="-110"/>
                    <a:pt x="16932" y="1958"/>
                    <a:pt x="19205" y="5290"/>
                  </a:cubicBezTo>
                  <a:cubicBezTo>
                    <a:pt x="21479" y="8622"/>
                    <a:pt x="21479" y="13218"/>
                    <a:pt x="21479" y="1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044030" y="327726"/>
              <a:ext cx="319618" cy="3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6879" y="1357"/>
                  </a:moveTo>
                  <a:cubicBezTo>
                    <a:pt x="17738" y="820"/>
                    <a:pt x="18596" y="283"/>
                    <a:pt x="18668" y="82"/>
                  </a:cubicBezTo>
                  <a:cubicBezTo>
                    <a:pt x="18739" y="-119"/>
                    <a:pt x="18024" y="15"/>
                    <a:pt x="16093" y="887"/>
                  </a:cubicBezTo>
                  <a:cubicBezTo>
                    <a:pt x="14162" y="1759"/>
                    <a:pt x="11015" y="3369"/>
                    <a:pt x="9012" y="4375"/>
                  </a:cubicBezTo>
                  <a:cubicBezTo>
                    <a:pt x="7009" y="5382"/>
                    <a:pt x="6151" y="5784"/>
                    <a:pt x="5436" y="6522"/>
                  </a:cubicBezTo>
                  <a:cubicBezTo>
                    <a:pt x="4721" y="7260"/>
                    <a:pt x="4148" y="8333"/>
                    <a:pt x="4220" y="8870"/>
                  </a:cubicBezTo>
                  <a:cubicBezTo>
                    <a:pt x="4291" y="9406"/>
                    <a:pt x="5007" y="9406"/>
                    <a:pt x="6008" y="9541"/>
                  </a:cubicBezTo>
                  <a:cubicBezTo>
                    <a:pt x="7009" y="9675"/>
                    <a:pt x="8297" y="9943"/>
                    <a:pt x="9298" y="10279"/>
                  </a:cubicBezTo>
                  <a:cubicBezTo>
                    <a:pt x="10299" y="10614"/>
                    <a:pt x="11015" y="11016"/>
                    <a:pt x="11372" y="11553"/>
                  </a:cubicBezTo>
                  <a:cubicBezTo>
                    <a:pt x="11730" y="12090"/>
                    <a:pt x="11730" y="12761"/>
                    <a:pt x="10728" y="13834"/>
                  </a:cubicBezTo>
                  <a:cubicBezTo>
                    <a:pt x="9727" y="14907"/>
                    <a:pt x="7725" y="16383"/>
                    <a:pt x="6008" y="17456"/>
                  </a:cubicBezTo>
                  <a:cubicBezTo>
                    <a:pt x="4291" y="18529"/>
                    <a:pt x="2861" y="19200"/>
                    <a:pt x="1788" y="19804"/>
                  </a:cubicBezTo>
                  <a:cubicBezTo>
                    <a:pt x="715" y="20408"/>
                    <a:pt x="0" y="20944"/>
                    <a:pt x="0" y="21213"/>
                  </a:cubicBezTo>
                  <a:cubicBezTo>
                    <a:pt x="0" y="21481"/>
                    <a:pt x="715" y="21481"/>
                    <a:pt x="3433" y="21146"/>
                  </a:cubicBezTo>
                  <a:cubicBezTo>
                    <a:pt x="6151" y="20810"/>
                    <a:pt x="10872" y="20139"/>
                    <a:pt x="14233" y="19871"/>
                  </a:cubicBezTo>
                  <a:cubicBezTo>
                    <a:pt x="17595" y="19603"/>
                    <a:pt x="19597" y="19737"/>
                    <a:pt x="21600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103297" y="83172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090597" y="77457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185847" y="812676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154097" y="869826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300147" y="80632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135047" y="129384"/>
              <a:ext cx="101601" cy="13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1553"/>
                  </a:moveTo>
                  <a:cubicBezTo>
                    <a:pt x="0" y="4777"/>
                    <a:pt x="0" y="8000"/>
                    <a:pt x="225" y="11063"/>
                  </a:cubicBezTo>
                  <a:cubicBezTo>
                    <a:pt x="450" y="14126"/>
                    <a:pt x="900" y="17027"/>
                    <a:pt x="900" y="17511"/>
                  </a:cubicBezTo>
                  <a:cubicBezTo>
                    <a:pt x="900" y="17995"/>
                    <a:pt x="450" y="16060"/>
                    <a:pt x="225" y="13481"/>
                  </a:cubicBezTo>
                  <a:cubicBezTo>
                    <a:pt x="0" y="10902"/>
                    <a:pt x="0" y="7678"/>
                    <a:pt x="675" y="5421"/>
                  </a:cubicBezTo>
                  <a:cubicBezTo>
                    <a:pt x="1350" y="3165"/>
                    <a:pt x="2700" y="1875"/>
                    <a:pt x="4500" y="908"/>
                  </a:cubicBezTo>
                  <a:cubicBezTo>
                    <a:pt x="6300" y="-59"/>
                    <a:pt x="8550" y="-704"/>
                    <a:pt x="10800" y="1392"/>
                  </a:cubicBezTo>
                  <a:cubicBezTo>
                    <a:pt x="13050" y="3487"/>
                    <a:pt x="15300" y="8323"/>
                    <a:pt x="17100" y="12030"/>
                  </a:cubicBezTo>
                  <a:cubicBezTo>
                    <a:pt x="18900" y="15738"/>
                    <a:pt x="20250" y="18317"/>
                    <a:pt x="21600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573197" y="342776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54"/>
                    <a:pt x="12000" y="10708"/>
                    <a:pt x="8400" y="14308"/>
                  </a:cubicBezTo>
                  <a:cubicBezTo>
                    <a:pt x="4800" y="17908"/>
                    <a:pt x="24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503347" y="340524"/>
              <a:ext cx="215901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20156"/>
                  </a:moveTo>
                  <a:cubicBezTo>
                    <a:pt x="2753" y="12442"/>
                    <a:pt x="5506" y="4727"/>
                    <a:pt x="8788" y="1642"/>
                  </a:cubicBezTo>
                  <a:cubicBezTo>
                    <a:pt x="12071" y="-1444"/>
                    <a:pt x="15882" y="99"/>
                    <a:pt x="18106" y="3956"/>
                  </a:cubicBezTo>
                  <a:cubicBezTo>
                    <a:pt x="20329" y="7813"/>
                    <a:pt x="20965" y="13985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496997" y="58407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804712" y="292663"/>
              <a:ext cx="117736" cy="30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89" fill="norm" stroke="1" extrusionOk="0">
                  <a:moveTo>
                    <a:pt x="20715" y="2142"/>
                  </a:moveTo>
                  <a:cubicBezTo>
                    <a:pt x="19598" y="1266"/>
                    <a:pt x="18481" y="391"/>
                    <a:pt x="16991" y="99"/>
                  </a:cubicBezTo>
                  <a:cubicBezTo>
                    <a:pt x="15501" y="-193"/>
                    <a:pt x="13639" y="99"/>
                    <a:pt x="10846" y="1850"/>
                  </a:cubicBezTo>
                  <a:cubicBezTo>
                    <a:pt x="8053" y="3602"/>
                    <a:pt x="4329" y="6812"/>
                    <a:pt x="2094" y="10023"/>
                  </a:cubicBezTo>
                  <a:cubicBezTo>
                    <a:pt x="-140" y="13234"/>
                    <a:pt x="-885" y="16445"/>
                    <a:pt x="1349" y="18415"/>
                  </a:cubicBezTo>
                  <a:cubicBezTo>
                    <a:pt x="3584" y="20385"/>
                    <a:pt x="8798" y="21115"/>
                    <a:pt x="12149" y="21261"/>
                  </a:cubicBezTo>
                  <a:cubicBezTo>
                    <a:pt x="15501" y="21407"/>
                    <a:pt x="16991" y="20969"/>
                    <a:pt x="18481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992297" y="330076"/>
              <a:ext cx="1143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400" y="2048"/>
                    <a:pt x="800" y="4097"/>
                    <a:pt x="3600" y="7076"/>
                  </a:cubicBezTo>
                  <a:cubicBezTo>
                    <a:pt x="6400" y="10055"/>
                    <a:pt x="11600" y="13966"/>
                    <a:pt x="14800" y="16572"/>
                  </a:cubicBezTo>
                  <a:cubicBezTo>
                    <a:pt x="18000" y="19179"/>
                    <a:pt x="19200" y="20483"/>
                    <a:pt x="20000" y="21041"/>
                  </a:cubicBezTo>
                  <a:cubicBezTo>
                    <a:pt x="20800" y="21600"/>
                    <a:pt x="212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992297" y="317376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800"/>
                    <a:pt x="15339" y="3600"/>
                    <a:pt x="11739" y="6464"/>
                  </a:cubicBezTo>
                  <a:cubicBezTo>
                    <a:pt x="8139" y="9327"/>
                    <a:pt x="4070" y="13255"/>
                    <a:pt x="2035" y="15955"/>
                  </a:cubicBezTo>
                  <a:cubicBezTo>
                    <a:pt x="0" y="18655"/>
                    <a:pt x="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138347" y="55232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182797" y="45072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347897" y="444376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321368" y="526926"/>
              <a:ext cx="22338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00" fill="norm" stroke="1" extrusionOk="0">
                  <a:moveTo>
                    <a:pt x="2554" y="0"/>
                  </a:moveTo>
                  <a:cubicBezTo>
                    <a:pt x="1331" y="7200"/>
                    <a:pt x="109" y="14400"/>
                    <a:pt x="7" y="18000"/>
                  </a:cubicBezTo>
                  <a:cubicBezTo>
                    <a:pt x="-95" y="21600"/>
                    <a:pt x="924" y="21600"/>
                    <a:pt x="4694" y="18000"/>
                  </a:cubicBezTo>
                  <a:cubicBezTo>
                    <a:pt x="8463" y="14400"/>
                    <a:pt x="14984" y="72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549196" y="336426"/>
              <a:ext cx="17970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0333" y="0"/>
                  </a:moveTo>
                  <a:cubicBezTo>
                    <a:pt x="20829" y="1125"/>
                    <a:pt x="21326" y="2250"/>
                    <a:pt x="19712" y="4950"/>
                  </a:cubicBezTo>
                  <a:cubicBezTo>
                    <a:pt x="18098" y="7650"/>
                    <a:pt x="14374" y="11925"/>
                    <a:pt x="11271" y="14512"/>
                  </a:cubicBezTo>
                  <a:cubicBezTo>
                    <a:pt x="8167" y="17100"/>
                    <a:pt x="5685" y="18000"/>
                    <a:pt x="3823" y="18113"/>
                  </a:cubicBezTo>
                  <a:cubicBezTo>
                    <a:pt x="1960" y="18225"/>
                    <a:pt x="719" y="17550"/>
                    <a:pt x="223" y="16650"/>
                  </a:cubicBezTo>
                  <a:cubicBezTo>
                    <a:pt x="-274" y="15750"/>
                    <a:pt x="-26" y="14625"/>
                    <a:pt x="1836" y="13612"/>
                  </a:cubicBezTo>
                  <a:cubicBezTo>
                    <a:pt x="3698" y="12600"/>
                    <a:pt x="7174" y="11700"/>
                    <a:pt x="9905" y="11812"/>
                  </a:cubicBezTo>
                  <a:cubicBezTo>
                    <a:pt x="12636" y="11925"/>
                    <a:pt x="14623" y="13050"/>
                    <a:pt x="16360" y="14850"/>
                  </a:cubicBezTo>
                  <a:cubicBezTo>
                    <a:pt x="18098" y="16650"/>
                    <a:pt x="19588" y="19125"/>
                    <a:pt x="21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779697" y="253876"/>
              <a:ext cx="158785" cy="40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48" fill="norm" stroke="1" extrusionOk="0">
                  <a:moveTo>
                    <a:pt x="11631" y="0"/>
                  </a:moveTo>
                  <a:cubicBezTo>
                    <a:pt x="14400" y="1670"/>
                    <a:pt x="17169" y="3340"/>
                    <a:pt x="18969" y="5901"/>
                  </a:cubicBezTo>
                  <a:cubicBezTo>
                    <a:pt x="20769" y="8462"/>
                    <a:pt x="21600" y="11913"/>
                    <a:pt x="19662" y="14697"/>
                  </a:cubicBezTo>
                  <a:cubicBezTo>
                    <a:pt x="17723" y="17480"/>
                    <a:pt x="13015" y="19596"/>
                    <a:pt x="9277" y="20598"/>
                  </a:cubicBezTo>
                  <a:cubicBezTo>
                    <a:pt x="5538" y="21600"/>
                    <a:pt x="2769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0225" y="432836"/>
              <a:ext cx="523752" cy="76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34" fill="norm" stroke="1" extrusionOk="0">
                  <a:moveTo>
                    <a:pt x="20996" y="1574"/>
                  </a:moveTo>
                  <a:cubicBezTo>
                    <a:pt x="21255" y="1217"/>
                    <a:pt x="21514" y="860"/>
                    <a:pt x="21298" y="592"/>
                  </a:cubicBezTo>
                  <a:cubicBezTo>
                    <a:pt x="21082" y="324"/>
                    <a:pt x="20391" y="146"/>
                    <a:pt x="18749" y="56"/>
                  </a:cubicBezTo>
                  <a:cubicBezTo>
                    <a:pt x="17108" y="-33"/>
                    <a:pt x="14516" y="-33"/>
                    <a:pt x="12399" y="175"/>
                  </a:cubicBezTo>
                  <a:cubicBezTo>
                    <a:pt x="10282" y="384"/>
                    <a:pt x="8640" y="800"/>
                    <a:pt x="7560" y="1365"/>
                  </a:cubicBezTo>
                  <a:cubicBezTo>
                    <a:pt x="6480" y="1931"/>
                    <a:pt x="5962" y="2645"/>
                    <a:pt x="5703" y="3775"/>
                  </a:cubicBezTo>
                  <a:cubicBezTo>
                    <a:pt x="5444" y="4906"/>
                    <a:pt x="5444" y="6453"/>
                    <a:pt x="5184" y="8298"/>
                  </a:cubicBezTo>
                  <a:cubicBezTo>
                    <a:pt x="4925" y="10142"/>
                    <a:pt x="4407" y="12284"/>
                    <a:pt x="3716" y="14218"/>
                  </a:cubicBezTo>
                  <a:cubicBezTo>
                    <a:pt x="3024" y="16152"/>
                    <a:pt x="2160" y="17878"/>
                    <a:pt x="1556" y="18919"/>
                  </a:cubicBezTo>
                  <a:cubicBezTo>
                    <a:pt x="951" y="19960"/>
                    <a:pt x="605" y="20317"/>
                    <a:pt x="346" y="20645"/>
                  </a:cubicBezTo>
                  <a:cubicBezTo>
                    <a:pt x="87" y="20972"/>
                    <a:pt x="-86" y="21269"/>
                    <a:pt x="44" y="21418"/>
                  </a:cubicBezTo>
                  <a:cubicBezTo>
                    <a:pt x="173" y="21567"/>
                    <a:pt x="605" y="21567"/>
                    <a:pt x="1988" y="21448"/>
                  </a:cubicBezTo>
                  <a:cubicBezTo>
                    <a:pt x="3370" y="21329"/>
                    <a:pt x="5703" y="21091"/>
                    <a:pt x="7992" y="20823"/>
                  </a:cubicBezTo>
                  <a:cubicBezTo>
                    <a:pt x="10282" y="20555"/>
                    <a:pt x="12528" y="20258"/>
                    <a:pt x="14775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7397" y="895226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8600"/>
                    <a:pt x="823" y="15600"/>
                    <a:pt x="4423" y="12000"/>
                  </a:cubicBezTo>
                  <a:cubicBezTo>
                    <a:pt x="8023" y="8400"/>
                    <a:pt x="14811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07983" y="217052"/>
              <a:ext cx="489169" cy="120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9" fill="norm" stroke="1" extrusionOk="0">
                  <a:moveTo>
                    <a:pt x="21189" y="995"/>
                  </a:moveTo>
                  <a:cubicBezTo>
                    <a:pt x="21375" y="656"/>
                    <a:pt x="21560" y="316"/>
                    <a:pt x="21282" y="147"/>
                  </a:cubicBezTo>
                  <a:cubicBezTo>
                    <a:pt x="21004" y="-23"/>
                    <a:pt x="20262" y="-23"/>
                    <a:pt x="18640" y="34"/>
                  </a:cubicBezTo>
                  <a:cubicBezTo>
                    <a:pt x="17018" y="90"/>
                    <a:pt x="14515" y="203"/>
                    <a:pt x="12382" y="392"/>
                  </a:cubicBezTo>
                  <a:cubicBezTo>
                    <a:pt x="10250" y="580"/>
                    <a:pt x="8489" y="844"/>
                    <a:pt x="7191" y="1221"/>
                  </a:cubicBezTo>
                  <a:cubicBezTo>
                    <a:pt x="5893" y="1598"/>
                    <a:pt x="5059" y="2088"/>
                    <a:pt x="4734" y="2993"/>
                  </a:cubicBezTo>
                  <a:cubicBezTo>
                    <a:pt x="4410" y="3897"/>
                    <a:pt x="4595" y="5217"/>
                    <a:pt x="4781" y="6536"/>
                  </a:cubicBezTo>
                  <a:cubicBezTo>
                    <a:pt x="4966" y="7856"/>
                    <a:pt x="5151" y="9175"/>
                    <a:pt x="4873" y="10532"/>
                  </a:cubicBezTo>
                  <a:cubicBezTo>
                    <a:pt x="4595" y="11889"/>
                    <a:pt x="3854" y="13284"/>
                    <a:pt x="3019" y="14660"/>
                  </a:cubicBezTo>
                  <a:cubicBezTo>
                    <a:pt x="2185" y="16036"/>
                    <a:pt x="1258" y="17393"/>
                    <a:pt x="702" y="18467"/>
                  </a:cubicBezTo>
                  <a:cubicBezTo>
                    <a:pt x="145" y="19541"/>
                    <a:pt x="-40" y="20333"/>
                    <a:pt x="6" y="20804"/>
                  </a:cubicBezTo>
                  <a:cubicBezTo>
                    <a:pt x="53" y="21275"/>
                    <a:pt x="331" y="21426"/>
                    <a:pt x="1304" y="21502"/>
                  </a:cubicBezTo>
                  <a:cubicBezTo>
                    <a:pt x="2278" y="21577"/>
                    <a:pt x="3946" y="21577"/>
                    <a:pt x="6496" y="21389"/>
                  </a:cubicBezTo>
                  <a:cubicBezTo>
                    <a:pt x="9045" y="21200"/>
                    <a:pt x="12475" y="20823"/>
                    <a:pt x="15905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817297" y="87553"/>
              <a:ext cx="373707" cy="117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66" fill="norm" stroke="1" extrusionOk="0">
                  <a:moveTo>
                    <a:pt x="13180" y="952"/>
                  </a:moveTo>
                  <a:cubicBezTo>
                    <a:pt x="12569" y="913"/>
                    <a:pt x="11959" y="874"/>
                    <a:pt x="11837" y="778"/>
                  </a:cubicBezTo>
                  <a:cubicBezTo>
                    <a:pt x="11715" y="681"/>
                    <a:pt x="12081" y="526"/>
                    <a:pt x="13119" y="410"/>
                  </a:cubicBezTo>
                  <a:cubicBezTo>
                    <a:pt x="14156" y="294"/>
                    <a:pt x="15864" y="216"/>
                    <a:pt x="17207" y="139"/>
                  </a:cubicBezTo>
                  <a:cubicBezTo>
                    <a:pt x="18549" y="61"/>
                    <a:pt x="19525" y="-16"/>
                    <a:pt x="20258" y="3"/>
                  </a:cubicBezTo>
                  <a:cubicBezTo>
                    <a:pt x="20990" y="23"/>
                    <a:pt x="21478" y="139"/>
                    <a:pt x="21539" y="507"/>
                  </a:cubicBezTo>
                  <a:cubicBezTo>
                    <a:pt x="21600" y="874"/>
                    <a:pt x="21234" y="1494"/>
                    <a:pt x="20624" y="2500"/>
                  </a:cubicBezTo>
                  <a:cubicBezTo>
                    <a:pt x="20014" y="3507"/>
                    <a:pt x="19159" y="4900"/>
                    <a:pt x="18366" y="6332"/>
                  </a:cubicBezTo>
                  <a:cubicBezTo>
                    <a:pt x="17573" y="7765"/>
                    <a:pt x="16841" y="9236"/>
                    <a:pt x="16475" y="10784"/>
                  </a:cubicBezTo>
                  <a:cubicBezTo>
                    <a:pt x="16108" y="12332"/>
                    <a:pt x="16108" y="13958"/>
                    <a:pt x="16231" y="15390"/>
                  </a:cubicBezTo>
                  <a:cubicBezTo>
                    <a:pt x="16353" y="16823"/>
                    <a:pt x="16597" y="18061"/>
                    <a:pt x="16475" y="19010"/>
                  </a:cubicBezTo>
                  <a:cubicBezTo>
                    <a:pt x="16353" y="19958"/>
                    <a:pt x="15864" y="20616"/>
                    <a:pt x="14278" y="21023"/>
                  </a:cubicBezTo>
                  <a:cubicBezTo>
                    <a:pt x="12692" y="21429"/>
                    <a:pt x="10007" y="21584"/>
                    <a:pt x="7444" y="21565"/>
                  </a:cubicBezTo>
                  <a:cubicBezTo>
                    <a:pt x="4881" y="21545"/>
                    <a:pt x="2441" y="21352"/>
                    <a:pt x="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840441" y="175795"/>
              <a:ext cx="284957" cy="77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9" fill="norm" stroke="1" extrusionOk="0">
                  <a:moveTo>
                    <a:pt x="21540" y="937"/>
                  </a:moveTo>
                  <a:cubicBezTo>
                    <a:pt x="21540" y="583"/>
                    <a:pt x="21540" y="229"/>
                    <a:pt x="21140" y="82"/>
                  </a:cubicBezTo>
                  <a:cubicBezTo>
                    <a:pt x="20740" y="-66"/>
                    <a:pt x="19940" y="-7"/>
                    <a:pt x="18100" y="200"/>
                  </a:cubicBezTo>
                  <a:cubicBezTo>
                    <a:pt x="16260" y="406"/>
                    <a:pt x="13380" y="760"/>
                    <a:pt x="11220" y="1173"/>
                  </a:cubicBezTo>
                  <a:cubicBezTo>
                    <a:pt x="9060" y="1586"/>
                    <a:pt x="7620" y="2059"/>
                    <a:pt x="6820" y="3091"/>
                  </a:cubicBezTo>
                  <a:cubicBezTo>
                    <a:pt x="6020" y="4124"/>
                    <a:pt x="5860" y="5718"/>
                    <a:pt x="5460" y="7636"/>
                  </a:cubicBezTo>
                  <a:cubicBezTo>
                    <a:pt x="5060" y="9554"/>
                    <a:pt x="4420" y="11796"/>
                    <a:pt x="3620" y="13773"/>
                  </a:cubicBezTo>
                  <a:cubicBezTo>
                    <a:pt x="2820" y="15750"/>
                    <a:pt x="1860" y="17462"/>
                    <a:pt x="1220" y="18495"/>
                  </a:cubicBezTo>
                  <a:cubicBezTo>
                    <a:pt x="580" y="19527"/>
                    <a:pt x="260" y="19882"/>
                    <a:pt x="100" y="20206"/>
                  </a:cubicBezTo>
                  <a:cubicBezTo>
                    <a:pt x="-60" y="20531"/>
                    <a:pt x="-60" y="20826"/>
                    <a:pt x="340" y="21062"/>
                  </a:cubicBezTo>
                  <a:cubicBezTo>
                    <a:pt x="740" y="21298"/>
                    <a:pt x="1540" y="21475"/>
                    <a:pt x="3860" y="21504"/>
                  </a:cubicBezTo>
                  <a:cubicBezTo>
                    <a:pt x="6180" y="21534"/>
                    <a:pt x="10020" y="21416"/>
                    <a:pt x="12820" y="21150"/>
                  </a:cubicBezTo>
                  <a:cubicBezTo>
                    <a:pt x="15620" y="20885"/>
                    <a:pt x="17380" y="20472"/>
                    <a:pt x="19140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876524" y="622176"/>
              <a:ext cx="17267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943" y="21600"/>
                  </a:moveTo>
                  <a:cubicBezTo>
                    <a:pt x="416" y="19482"/>
                    <a:pt x="-111" y="17365"/>
                    <a:pt x="21" y="15459"/>
                  </a:cubicBezTo>
                  <a:cubicBezTo>
                    <a:pt x="152" y="13553"/>
                    <a:pt x="943" y="11859"/>
                    <a:pt x="4630" y="9318"/>
                  </a:cubicBezTo>
                  <a:cubicBezTo>
                    <a:pt x="8318" y="6776"/>
                    <a:pt x="14904" y="3388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209126" y="36404"/>
              <a:ext cx="284572" cy="103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8" fill="norm" stroke="1" extrusionOk="0">
                  <a:moveTo>
                    <a:pt x="21511" y="694"/>
                  </a:moveTo>
                  <a:cubicBezTo>
                    <a:pt x="19431" y="430"/>
                    <a:pt x="17351" y="165"/>
                    <a:pt x="15431" y="55"/>
                  </a:cubicBezTo>
                  <a:cubicBezTo>
                    <a:pt x="13511" y="-55"/>
                    <a:pt x="11751" y="-11"/>
                    <a:pt x="10471" y="298"/>
                  </a:cubicBezTo>
                  <a:cubicBezTo>
                    <a:pt x="9191" y="606"/>
                    <a:pt x="8391" y="1179"/>
                    <a:pt x="7751" y="2105"/>
                  </a:cubicBezTo>
                  <a:cubicBezTo>
                    <a:pt x="7111" y="3031"/>
                    <a:pt x="6631" y="4309"/>
                    <a:pt x="6071" y="5654"/>
                  </a:cubicBezTo>
                  <a:cubicBezTo>
                    <a:pt x="5511" y="6998"/>
                    <a:pt x="4871" y="8409"/>
                    <a:pt x="4391" y="9841"/>
                  </a:cubicBezTo>
                  <a:cubicBezTo>
                    <a:pt x="3911" y="11274"/>
                    <a:pt x="3591" y="12729"/>
                    <a:pt x="3191" y="14051"/>
                  </a:cubicBezTo>
                  <a:cubicBezTo>
                    <a:pt x="2791" y="15374"/>
                    <a:pt x="2311" y="16564"/>
                    <a:pt x="1751" y="17666"/>
                  </a:cubicBezTo>
                  <a:cubicBezTo>
                    <a:pt x="1191" y="18768"/>
                    <a:pt x="551" y="19782"/>
                    <a:pt x="231" y="20399"/>
                  </a:cubicBezTo>
                  <a:cubicBezTo>
                    <a:pt x="-89" y="21016"/>
                    <a:pt x="-89" y="21236"/>
                    <a:pt x="311" y="21369"/>
                  </a:cubicBezTo>
                  <a:cubicBezTo>
                    <a:pt x="711" y="21501"/>
                    <a:pt x="1511" y="21545"/>
                    <a:pt x="4071" y="21391"/>
                  </a:cubicBezTo>
                  <a:cubicBezTo>
                    <a:pt x="6631" y="21236"/>
                    <a:pt x="10951" y="20884"/>
                    <a:pt x="13991" y="20641"/>
                  </a:cubicBezTo>
                  <a:cubicBezTo>
                    <a:pt x="17031" y="20399"/>
                    <a:pt x="18791" y="20267"/>
                    <a:pt x="20551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982897" y="35542"/>
              <a:ext cx="386557" cy="107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49" fill="norm" stroke="1" extrusionOk="0">
                  <a:moveTo>
                    <a:pt x="4957" y="2213"/>
                  </a:moveTo>
                  <a:cubicBezTo>
                    <a:pt x="5548" y="1831"/>
                    <a:pt x="6138" y="1449"/>
                    <a:pt x="8085" y="1089"/>
                  </a:cubicBezTo>
                  <a:cubicBezTo>
                    <a:pt x="10033" y="728"/>
                    <a:pt x="13338" y="388"/>
                    <a:pt x="15639" y="197"/>
                  </a:cubicBezTo>
                  <a:cubicBezTo>
                    <a:pt x="17941" y="6"/>
                    <a:pt x="19239" y="-36"/>
                    <a:pt x="20066" y="28"/>
                  </a:cubicBezTo>
                  <a:cubicBezTo>
                    <a:pt x="20892" y="91"/>
                    <a:pt x="21246" y="261"/>
                    <a:pt x="21423" y="940"/>
                  </a:cubicBezTo>
                  <a:cubicBezTo>
                    <a:pt x="21600" y="1619"/>
                    <a:pt x="21600" y="2807"/>
                    <a:pt x="21423" y="4144"/>
                  </a:cubicBezTo>
                  <a:cubicBezTo>
                    <a:pt x="21246" y="5481"/>
                    <a:pt x="20892" y="6966"/>
                    <a:pt x="20479" y="8388"/>
                  </a:cubicBezTo>
                  <a:cubicBezTo>
                    <a:pt x="20066" y="9809"/>
                    <a:pt x="19593" y="11167"/>
                    <a:pt x="19298" y="12652"/>
                  </a:cubicBezTo>
                  <a:cubicBezTo>
                    <a:pt x="19003" y="14138"/>
                    <a:pt x="18885" y="15750"/>
                    <a:pt x="18944" y="17066"/>
                  </a:cubicBezTo>
                  <a:cubicBezTo>
                    <a:pt x="19003" y="18381"/>
                    <a:pt x="19239" y="19400"/>
                    <a:pt x="19416" y="20015"/>
                  </a:cubicBezTo>
                  <a:cubicBezTo>
                    <a:pt x="19593" y="20630"/>
                    <a:pt x="19711" y="20843"/>
                    <a:pt x="19593" y="21034"/>
                  </a:cubicBezTo>
                  <a:cubicBezTo>
                    <a:pt x="19475" y="21225"/>
                    <a:pt x="19121" y="21394"/>
                    <a:pt x="16938" y="21479"/>
                  </a:cubicBezTo>
                  <a:cubicBezTo>
                    <a:pt x="14754" y="21564"/>
                    <a:pt x="10741" y="21564"/>
                    <a:pt x="7613" y="21522"/>
                  </a:cubicBezTo>
                  <a:cubicBezTo>
                    <a:pt x="4485" y="21479"/>
                    <a:pt x="2243" y="21394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534847" y="2287993"/>
              <a:ext cx="2286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0800"/>
                    <a:pt x="10000" y="0"/>
                    <a:pt x="13600" y="0"/>
                  </a:cubicBezTo>
                  <a:cubicBezTo>
                    <a:pt x="17200" y="0"/>
                    <a:pt x="19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503097" y="245732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328597" y="2170444"/>
              <a:ext cx="27517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548"/>
                  </a:moveTo>
                  <a:cubicBezTo>
                    <a:pt x="4985" y="736"/>
                    <a:pt x="9969" y="-76"/>
                    <a:pt x="14123" y="5"/>
                  </a:cubicBezTo>
                  <a:cubicBezTo>
                    <a:pt x="18277" y="86"/>
                    <a:pt x="21600" y="1061"/>
                    <a:pt x="21600" y="3822"/>
                  </a:cubicBezTo>
                  <a:cubicBezTo>
                    <a:pt x="21600" y="6583"/>
                    <a:pt x="18277" y="11130"/>
                    <a:pt x="17446" y="14378"/>
                  </a:cubicBezTo>
                  <a:cubicBezTo>
                    <a:pt x="16615" y="17626"/>
                    <a:pt x="18277" y="19575"/>
                    <a:pt x="1993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252397" y="2524183"/>
              <a:ext cx="285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40" y="11918"/>
                    <a:pt x="10880" y="3818"/>
                    <a:pt x="14480" y="1118"/>
                  </a:cubicBezTo>
                  <a:cubicBezTo>
                    <a:pt x="18080" y="-1582"/>
                    <a:pt x="19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319714" y="2680852"/>
              <a:ext cx="150477" cy="25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94" fill="norm" stroke="1" extrusionOk="0">
                  <a:moveTo>
                    <a:pt x="354" y="421"/>
                  </a:moveTo>
                  <a:cubicBezTo>
                    <a:pt x="354" y="5162"/>
                    <a:pt x="354" y="9904"/>
                    <a:pt x="354" y="12714"/>
                  </a:cubicBezTo>
                  <a:cubicBezTo>
                    <a:pt x="354" y="15523"/>
                    <a:pt x="354" y="16401"/>
                    <a:pt x="206" y="16401"/>
                  </a:cubicBezTo>
                  <a:cubicBezTo>
                    <a:pt x="58" y="16401"/>
                    <a:pt x="-238" y="15523"/>
                    <a:pt x="354" y="12889"/>
                  </a:cubicBezTo>
                  <a:cubicBezTo>
                    <a:pt x="946" y="10255"/>
                    <a:pt x="2425" y="5865"/>
                    <a:pt x="3904" y="3406"/>
                  </a:cubicBezTo>
                  <a:cubicBezTo>
                    <a:pt x="5384" y="948"/>
                    <a:pt x="6863" y="421"/>
                    <a:pt x="8491" y="157"/>
                  </a:cubicBezTo>
                  <a:cubicBezTo>
                    <a:pt x="10118" y="-106"/>
                    <a:pt x="11894" y="-106"/>
                    <a:pt x="14113" y="684"/>
                  </a:cubicBezTo>
                  <a:cubicBezTo>
                    <a:pt x="16332" y="1474"/>
                    <a:pt x="18995" y="3055"/>
                    <a:pt x="20178" y="6655"/>
                  </a:cubicBezTo>
                  <a:cubicBezTo>
                    <a:pt x="21362" y="10255"/>
                    <a:pt x="21066" y="15874"/>
                    <a:pt x="2077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934802" y="2177789"/>
              <a:ext cx="219296" cy="40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9" fill="norm" stroke="1" extrusionOk="0">
                  <a:moveTo>
                    <a:pt x="21518" y="2998"/>
                  </a:moveTo>
                  <a:cubicBezTo>
                    <a:pt x="20272" y="2001"/>
                    <a:pt x="19026" y="1004"/>
                    <a:pt x="17260" y="451"/>
                  </a:cubicBezTo>
                  <a:cubicBezTo>
                    <a:pt x="15495" y="-103"/>
                    <a:pt x="13210" y="-214"/>
                    <a:pt x="11030" y="506"/>
                  </a:cubicBezTo>
                  <a:cubicBezTo>
                    <a:pt x="8849" y="1226"/>
                    <a:pt x="6772" y="2777"/>
                    <a:pt x="5110" y="4826"/>
                  </a:cubicBezTo>
                  <a:cubicBezTo>
                    <a:pt x="3449" y="6875"/>
                    <a:pt x="2203" y="9423"/>
                    <a:pt x="1372" y="11860"/>
                  </a:cubicBezTo>
                  <a:cubicBezTo>
                    <a:pt x="541" y="14297"/>
                    <a:pt x="126" y="16623"/>
                    <a:pt x="22" y="18118"/>
                  </a:cubicBezTo>
                  <a:cubicBezTo>
                    <a:pt x="-82" y="19614"/>
                    <a:pt x="126" y="20278"/>
                    <a:pt x="2099" y="20721"/>
                  </a:cubicBezTo>
                  <a:cubicBezTo>
                    <a:pt x="4072" y="21164"/>
                    <a:pt x="7810" y="21386"/>
                    <a:pt x="10095" y="21331"/>
                  </a:cubicBezTo>
                  <a:cubicBezTo>
                    <a:pt x="12380" y="21275"/>
                    <a:pt x="13210" y="20943"/>
                    <a:pt x="14041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881047" y="244462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254565" y="2147124"/>
              <a:ext cx="229733" cy="45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5" fill="norm" stroke="1" extrusionOk="0">
                  <a:moveTo>
                    <a:pt x="21508" y="2366"/>
                  </a:moveTo>
                  <a:cubicBezTo>
                    <a:pt x="21508" y="1864"/>
                    <a:pt x="21508" y="1362"/>
                    <a:pt x="20319" y="909"/>
                  </a:cubicBezTo>
                  <a:cubicBezTo>
                    <a:pt x="19130" y="457"/>
                    <a:pt x="16752" y="55"/>
                    <a:pt x="14572" y="5"/>
                  </a:cubicBezTo>
                  <a:cubicBezTo>
                    <a:pt x="12392" y="-45"/>
                    <a:pt x="10411" y="256"/>
                    <a:pt x="9222" y="1362"/>
                  </a:cubicBezTo>
                  <a:cubicBezTo>
                    <a:pt x="8033" y="2467"/>
                    <a:pt x="7636" y="4375"/>
                    <a:pt x="6844" y="6887"/>
                  </a:cubicBezTo>
                  <a:cubicBezTo>
                    <a:pt x="6051" y="9399"/>
                    <a:pt x="4862" y="12513"/>
                    <a:pt x="3970" y="14573"/>
                  </a:cubicBezTo>
                  <a:cubicBezTo>
                    <a:pt x="3079" y="16632"/>
                    <a:pt x="2484" y="17637"/>
                    <a:pt x="1691" y="18642"/>
                  </a:cubicBezTo>
                  <a:cubicBezTo>
                    <a:pt x="899" y="19646"/>
                    <a:pt x="-92" y="20651"/>
                    <a:pt x="7" y="21103"/>
                  </a:cubicBezTo>
                  <a:cubicBezTo>
                    <a:pt x="106" y="21555"/>
                    <a:pt x="1295" y="21455"/>
                    <a:pt x="3970" y="21103"/>
                  </a:cubicBezTo>
                  <a:cubicBezTo>
                    <a:pt x="6646" y="20751"/>
                    <a:pt x="10807" y="20148"/>
                    <a:pt x="14969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630347" y="2216602"/>
              <a:ext cx="196851" cy="27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1600" y="2410"/>
                  </a:moveTo>
                  <a:cubicBezTo>
                    <a:pt x="21600" y="1428"/>
                    <a:pt x="21600" y="447"/>
                    <a:pt x="21019" y="119"/>
                  </a:cubicBezTo>
                  <a:cubicBezTo>
                    <a:pt x="20439" y="-208"/>
                    <a:pt x="19277" y="119"/>
                    <a:pt x="16490" y="1347"/>
                  </a:cubicBezTo>
                  <a:cubicBezTo>
                    <a:pt x="13703" y="2574"/>
                    <a:pt x="9290" y="4701"/>
                    <a:pt x="6735" y="6092"/>
                  </a:cubicBezTo>
                  <a:cubicBezTo>
                    <a:pt x="4181" y="7483"/>
                    <a:pt x="3484" y="8137"/>
                    <a:pt x="3135" y="8874"/>
                  </a:cubicBezTo>
                  <a:cubicBezTo>
                    <a:pt x="2787" y="9610"/>
                    <a:pt x="2787" y="10428"/>
                    <a:pt x="3484" y="11001"/>
                  </a:cubicBezTo>
                  <a:cubicBezTo>
                    <a:pt x="4181" y="11574"/>
                    <a:pt x="5574" y="11901"/>
                    <a:pt x="6968" y="12147"/>
                  </a:cubicBezTo>
                  <a:cubicBezTo>
                    <a:pt x="8361" y="12392"/>
                    <a:pt x="9755" y="12556"/>
                    <a:pt x="11032" y="12801"/>
                  </a:cubicBezTo>
                  <a:cubicBezTo>
                    <a:pt x="12310" y="13047"/>
                    <a:pt x="13471" y="13374"/>
                    <a:pt x="13587" y="13865"/>
                  </a:cubicBezTo>
                  <a:cubicBezTo>
                    <a:pt x="13703" y="14356"/>
                    <a:pt x="12774" y="15010"/>
                    <a:pt x="10800" y="15747"/>
                  </a:cubicBezTo>
                  <a:cubicBezTo>
                    <a:pt x="8826" y="16483"/>
                    <a:pt x="5806" y="17301"/>
                    <a:pt x="3600" y="18201"/>
                  </a:cubicBezTo>
                  <a:cubicBezTo>
                    <a:pt x="1394" y="19101"/>
                    <a:pt x="0" y="20083"/>
                    <a:pt x="0" y="20656"/>
                  </a:cubicBezTo>
                  <a:cubicBezTo>
                    <a:pt x="0" y="21228"/>
                    <a:pt x="1394" y="21392"/>
                    <a:pt x="5226" y="21065"/>
                  </a:cubicBezTo>
                  <a:cubicBezTo>
                    <a:pt x="9058" y="20737"/>
                    <a:pt x="15329" y="19919"/>
                    <a:pt x="21600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052828" y="2273176"/>
              <a:ext cx="53770" cy="22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04" fill="norm" stroke="1" extrusionOk="0">
                  <a:moveTo>
                    <a:pt x="21104" y="0"/>
                  </a:moveTo>
                  <a:cubicBezTo>
                    <a:pt x="16119" y="3634"/>
                    <a:pt x="11135" y="7267"/>
                    <a:pt x="7812" y="10194"/>
                  </a:cubicBezTo>
                  <a:cubicBezTo>
                    <a:pt x="4489" y="13121"/>
                    <a:pt x="2827" y="15342"/>
                    <a:pt x="1581" y="17260"/>
                  </a:cubicBezTo>
                  <a:cubicBezTo>
                    <a:pt x="335" y="19178"/>
                    <a:pt x="-496" y="20793"/>
                    <a:pt x="335" y="21196"/>
                  </a:cubicBezTo>
                  <a:cubicBezTo>
                    <a:pt x="1166" y="21600"/>
                    <a:pt x="3658" y="20793"/>
                    <a:pt x="615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016474" y="2234525"/>
              <a:ext cx="172674" cy="6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84" fill="norm" stroke="1" extrusionOk="0">
                  <a:moveTo>
                    <a:pt x="943" y="21084"/>
                  </a:moveTo>
                  <a:cubicBezTo>
                    <a:pt x="416" y="17600"/>
                    <a:pt x="-111" y="14116"/>
                    <a:pt x="21" y="10981"/>
                  </a:cubicBezTo>
                  <a:cubicBezTo>
                    <a:pt x="152" y="7845"/>
                    <a:pt x="943" y="5058"/>
                    <a:pt x="3445" y="2968"/>
                  </a:cubicBezTo>
                  <a:cubicBezTo>
                    <a:pt x="5948" y="878"/>
                    <a:pt x="10162" y="-516"/>
                    <a:pt x="13455" y="181"/>
                  </a:cubicBezTo>
                  <a:cubicBezTo>
                    <a:pt x="16748" y="878"/>
                    <a:pt x="19118" y="3665"/>
                    <a:pt x="21489" y="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960547" y="2457326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738" y="16200"/>
                    <a:pt x="1477" y="21600"/>
                    <a:pt x="3877" y="21600"/>
                  </a:cubicBezTo>
                  <a:cubicBezTo>
                    <a:pt x="6277" y="21600"/>
                    <a:pt x="10338" y="16200"/>
                    <a:pt x="13569" y="117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312988" y="2217110"/>
              <a:ext cx="130160" cy="2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44" fill="norm" stroke="1" extrusionOk="0">
                  <a:moveTo>
                    <a:pt x="21083" y="996"/>
                  </a:moveTo>
                  <a:cubicBezTo>
                    <a:pt x="19712" y="270"/>
                    <a:pt x="18340" y="-456"/>
                    <a:pt x="14740" y="361"/>
                  </a:cubicBezTo>
                  <a:cubicBezTo>
                    <a:pt x="11140" y="1178"/>
                    <a:pt x="5312" y="3537"/>
                    <a:pt x="2397" y="6805"/>
                  </a:cubicBezTo>
                  <a:cubicBezTo>
                    <a:pt x="-517" y="10072"/>
                    <a:pt x="-517" y="14247"/>
                    <a:pt x="1026" y="16788"/>
                  </a:cubicBezTo>
                  <a:cubicBezTo>
                    <a:pt x="2569" y="19329"/>
                    <a:pt x="5654" y="20236"/>
                    <a:pt x="874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493947" y="2235076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4320"/>
                    <a:pt x="6480" y="8640"/>
                    <a:pt x="10080" y="12240"/>
                  </a:cubicBezTo>
                  <a:cubicBezTo>
                    <a:pt x="13680" y="15840"/>
                    <a:pt x="1764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481247" y="2216026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029"/>
                    <a:pt x="17760" y="2057"/>
                    <a:pt x="15120" y="4629"/>
                  </a:cubicBezTo>
                  <a:cubicBezTo>
                    <a:pt x="12480" y="7200"/>
                    <a:pt x="9120" y="11314"/>
                    <a:pt x="6480" y="14400"/>
                  </a:cubicBezTo>
                  <a:cubicBezTo>
                    <a:pt x="3840" y="17486"/>
                    <a:pt x="192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646347" y="241287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690797" y="2311276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760647" y="2333999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798747" y="2419226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976002" y="2247776"/>
              <a:ext cx="159296" cy="15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94" fill="norm" stroke="1" extrusionOk="0">
                  <a:moveTo>
                    <a:pt x="21389" y="0"/>
                  </a:moveTo>
                  <a:cubicBezTo>
                    <a:pt x="19400" y="3086"/>
                    <a:pt x="17410" y="6171"/>
                    <a:pt x="14710" y="9678"/>
                  </a:cubicBezTo>
                  <a:cubicBezTo>
                    <a:pt x="12010" y="13184"/>
                    <a:pt x="8600" y="17112"/>
                    <a:pt x="6184" y="19216"/>
                  </a:cubicBezTo>
                  <a:cubicBezTo>
                    <a:pt x="3768" y="21319"/>
                    <a:pt x="2347" y="21600"/>
                    <a:pt x="1352" y="20338"/>
                  </a:cubicBezTo>
                  <a:cubicBezTo>
                    <a:pt x="357" y="19075"/>
                    <a:pt x="-211" y="16270"/>
                    <a:pt x="73" y="14447"/>
                  </a:cubicBezTo>
                  <a:cubicBezTo>
                    <a:pt x="357" y="12623"/>
                    <a:pt x="1494" y="11782"/>
                    <a:pt x="4052" y="12203"/>
                  </a:cubicBezTo>
                  <a:cubicBezTo>
                    <a:pt x="6610" y="12623"/>
                    <a:pt x="10589" y="14306"/>
                    <a:pt x="13431" y="15990"/>
                  </a:cubicBezTo>
                  <a:cubicBezTo>
                    <a:pt x="16273" y="17673"/>
                    <a:pt x="17978" y="19356"/>
                    <a:pt x="19684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217847" y="2222376"/>
              <a:ext cx="3621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114"/>
                    <a:pt x="21600" y="8229"/>
                    <a:pt x="20400" y="11829"/>
                  </a:cubicBezTo>
                  <a:cubicBezTo>
                    <a:pt x="19200" y="15429"/>
                    <a:pt x="9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198797" y="2122893"/>
              <a:ext cx="286870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8041" y="1662"/>
                  </a:moveTo>
                  <a:cubicBezTo>
                    <a:pt x="9302" y="1163"/>
                    <a:pt x="10564" y="665"/>
                    <a:pt x="12219" y="374"/>
                  </a:cubicBezTo>
                  <a:cubicBezTo>
                    <a:pt x="13874" y="83"/>
                    <a:pt x="15924" y="0"/>
                    <a:pt x="17343" y="0"/>
                  </a:cubicBezTo>
                  <a:cubicBezTo>
                    <a:pt x="18762" y="0"/>
                    <a:pt x="19550" y="83"/>
                    <a:pt x="20260" y="623"/>
                  </a:cubicBezTo>
                  <a:cubicBezTo>
                    <a:pt x="20969" y="1163"/>
                    <a:pt x="21600" y="2160"/>
                    <a:pt x="21285" y="3655"/>
                  </a:cubicBezTo>
                  <a:cubicBezTo>
                    <a:pt x="20969" y="5151"/>
                    <a:pt x="19708" y="7145"/>
                    <a:pt x="18289" y="8889"/>
                  </a:cubicBezTo>
                  <a:cubicBezTo>
                    <a:pt x="16870" y="10634"/>
                    <a:pt x="15293" y="12129"/>
                    <a:pt x="14347" y="13375"/>
                  </a:cubicBezTo>
                  <a:cubicBezTo>
                    <a:pt x="13401" y="14622"/>
                    <a:pt x="13086" y="15618"/>
                    <a:pt x="13244" y="16408"/>
                  </a:cubicBezTo>
                  <a:cubicBezTo>
                    <a:pt x="13401" y="17197"/>
                    <a:pt x="14032" y="17778"/>
                    <a:pt x="14505" y="18277"/>
                  </a:cubicBezTo>
                  <a:cubicBezTo>
                    <a:pt x="14978" y="18775"/>
                    <a:pt x="15293" y="19191"/>
                    <a:pt x="13874" y="19689"/>
                  </a:cubicBezTo>
                  <a:cubicBezTo>
                    <a:pt x="12455" y="20188"/>
                    <a:pt x="9302" y="20769"/>
                    <a:pt x="6701" y="21102"/>
                  </a:cubicBezTo>
                  <a:cubicBezTo>
                    <a:pt x="4099" y="21434"/>
                    <a:pt x="2050" y="215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039113" y="2437053"/>
              <a:ext cx="289985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4572" y="20898"/>
                  </a:moveTo>
                  <a:cubicBezTo>
                    <a:pt x="3784" y="17575"/>
                    <a:pt x="2996" y="14252"/>
                    <a:pt x="2050" y="12590"/>
                  </a:cubicBezTo>
                  <a:cubicBezTo>
                    <a:pt x="1104" y="10929"/>
                    <a:pt x="0" y="10929"/>
                    <a:pt x="0" y="10929"/>
                  </a:cubicBezTo>
                  <a:cubicBezTo>
                    <a:pt x="0" y="10929"/>
                    <a:pt x="1104" y="10929"/>
                    <a:pt x="4020" y="8436"/>
                  </a:cubicBezTo>
                  <a:cubicBezTo>
                    <a:pt x="6937" y="5944"/>
                    <a:pt x="11667" y="960"/>
                    <a:pt x="14899" y="129"/>
                  </a:cubicBezTo>
                  <a:cubicBezTo>
                    <a:pt x="18131" y="-702"/>
                    <a:pt x="19866" y="2621"/>
                    <a:pt x="21600" y="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090478" y="2565276"/>
              <a:ext cx="2068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342" y="0"/>
                  </a:moveTo>
                  <a:cubicBezTo>
                    <a:pt x="1033" y="7200"/>
                    <a:pt x="-276" y="14400"/>
                    <a:pt x="51" y="18000"/>
                  </a:cubicBezTo>
                  <a:cubicBezTo>
                    <a:pt x="379" y="21600"/>
                    <a:pt x="2342" y="21600"/>
                    <a:pt x="6160" y="21600"/>
                  </a:cubicBezTo>
                  <a:cubicBezTo>
                    <a:pt x="9979" y="21600"/>
                    <a:pt x="15651" y="21600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949186" y="2082676"/>
              <a:ext cx="113212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2" fill="norm" stroke="1" extrusionOk="0">
                  <a:moveTo>
                    <a:pt x="12994" y="0"/>
                  </a:moveTo>
                  <a:cubicBezTo>
                    <a:pt x="10994" y="248"/>
                    <a:pt x="8994" y="497"/>
                    <a:pt x="7394" y="1986"/>
                  </a:cubicBezTo>
                  <a:cubicBezTo>
                    <a:pt x="5794" y="3476"/>
                    <a:pt x="4594" y="6207"/>
                    <a:pt x="3394" y="9062"/>
                  </a:cubicBezTo>
                  <a:cubicBezTo>
                    <a:pt x="2194" y="11917"/>
                    <a:pt x="994" y="14897"/>
                    <a:pt x="394" y="17007"/>
                  </a:cubicBezTo>
                  <a:cubicBezTo>
                    <a:pt x="-206" y="19117"/>
                    <a:pt x="-206" y="20359"/>
                    <a:pt x="994" y="20979"/>
                  </a:cubicBezTo>
                  <a:cubicBezTo>
                    <a:pt x="2194" y="21600"/>
                    <a:pt x="4594" y="21600"/>
                    <a:pt x="8194" y="21103"/>
                  </a:cubicBezTo>
                  <a:cubicBezTo>
                    <a:pt x="11794" y="20607"/>
                    <a:pt x="16594" y="19614"/>
                    <a:pt x="21394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095155" y="2136561"/>
              <a:ext cx="73638" cy="9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746" fill="norm" stroke="1" extrusionOk="0">
                  <a:moveTo>
                    <a:pt x="12314" y="4950"/>
                  </a:moveTo>
                  <a:cubicBezTo>
                    <a:pt x="12914" y="2602"/>
                    <a:pt x="13514" y="255"/>
                    <a:pt x="12314" y="20"/>
                  </a:cubicBezTo>
                  <a:cubicBezTo>
                    <a:pt x="11114" y="-215"/>
                    <a:pt x="8114" y="1663"/>
                    <a:pt x="5714" y="3776"/>
                  </a:cubicBezTo>
                  <a:cubicBezTo>
                    <a:pt x="3314" y="5889"/>
                    <a:pt x="1514" y="8237"/>
                    <a:pt x="614" y="11055"/>
                  </a:cubicBezTo>
                  <a:cubicBezTo>
                    <a:pt x="-286" y="13872"/>
                    <a:pt x="-286" y="17159"/>
                    <a:pt x="1214" y="19037"/>
                  </a:cubicBezTo>
                  <a:cubicBezTo>
                    <a:pt x="2714" y="20915"/>
                    <a:pt x="5714" y="21385"/>
                    <a:pt x="9314" y="19742"/>
                  </a:cubicBezTo>
                  <a:cubicBezTo>
                    <a:pt x="12914" y="18098"/>
                    <a:pt x="17114" y="14342"/>
                    <a:pt x="19214" y="10820"/>
                  </a:cubicBezTo>
                  <a:cubicBezTo>
                    <a:pt x="21314" y="7298"/>
                    <a:pt x="21314" y="4011"/>
                    <a:pt x="19814" y="2133"/>
                  </a:cubicBezTo>
                  <a:cubicBezTo>
                    <a:pt x="18314" y="255"/>
                    <a:pt x="15314" y="-215"/>
                    <a:pt x="12914" y="489"/>
                  </a:cubicBezTo>
                  <a:cubicBezTo>
                    <a:pt x="10514" y="1194"/>
                    <a:pt x="8714" y="3072"/>
                    <a:pt x="6914" y="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190034" y="2076326"/>
              <a:ext cx="141741" cy="1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39" fill="norm" stroke="1" extrusionOk="0">
                  <a:moveTo>
                    <a:pt x="20869" y="5400"/>
                  </a:moveTo>
                  <a:cubicBezTo>
                    <a:pt x="21186" y="4114"/>
                    <a:pt x="21504" y="2829"/>
                    <a:pt x="21028" y="1800"/>
                  </a:cubicBezTo>
                  <a:cubicBezTo>
                    <a:pt x="20551" y="771"/>
                    <a:pt x="19280" y="0"/>
                    <a:pt x="17057" y="0"/>
                  </a:cubicBezTo>
                  <a:cubicBezTo>
                    <a:pt x="14833" y="0"/>
                    <a:pt x="11657" y="771"/>
                    <a:pt x="8798" y="3214"/>
                  </a:cubicBezTo>
                  <a:cubicBezTo>
                    <a:pt x="5939" y="5657"/>
                    <a:pt x="3398" y="9771"/>
                    <a:pt x="1969" y="12471"/>
                  </a:cubicBezTo>
                  <a:cubicBezTo>
                    <a:pt x="539" y="15171"/>
                    <a:pt x="222" y="16457"/>
                    <a:pt x="63" y="17743"/>
                  </a:cubicBezTo>
                  <a:cubicBezTo>
                    <a:pt x="-96" y="19029"/>
                    <a:pt x="-96" y="20314"/>
                    <a:pt x="1810" y="20957"/>
                  </a:cubicBezTo>
                  <a:cubicBezTo>
                    <a:pt x="3716" y="21600"/>
                    <a:pt x="7528" y="21600"/>
                    <a:pt x="10386" y="21471"/>
                  </a:cubicBezTo>
                  <a:cubicBezTo>
                    <a:pt x="13245" y="21343"/>
                    <a:pt x="15151" y="21086"/>
                    <a:pt x="16898" y="20829"/>
                  </a:cubicBezTo>
                  <a:cubicBezTo>
                    <a:pt x="18645" y="20571"/>
                    <a:pt x="20233" y="20314"/>
                    <a:pt x="20551" y="20057"/>
                  </a:cubicBezTo>
                  <a:cubicBezTo>
                    <a:pt x="20869" y="19800"/>
                    <a:pt x="19916" y="19543"/>
                    <a:pt x="18963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214797" y="219697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14" y="21600"/>
                  </a:moveTo>
                  <a:cubicBezTo>
                    <a:pt x="2057" y="19800"/>
                    <a:pt x="0" y="18000"/>
                    <a:pt x="0" y="15300"/>
                  </a:cubicBezTo>
                  <a:cubicBezTo>
                    <a:pt x="0" y="12600"/>
                    <a:pt x="2057" y="9000"/>
                    <a:pt x="6000" y="63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103234" y="2197462"/>
              <a:ext cx="35307" cy="30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417" fill="norm" stroke="1" extrusionOk="0">
                  <a:moveTo>
                    <a:pt x="3919" y="1307"/>
                  </a:moveTo>
                  <a:cubicBezTo>
                    <a:pt x="1519" y="562"/>
                    <a:pt x="-881" y="-183"/>
                    <a:pt x="319" y="40"/>
                  </a:cubicBezTo>
                  <a:cubicBezTo>
                    <a:pt x="1519" y="264"/>
                    <a:pt x="6319" y="1456"/>
                    <a:pt x="10519" y="3839"/>
                  </a:cubicBezTo>
                  <a:cubicBezTo>
                    <a:pt x="14719" y="6223"/>
                    <a:pt x="18319" y="9798"/>
                    <a:pt x="19519" y="12926"/>
                  </a:cubicBezTo>
                  <a:cubicBezTo>
                    <a:pt x="20719" y="16054"/>
                    <a:pt x="19519" y="18736"/>
                    <a:pt x="18319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052997" y="2520826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148672" y="2600343"/>
              <a:ext cx="164676" cy="17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32" fill="norm" stroke="1" extrusionOk="0">
                  <a:moveTo>
                    <a:pt x="2436" y="8961"/>
                  </a:moveTo>
                  <a:cubicBezTo>
                    <a:pt x="1606" y="11563"/>
                    <a:pt x="775" y="14166"/>
                    <a:pt x="359" y="16508"/>
                  </a:cubicBezTo>
                  <a:cubicBezTo>
                    <a:pt x="-56" y="18850"/>
                    <a:pt x="-56" y="20932"/>
                    <a:pt x="82" y="20932"/>
                  </a:cubicBezTo>
                  <a:cubicBezTo>
                    <a:pt x="221" y="20932"/>
                    <a:pt x="498" y="18850"/>
                    <a:pt x="1467" y="15077"/>
                  </a:cubicBezTo>
                  <a:cubicBezTo>
                    <a:pt x="2436" y="11303"/>
                    <a:pt x="4098" y="5838"/>
                    <a:pt x="5621" y="2845"/>
                  </a:cubicBezTo>
                  <a:cubicBezTo>
                    <a:pt x="7144" y="-148"/>
                    <a:pt x="8529" y="-668"/>
                    <a:pt x="11021" y="763"/>
                  </a:cubicBezTo>
                  <a:cubicBezTo>
                    <a:pt x="13513" y="2195"/>
                    <a:pt x="17113" y="5578"/>
                    <a:pt x="19052" y="8831"/>
                  </a:cubicBezTo>
                  <a:cubicBezTo>
                    <a:pt x="20990" y="12084"/>
                    <a:pt x="21267" y="15207"/>
                    <a:pt x="21406" y="16898"/>
                  </a:cubicBezTo>
                  <a:cubicBezTo>
                    <a:pt x="21544" y="18590"/>
                    <a:pt x="21544" y="18850"/>
                    <a:pt x="21544" y="1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613540" y="2204272"/>
              <a:ext cx="249927" cy="3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97" fill="norm" stroke="1" extrusionOk="0">
                  <a:moveTo>
                    <a:pt x="20372" y="1199"/>
                  </a:moveTo>
                  <a:cubicBezTo>
                    <a:pt x="20912" y="638"/>
                    <a:pt x="21452" y="77"/>
                    <a:pt x="21182" y="7"/>
                  </a:cubicBezTo>
                  <a:cubicBezTo>
                    <a:pt x="20912" y="-63"/>
                    <a:pt x="19832" y="358"/>
                    <a:pt x="17402" y="1410"/>
                  </a:cubicBezTo>
                  <a:cubicBezTo>
                    <a:pt x="14972" y="2462"/>
                    <a:pt x="11192" y="4145"/>
                    <a:pt x="9032" y="5267"/>
                  </a:cubicBezTo>
                  <a:cubicBezTo>
                    <a:pt x="6872" y="6389"/>
                    <a:pt x="6332" y="6950"/>
                    <a:pt x="5972" y="7581"/>
                  </a:cubicBezTo>
                  <a:cubicBezTo>
                    <a:pt x="5612" y="8212"/>
                    <a:pt x="5432" y="8914"/>
                    <a:pt x="5792" y="9334"/>
                  </a:cubicBezTo>
                  <a:cubicBezTo>
                    <a:pt x="6152" y="9755"/>
                    <a:pt x="7052" y="9895"/>
                    <a:pt x="8672" y="9966"/>
                  </a:cubicBezTo>
                  <a:cubicBezTo>
                    <a:pt x="10292" y="10036"/>
                    <a:pt x="12632" y="10036"/>
                    <a:pt x="14252" y="10036"/>
                  </a:cubicBezTo>
                  <a:cubicBezTo>
                    <a:pt x="15872" y="10036"/>
                    <a:pt x="16772" y="10036"/>
                    <a:pt x="16592" y="10456"/>
                  </a:cubicBezTo>
                  <a:cubicBezTo>
                    <a:pt x="16412" y="10877"/>
                    <a:pt x="15152" y="11719"/>
                    <a:pt x="12362" y="13121"/>
                  </a:cubicBezTo>
                  <a:cubicBezTo>
                    <a:pt x="9572" y="14524"/>
                    <a:pt x="5252" y="16488"/>
                    <a:pt x="2822" y="17890"/>
                  </a:cubicBezTo>
                  <a:cubicBezTo>
                    <a:pt x="392" y="19293"/>
                    <a:pt x="-148" y="20134"/>
                    <a:pt x="32" y="20695"/>
                  </a:cubicBezTo>
                  <a:cubicBezTo>
                    <a:pt x="212" y="21256"/>
                    <a:pt x="1112" y="21537"/>
                    <a:pt x="4442" y="21327"/>
                  </a:cubicBezTo>
                  <a:cubicBezTo>
                    <a:pt x="7772" y="21116"/>
                    <a:pt x="13532" y="20415"/>
                    <a:pt x="19292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022284" y="2185865"/>
              <a:ext cx="199114" cy="28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9" fill="norm" stroke="1" extrusionOk="0">
                  <a:moveTo>
                    <a:pt x="21388" y="1774"/>
                  </a:moveTo>
                  <a:cubicBezTo>
                    <a:pt x="20706" y="1143"/>
                    <a:pt x="20024" y="513"/>
                    <a:pt x="19114" y="197"/>
                  </a:cubicBezTo>
                  <a:cubicBezTo>
                    <a:pt x="18205" y="-118"/>
                    <a:pt x="17068" y="-118"/>
                    <a:pt x="14908" y="670"/>
                  </a:cubicBezTo>
                  <a:cubicBezTo>
                    <a:pt x="12748" y="1459"/>
                    <a:pt x="9565" y="3035"/>
                    <a:pt x="7064" y="5479"/>
                  </a:cubicBezTo>
                  <a:cubicBezTo>
                    <a:pt x="4563" y="7923"/>
                    <a:pt x="2744" y="11234"/>
                    <a:pt x="1721" y="13283"/>
                  </a:cubicBezTo>
                  <a:cubicBezTo>
                    <a:pt x="697" y="15333"/>
                    <a:pt x="470" y="16121"/>
                    <a:pt x="243" y="17225"/>
                  </a:cubicBezTo>
                  <a:cubicBezTo>
                    <a:pt x="15" y="18329"/>
                    <a:pt x="-212" y="19748"/>
                    <a:pt x="356" y="20536"/>
                  </a:cubicBezTo>
                  <a:cubicBezTo>
                    <a:pt x="925" y="21324"/>
                    <a:pt x="2289" y="21482"/>
                    <a:pt x="5245" y="21324"/>
                  </a:cubicBezTo>
                  <a:cubicBezTo>
                    <a:pt x="8201" y="21167"/>
                    <a:pt x="12748" y="20694"/>
                    <a:pt x="17295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043597" y="236842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262440" y="2157756"/>
              <a:ext cx="193908" cy="33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2" fill="norm" stroke="1" extrusionOk="0">
                  <a:moveTo>
                    <a:pt x="21508" y="2889"/>
                  </a:moveTo>
                  <a:cubicBezTo>
                    <a:pt x="21273" y="2218"/>
                    <a:pt x="21038" y="1547"/>
                    <a:pt x="19865" y="943"/>
                  </a:cubicBezTo>
                  <a:cubicBezTo>
                    <a:pt x="18691" y="340"/>
                    <a:pt x="16578" y="-197"/>
                    <a:pt x="14699" y="71"/>
                  </a:cubicBezTo>
                  <a:cubicBezTo>
                    <a:pt x="12821" y="340"/>
                    <a:pt x="11178" y="1413"/>
                    <a:pt x="10121" y="2956"/>
                  </a:cubicBezTo>
                  <a:cubicBezTo>
                    <a:pt x="9065" y="4499"/>
                    <a:pt x="8595" y="6511"/>
                    <a:pt x="7186" y="8993"/>
                  </a:cubicBezTo>
                  <a:cubicBezTo>
                    <a:pt x="5778" y="11475"/>
                    <a:pt x="3430" y="14427"/>
                    <a:pt x="2021" y="16238"/>
                  </a:cubicBezTo>
                  <a:cubicBezTo>
                    <a:pt x="612" y="18049"/>
                    <a:pt x="143" y="18720"/>
                    <a:pt x="25" y="19391"/>
                  </a:cubicBezTo>
                  <a:cubicBezTo>
                    <a:pt x="-92" y="20061"/>
                    <a:pt x="143" y="20732"/>
                    <a:pt x="1786" y="21068"/>
                  </a:cubicBezTo>
                  <a:cubicBezTo>
                    <a:pt x="3430" y="21403"/>
                    <a:pt x="6482" y="21403"/>
                    <a:pt x="8712" y="21269"/>
                  </a:cubicBezTo>
                  <a:cubicBezTo>
                    <a:pt x="10943" y="21135"/>
                    <a:pt x="12351" y="20866"/>
                    <a:pt x="13760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583347" y="2228726"/>
              <a:ext cx="38101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8000" y="4841"/>
                    <a:pt x="14400" y="9683"/>
                    <a:pt x="12000" y="12848"/>
                  </a:cubicBezTo>
                  <a:cubicBezTo>
                    <a:pt x="9600" y="16014"/>
                    <a:pt x="8400" y="17503"/>
                    <a:pt x="7200" y="18714"/>
                  </a:cubicBezTo>
                  <a:cubicBezTo>
                    <a:pt x="6000" y="19924"/>
                    <a:pt x="4800" y="20855"/>
                    <a:pt x="3600" y="21228"/>
                  </a:cubicBezTo>
                  <a:cubicBezTo>
                    <a:pt x="2400" y="21600"/>
                    <a:pt x="1200" y="21414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9526197" y="2239309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019" y="12960"/>
                    <a:pt x="6039" y="5400"/>
                    <a:pt x="9639" y="2160"/>
                  </a:cubicBezTo>
                  <a:cubicBezTo>
                    <a:pt x="13239" y="-1080"/>
                    <a:pt x="1741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481747" y="247002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827113" y="2223082"/>
              <a:ext cx="137235" cy="2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88" fill="norm" stroke="1" extrusionOk="0">
                  <a:moveTo>
                    <a:pt x="21219" y="423"/>
                  </a:moveTo>
                  <a:cubicBezTo>
                    <a:pt x="19583" y="106"/>
                    <a:pt x="17946" y="-212"/>
                    <a:pt x="15655" y="185"/>
                  </a:cubicBezTo>
                  <a:cubicBezTo>
                    <a:pt x="13364" y="582"/>
                    <a:pt x="10419" y="1694"/>
                    <a:pt x="7637" y="4076"/>
                  </a:cubicBezTo>
                  <a:cubicBezTo>
                    <a:pt x="4855" y="6459"/>
                    <a:pt x="2237" y="10112"/>
                    <a:pt x="928" y="12970"/>
                  </a:cubicBezTo>
                  <a:cubicBezTo>
                    <a:pt x="-381" y="15829"/>
                    <a:pt x="-381" y="17894"/>
                    <a:pt x="1419" y="19164"/>
                  </a:cubicBezTo>
                  <a:cubicBezTo>
                    <a:pt x="3219" y="20435"/>
                    <a:pt x="6819" y="20912"/>
                    <a:pt x="1041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027847" y="2222376"/>
              <a:ext cx="101601" cy="2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5400" y="4997"/>
                    <a:pt x="10800" y="9994"/>
                    <a:pt x="13950" y="12976"/>
                  </a:cubicBezTo>
                  <a:cubicBezTo>
                    <a:pt x="17100" y="15958"/>
                    <a:pt x="18000" y="16925"/>
                    <a:pt x="18675" y="18054"/>
                  </a:cubicBezTo>
                  <a:cubicBezTo>
                    <a:pt x="19350" y="19182"/>
                    <a:pt x="19800" y="20472"/>
                    <a:pt x="20250" y="21036"/>
                  </a:cubicBezTo>
                  <a:cubicBezTo>
                    <a:pt x="20700" y="21600"/>
                    <a:pt x="21150" y="2143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996097" y="2222376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6987" y="1800"/>
                  </a:cubicBezTo>
                  <a:cubicBezTo>
                    <a:pt x="14625" y="3600"/>
                    <a:pt x="11025" y="7200"/>
                    <a:pt x="7987" y="10800"/>
                  </a:cubicBezTo>
                  <a:cubicBezTo>
                    <a:pt x="4950" y="14400"/>
                    <a:pt x="247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192947" y="240017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218347" y="229857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345347" y="2336676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326297" y="2419226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0511626" y="2285876"/>
              <a:ext cx="163922" cy="16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4" fill="norm" stroke="1" extrusionOk="0">
                  <a:moveTo>
                    <a:pt x="18123" y="0"/>
                  </a:moveTo>
                  <a:cubicBezTo>
                    <a:pt x="15077" y="5891"/>
                    <a:pt x="12031" y="11782"/>
                    <a:pt x="9677" y="15288"/>
                  </a:cubicBezTo>
                  <a:cubicBezTo>
                    <a:pt x="7323" y="18795"/>
                    <a:pt x="5661" y="19917"/>
                    <a:pt x="4138" y="20618"/>
                  </a:cubicBezTo>
                  <a:cubicBezTo>
                    <a:pt x="2615" y="21319"/>
                    <a:pt x="1231" y="21600"/>
                    <a:pt x="538" y="20618"/>
                  </a:cubicBezTo>
                  <a:cubicBezTo>
                    <a:pt x="-154" y="19636"/>
                    <a:pt x="-154" y="17392"/>
                    <a:pt x="400" y="15569"/>
                  </a:cubicBezTo>
                  <a:cubicBezTo>
                    <a:pt x="954" y="13745"/>
                    <a:pt x="2061" y="12343"/>
                    <a:pt x="4000" y="11922"/>
                  </a:cubicBezTo>
                  <a:cubicBezTo>
                    <a:pt x="5938" y="11501"/>
                    <a:pt x="8708" y="12062"/>
                    <a:pt x="11754" y="13745"/>
                  </a:cubicBezTo>
                  <a:cubicBezTo>
                    <a:pt x="14800" y="15429"/>
                    <a:pt x="18123" y="18234"/>
                    <a:pt x="21446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764447" y="2248718"/>
              <a:ext cx="82067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13" fill="norm" stroke="1" extrusionOk="0">
                  <a:moveTo>
                    <a:pt x="3240" y="1081"/>
                  </a:moveTo>
                  <a:cubicBezTo>
                    <a:pt x="5400" y="497"/>
                    <a:pt x="7560" y="-87"/>
                    <a:pt x="9720" y="10"/>
                  </a:cubicBezTo>
                  <a:cubicBezTo>
                    <a:pt x="11880" y="108"/>
                    <a:pt x="14040" y="886"/>
                    <a:pt x="16470" y="2929"/>
                  </a:cubicBezTo>
                  <a:cubicBezTo>
                    <a:pt x="18900" y="4972"/>
                    <a:pt x="21600" y="8281"/>
                    <a:pt x="20790" y="11589"/>
                  </a:cubicBezTo>
                  <a:cubicBezTo>
                    <a:pt x="19980" y="14897"/>
                    <a:pt x="15660" y="18205"/>
                    <a:pt x="11610" y="19859"/>
                  </a:cubicBezTo>
                  <a:cubicBezTo>
                    <a:pt x="7560" y="21513"/>
                    <a:pt x="3780" y="2151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0770797" y="2146646"/>
              <a:ext cx="294618" cy="46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78" fill="norm" stroke="1" extrusionOk="0">
                  <a:moveTo>
                    <a:pt x="10646" y="1167"/>
                  </a:moveTo>
                  <a:cubicBezTo>
                    <a:pt x="12343" y="771"/>
                    <a:pt x="14040" y="374"/>
                    <a:pt x="15429" y="176"/>
                  </a:cubicBezTo>
                  <a:cubicBezTo>
                    <a:pt x="16817" y="-22"/>
                    <a:pt x="17897" y="-22"/>
                    <a:pt x="18823" y="28"/>
                  </a:cubicBezTo>
                  <a:cubicBezTo>
                    <a:pt x="19749" y="77"/>
                    <a:pt x="20520" y="176"/>
                    <a:pt x="20983" y="473"/>
                  </a:cubicBezTo>
                  <a:cubicBezTo>
                    <a:pt x="21446" y="771"/>
                    <a:pt x="21600" y="1266"/>
                    <a:pt x="21369" y="2752"/>
                  </a:cubicBezTo>
                  <a:cubicBezTo>
                    <a:pt x="21137" y="4239"/>
                    <a:pt x="20520" y="6716"/>
                    <a:pt x="19594" y="9242"/>
                  </a:cubicBezTo>
                  <a:cubicBezTo>
                    <a:pt x="18669" y="11769"/>
                    <a:pt x="17434" y="14345"/>
                    <a:pt x="16663" y="16128"/>
                  </a:cubicBezTo>
                  <a:cubicBezTo>
                    <a:pt x="15891" y="17912"/>
                    <a:pt x="15583" y="18903"/>
                    <a:pt x="15429" y="19646"/>
                  </a:cubicBezTo>
                  <a:cubicBezTo>
                    <a:pt x="15274" y="20389"/>
                    <a:pt x="15274" y="20884"/>
                    <a:pt x="13114" y="21182"/>
                  </a:cubicBezTo>
                  <a:cubicBezTo>
                    <a:pt x="10954" y="21479"/>
                    <a:pt x="6634" y="21578"/>
                    <a:pt x="4089" y="21578"/>
                  </a:cubicBezTo>
                  <a:cubicBezTo>
                    <a:pt x="1543" y="21578"/>
                    <a:pt x="771" y="21479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509447" y="4095626"/>
              <a:ext cx="177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10800"/>
                    <a:pt x="11829" y="21600"/>
                    <a:pt x="15429" y="21600"/>
                  </a:cubicBezTo>
                  <a:cubicBezTo>
                    <a:pt x="19029" y="21600"/>
                    <a:pt x="2031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541197" y="419722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376097" y="382257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401497" y="371462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534847" y="3778126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560247" y="372097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645720" y="3551263"/>
              <a:ext cx="168528" cy="38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9" fill="norm" stroke="1" extrusionOk="0">
                  <a:moveTo>
                    <a:pt x="9347" y="15752"/>
                  </a:moveTo>
                  <a:cubicBezTo>
                    <a:pt x="9617" y="14930"/>
                    <a:pt x="9887" y="14108"/>
                    <a:pt x="9347" y="13697"/>
                  </a:cubicBezTo>
                  <a:cubicBezTo>
                    <a:pt x="8807" y="13287"/>
                    <a:pt x="7457" y="13287"/>
                    <a:pt x="5837" y="13756"/>
                  </a:cubicBezTo>
                  <a:cubicBezTo>
                    <a:pt x="4217" y="14226"/>
                    <a:pt x="2327" y="15165"/>
                    <a:pt x="1247" y="16280"/>
                  </a:cubicBezTo>
                  <a:cubicBezTo>
                    <a:pt x="167" y="17395"/>
                    <a:pt x="-103" y="18687"/>
                    <a:pt x="32" y="19684"/>
                  </a:cubicBezTo>
                  <a:cubicBezTo>
                    <a:pt x="167" y="20682"/>
                    <a:pt x="707" y="21387"/>
                    <a:pt x="2462" y="21445"/>
                  </a:cubicBezTo>
                  <a:cubicBezTo>
                    <a:pt x="4217" y="21504"/>
                    <a:pt x="7187" y="20917"/>
                    <a:pt x="9617" y="18687"/>
                  </a:cubicBezTo>
                  <a:cubicBezTo>
                    <a:pt x="12047" y="16456"/>
                    <a:pt x="13937" y="12582"/>
                    <a:pt x="14882" y="9413"/>
                  </a:cubicBezTo>
                  <a:cubicBezTo>
                    <a:pt x="15827" y="6243"/>
                    <a:pt x="15827" y="3778"/>
                    <a:pt x="15692" y="2252"/>
                  </a:cubicBezTo>
                  <a:cubicBezTo>
                    <a:pt x="15557" y="726"/>
                    <a:pt x="15287" y="139"/>
                    <a:pt x="14612" y="21"/>
                  </a:cubicBezTo>
                  <a:cubicBezTo>
                    <a:pt x="13937" y="-96"/>
                    <a:pt x="12857" y="256"/>
                    <a:pt x="12182" y="1606"/>
                  </a:cubicBezTo>
                  <a:cubicBezTo>
                    <a:pt x="11507" y="2956"/>
                    <a:pt x="11237" y="5304"/>
                    <a:pt x="11642" y="8063"/>
                  </a:cubicBezTo>
                  <a:cubicBezTo>
                    <a:pt x="12047" y="10821"/>
                    <a:pt x="13127" y="13991"/>
                    <a:pt x="14882" y="16163"/>
                  </a:cubicBezTo>
                  <a:cubicBezTo>
                    <a:pt x="16637" y="18334"/>
                    <a:pt x="19067" y="19508"/>
                    <a:pt x="21497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541040" y="3752726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43"/>
                    <a:pt x="-1585" y="8885"/>
                    <a:pt x="575" y="12485"/>
                  </a:cubicBezTo>
                  <a:cubicBezTo>
                    <a:pt x="2735" y="16085"/>
                    <a:pt x="11375" y="1884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385747" y="4089276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4400"/>
                    <a:pt x="9992" y="7200"/>
                    <a:pt x="13592" y="3600"/>
                  </a:cubicBezTo>
                  <a:cubicBezTo>
                    <a:pt x="17192" y="0"/>
                    <a:pt x="193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528378" y="4215765"/>
              <a:ext cx="174870" cy="20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15" fill="norm" stroke="1" extrusionOk="0">
                  <a:moveTo>
                    <a:pt x="4324" y="1361"/>
                  </a:moveTo>
                  <a:cubicBezTo>
                    <a:pt x="3804" y="6161"/>
                    <a:pt x="3283" y="10961"/>
                    <a:pt x="2763" y="13907"/>
                  </a:cubicBezTo>
                  <a:cubicBezTo>
                    <a:pt x="2242" y="16852"/>
                    <a:pt x="1722" y="17943"/>
                    <a:pt x="1201" y="19034"/>
                  </a:cubicBezTo>
                  <a:cubicBezTo>
                    <a:pt x="681" y="20125"/>
                    <a:pt x="160" y="21216"/>
                    <a:pt x="30" y="21107"/>
                  </a:cubicBezTo>
                  <a:cubicBezTo>
                    <a:pt x="-100" y="20998"/>
                    <a:pt x="160" y="19689"/>
                    <a:pt x="1461" y="16307"/>
                  </a:cubicBezTo>
                  <a:cubicBezTo>
                    <a:pt x="2763" y="12925"/>
                    <a:pt x="5105" y="7471"/>
                    <a:pt x="6796" y="4416"/>
                  </a:cubicBezTo>
                  <a:cubicBezTo>
                    <a:pt x="8488" y="1361"/>
                    <a:pt x="9529" y="707"/>
                    <a:pt x="10830" y="271"/>
                  </a:cubicBezTo>
                  <a:cubicBezTo>
                    <a:pt x="12131" y="-166"/>
                    <a:pt x="13693" y="-384"/>
                    <a:pt x="15254" y="2125"/>
                  </a:cubicBezTo>
                  <a:cubicBezTo>
                    <a:pt x="16816" y="4634"/>
                    <a:pt x="18377" y="9871"/>
                    <a:pt x="19418" y="13034"/>
                  </a:cubicBezTo>
                  <a:cubicBezTo>
                    <a:pt x="20459" y="16198"/>
                    <a:pt x="20980" y="17289"/>
                    <a:pt x="21500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002060" y="3858900"/>
              <a:ext cx="122404" cy="21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59" fill="norm" stroke="1" extrusionOk="0">
                  <a:moveTo>
                    <a:pt x="1035" y="7651"/>
                  </a:moveTo>
                  <a:cubicBezTo>
                    <a:pt x="1035" y="10767"/>
                    <a:pt x="1035" y="13882"/>
                    <a:pt x="852" y="15959"/>
                  </a:cubicBezTo>
                  <a:cubicBezTo>
                    <a:pt x="669" y="18036"/>
                    <a:pt x="303" y="19074"/>
                    <a:pt x="120" y="18971"/>
                  </a:cubicBezTo>
                  <a:cubicBezTo>
                    <a:pt x="-63" y="18867"/>
                    <a:pt x="-63" y="17621"/>
                    <a:pt x="303" y="15128"/>
                  </a:cubicBezTo>
                  <a:cubicBezTo>
                    <a:pt x="669" y="12636"/>
                    <a:pt x="1401" y="8897"/>
                    <a:pt x="2866" y="6197"/>
                  </a:cubicBezTo>
                  <a:cubicBezTo>
                    <a:pt x="4330" y="3497"/>
                    <a:pt x="6527" y="1836"/>
                    <a:pt x="8540" y="901"/>
                  </a:cubicBezTo>
                  <a:cubicBezTo>
                    <a:pt x="10554" y="-33"/>
                    <a:pt x="12384" y="-241"/>
                    <a:pt x="14581" y="278"/>
                  </a:cubicBezTo>
                  <a:cubicBezTo>
                    <a:pt x="16778" y="797"/>
                    <a:pt x="19340" y="2044"/>
                    <a:pt x="20439" y="5678"/>
                  </a:cubicBezTo>
                  <a:cubicBezTo>
                    <a:pt x="21537" y="9313"/>
                    <a:pt x="21171" y="15336"/>
                    <a:pt x="2080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300147" y="400037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643382" y="3786807"/>
              <a:ext cx="215566" cy="35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07" fill="norm" stroke="1" extrusionOk="0">
                  <a:moveTo>
                    <a:pt x="21357" y="615"/>
                  </a:moveTo>
                  <a:cubicBezTo>
                    <a:pt x="18421" y="239"/>
                    <a:pt x="15485" y="-138"/>
                    <a:pt x="12444" y="50"/>
                  </a:cubicBezTo>
                  <a:cubicBezTo>
                    <a:pt x="9404" y="239"/>
                    <a:pt x="6258" y="992"/>
                    <a:pt x="4056" y="1997"/>
                  </a:cubicBezTo>
                  <a:cubicBezTo>
                    <a:pt x="1854" y="3002"/>
                    <a:pt x="596" y="4257"/>
                    <a:pt x="176" y="6329"/>
                  </a:cubicBezTo>
                  <a:cubicBezTo>
                    <a:pt x="-243" y="8402"/>
                    <a:pt x="176" y="11290"/>
                    <a:pt x="491" y="13550"/>
                  </a:cubicBezTo>
                  <a:cubicBezTo>
                    <a:pt x="806" y="15811"/>
                    <a:pt x="1015" y="17443"/>
                    <a:pt x="2483" y="18762"/>
                  </a:cubicBezTo>
                  <a:cubicBezTo>
                    <a:pt x="3951" y="20081"/>
                    <a:pt x="6677" y="21085"/>
                    <a:pt x="9823" y="21274"/>
                  </a:cubicBezTo>
                  <a:cubicBezTo>
                    <a:pt x="12969" y="21462"/>
                    <a:pt x="16534" y="20834"/>
                    <a:pt x="20099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681147" y="400672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987036" y="3746376"/>
              <a:ext cx="202112" cy="39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22" fill="norm" stroke="1" extrusionOk="0">
                  <a:moveTo>
                    <a:pt x="21484" y="2400"/>
                  </a:moveTo>
                  <a:cubicBezTo>
                    <a:pt x="21034" y="1829"/>
                    <a:pt x="20584" y="1257"/>
                    <a:pt x="18559" y="800"/>
                  </a:cubicBezTo>
                  <a:cubicBezTo>
                    <a:pt x="16534" y="343"/>
                    <a:pt x="12934" y="0"/>
                    <a:pt x="10684" y="0"/>
                  </a:cubicBezTo>
                  <a:cubicBezTo>
                    <a:pt x="8434" y="0"/>
                    <a:pt x="7534" y="343"/>
                    <a:pt x="6746" y="1714"/>
                  </a:cubicBezTo>
                  <a:cubicBezTo>
                    <a:pt x="5959" y="3086"/>
                    <a:pt x="5284" y="5486"/>
                    <a:pt x="4497" y="7943"/>
                  </a:cubicBezTo>
                  <a:cubicBezTo>
                    <a:pt x="3709" y="10400"/>
                    <a:pt x="2809" y="12914"/>
                    <a:pt x="2022" y="14857"/>
                  </a:cubicBezTo>
                  <a:cubicBezTo>
                    <a:pt x="1234" y="16800"/>
                    <a:pt x="559" y="18171"/>
                    <a:pt x="222" y="19200"/>
                  </a:cubicBezTo>
                  <a:cubicBezTo>
                    <a:pt x="-116" y="20229"/>
                    <a:pt x="-116" y="20914"/>
                    <a:pt x="559" y="21257"/>
                  </a:cubicBezTo>
                  <a:cubicBezTo>
                    <a:pt x="1234" y="21600"/>
                    <a:pt x="2584" y="21600"/>
                    <a:pt x="4834" y="21314"/>
                  </a:cubicBezTo>
                  <a:cubicBezTo>
                    <a:pt x="7084" y="21029"/>
                    <a:pt x="10234" y="20457"/>
                    <a:pt x="13384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343663" y="3879726"/>
              <a:ext cx="359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1800"/>
                    <a:pt x="8894" y="3600"/>
                    <a:pt x="5082" y="6900"/>
                  </a:cubicBezTo>
                  <a:cubicBezTo>
                    <a:pt x="1271" y="10200"/>
                    <a:pt x="0" y="15000"/>
                    <a:pt x="0" y="17700"/>
                  </a:cubicBezTo>
                  <a:cubicBezTo>
                    <a:pt x="0" y="20400"/>
                    <a:pt x="1271" y="2100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262317" y="3852209"/>
              <a:ext cx="20623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967" y="21600"/>
                  </a:moveTo>
                  <a:cubicBezTo>
                    <a:pt x="313" y="16200"/>
                    <a:pt x="-342" y="10800"/>
                    <a:pt x="203" y="6750"/>
                  </a:cubicBezTo>
                  <a:cubicBezTo>
                    <a:pt x="749" y="2700"/>
                    <a:pt x="2494" y="0"/>
                    <a:pt x="6203" y="0"/>
                  </a:cubicBezTo>
                  <a:cubicBezTo>
                    <a:pt x="9913" y="0"/>
                    <a:pt x="15585" y="2700"/>
                    <a:pt x="2125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239947" y="4114676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554184" y="3811830"/>
              <a:ext cx="123914" cy="28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54" fill="norm" stroke="1" extrusionOk="0">
                  <a:moveTo>
                    <a:pt x="21432" y="2203"/>
                  </a:moveTo>
                  <a:cubicBezTo>
                    <a:pt x="20334" y="1420"/>
                    <a:pt x="19235" y="638"/>
                    <a:pt x="17771" y="246"/>
                  </a:cubicBezTo>
                  <a:cubicBezTo>
                    <a:pt x="16307" y="-145"/>
                    <a:pt x="14476" y="-145"/>
                    <a:pt x="12096" y="794"/>
                  </a:cubicBezTo>
                  <a:cubicBezTo>
                    <a:pt x="9717" y="1733"/>
                    <a:pt x="6788" y="3612"/>
                    <a:pt x="4408" y="6507"/>
                  </a:cubicBezTo>
                  <a:cubicBezTo>
                    <a:pt x="2029" y="9403"/>
                    <a:pt x="198" y="13316"/>
                    <a:pt x="15" y="16055"/>
                  </a:cubicBezTo>
                  <a:cubicBezTo>
                    <a:pt x="-168" y="18794"/>
                    <a:pt x="1296" y="20359"/>
                    <a:pt x="4408" y="20907"/>
                  </a:cubicBezTo>
                  <a:cubicBezTo>
                    <a:pt x="7520" y="21455"/>
                    <a:pt x="12279" y="20985"/>
                    <a:pt x="17039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728897" y="3886076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110"/>
                    <a:pt x="8509" y="10219"/>
                    <a:pt x="12109" y="13819"/>
                  </a:cubicBezTo>
                  <a:cubicBezTo>
                    <a:pt x="15709" y="17419"/>
                    <a:pt x="18655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728897" y="3847976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36"/>
                    <a:pt x="16200" y="3273"/>
                    <a:pt x="12750" y="6218"/>
                  </a:cubicBezTo>
                  <a:cubicBezTo>
                    <a:pt x="9300" y="9164"/>
                    <a:pt x="5100" y="13418"/>
                    <a:pt x="2850" y="16200"/>
                  </a:cubicBezTo>
                  <a:cubicBezTo>
                    <a:pt x="600" y="18982"/>
                    <a:pt x="3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919397" y="401942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027347" y="394957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065447" y="403212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306196" y="3886076"/>
              <a:ext cx="12755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21338" y="0"/>
                  </a:moveTo>
                  <a:cubicBezTo>
                    <a:pt x="19568" y="4533"/>
                    <a:pt x="17797" y="9067"/>
                    <a:pt x="14787" y="12533"/>
                  </a:cubicBezTo>
                  <a:cubicBezTo>
                    <a:pt x="11777" y="16000"/>
                    <a:pt x="7528" y="18400"/>
                    <a:pt x="4695" y="19200"/>
                  </a:cubicBezTo>
                  <a:cubicBezTo>
                    <a:pt x="1863" y="20000"/>
                    <a:pt x="446" y="19200"/>
                    <a:pt x="92" y="17467"/>
                  </a:cubicBezTo>
                  <a:cubicBezTo>
                    <a:pt x="-262" y="15733"/>
                    <a:pt x="446" y="13067"/>
                    <a:pt x="1508" y="11200"/>
                  </a:cubicBezTo>
                  <a:cubicBezTo>
                    <a:pt x="2571" y="9333"/>
                    <a:pt x="3987" y="8267"/>
                    <a:pt x="5581" y="7733"/>
                  </a:cubicBezTo>
                  <a:cubicBezTo>
                    <a:pt x="7174" y="7200"/>
                    <a:pt x="8945" y="7200"/>
                    <a:pt x="11246" y="9600"/>
                  </a:cubicBezTo>
                  <a:cubicBezTo>
                    <a:pt x="13548" y="12000"/>
                    <a:pt x="16381" y="16800"/>
                    <a:pt x="19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541697" y="3797176"/>
              <a:ext cx="6738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5891" y="0"/>
                  </a:moveTo>
                  <a:cubicBezTo>
                    <a:pt x="11127" y="1340"/>
                    <a:pt x="16364" y="2679"/>
                    <a:pt x="18982" y="5023"/>
                  </a:cubicBezTo>
                  <a:cubicBezTo>
                    <a:pt x="21600" y="7367"/>
                    <a:pt x="21600" y="10716"/>
                    <a:pt x="18000" y="13647"/>
                  </a:cubicBezTo>
                  <a:cubicBezTo>
                    <a:pt x="14400" y="16577"/>
                    <a:pt x="7200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611547" y="3708701"/>
              <a:ext cx="210902" cy="48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81" fill="norm" stroke="1" extrusionOk="0">
                  <a:moveTo>
                    <a:pt x="3208" y="823"/>
                  </a:moveTo>
                  <a:cubicBezTo>
                    <a:pt x="5560" y="542"/>
                    <a:pt x="7913" y="262"/>
                    <a:pt x="10372" y="121"/>
                  </a:cubicBezTo>
                  <a:cubicBezTo>
                    <a:pt x="12832" y="-19"/>
                    <a:pt x="15398" y="-19"/>
                    <a:pt x="17216" y="28"/>
                  </a:cubicBezTo>
                  <a:cubicBezTo>
                    <a:pt x="19034" y="75"/>
                    <a:pt x="20103" y="168"/>
                    <a:pt x="20745" y="589"/>
                  </a:cubicBezTo>
                  <a:cubicBezTo>
                    <a:pt x="21386" y="1010"/>
                    <a:pt x="21600" y="1758"/>
                    <a:pt x="20745" y="3207"/>
                  </a:cubicBezTo>
                  <a:cubicBezTo>
                    <a:pt x="19889" y="4656"/>
                    <a:pt x="17964" y="6807"/>
                    <a:pt x="16360" y="9145"/>
                  </a:cubicBezTo>
                  <a:cubicBezTo>
                    <a:pt x="14756" y="11482"/>
                    <a:pt x="13473" y="14007"/>
                    <a:pt x="12832" y="15737"/>
                  </a:cubicBezTo>
                  <a:cubicBezTo>
                    <a:pt x="12190" y="17467"/>
                    <a:pt x="12190" y="18402"/>
                    <a:pt x="12190" y="19150"/>
                  </a:cubicBezTo>
                  <a:cubicBezTo>
                    <a:pt x="12190" y="19898"/>
                    <a:pt x="12190" y="20459"/>
                    <a:pt x="11655" y="20833"/>
                  </a:cubicBezTo>
                  <a:cubicBezTo>
                    <a:pt x="11121" y="21207"/>
                    <a:pt x="10051" y="21394"/>
                    <a:pt x="8020" y="21487"/>
                  </a:cubicBezTo>
                  <a:cubicBezTo>
                    <a:pt x="5988" y="21581"/>
                    <a:pt x="2994" y="21581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353997" y="4197226"/>
              <a:ext cx="431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4" y="771"/>
                    <a:pt x="18847" y="1543"/>
                    <a:pt x="16676" y="3471"/>
                  </a:cubicBezTo>
                  <a:cubicBezTo>
                    <a:pt x="14506" y="5400"/>
                    <a:pt x="11541" y="8486"/>
                    <a:pt x="8629" y="11700"/>
                  </a:cubicBezTo>
                  <a:cubicBezTo>
                    <a:pt x="5718" y="14914"/>
                    <a:pt x="2859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944547" y="3797176"/>
              <a:ext cx="292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951"/>
                    <a:pt x="15965" y="5902"/>
                    <a:pt x="12757" y="9148"/>
                  </a:cubicBezTo>
                  <a:cubicBezTo>
                    <a:pt x="9548" y="12393"/>
                    <a:pt x="5948" y="15934"/>
                    <a:pt x="3757" y="18059"/>
                  </a:cubicBezTo>
                  <a:cubicBezTo>
                    <a:pt x="1565" y="20184"/>
                    <a:pt x="783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341797" y="396862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379897" y="4152776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894247" y="3793750"/>
              <a:ext cx="209551" cy="41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467"/>
                  </a:moveTo>
                  <a:cubicBezTo>
                    <a:pt x="21382" y="1703"/>
                    <a:pt x="21164" y="940"/>
                    <a:pt x="20509" y="503"/>
                  </a:cubicBezTo>
                  <a:cubicBezTo>
                    <a:pt x="19855" y="67"/>
                    <a:pt x="18764" y="-42"/>
                    <a:pt x="16691" y="13"/>
                  </a:cubicBezTo>
                  <a:cubicBezTo>
                    <a:pt x="14618" y="67"/>
                    <a:pt x="11564" y="285"/>
                    <a:pt x="9164" y="940"/>
                  </a:cubicBezTo>
                  <a:cubicBezTo>
                    <a:pt x="6764" y="1594"/>
                    <a:pt x="5018" y="2685"/>
                    <a:pt x="3600" y="4922"/>
                  </a:cubicBezTo>
                  <a:cubicBezTo>
                    <a:pt x="2182" y="7158"/>
                    <a:pt x="1091" y="10540"/>
                    <a:pt x="545" y="13103"/>
                  </a:cubicBezTo>
                  <a:cubicBezTo>
                    <a:pt x="0" y="15667"/>
                    <a:pt x="0" y="17413"/>
                    <a:pt x="0" y="18722"/>
                  </a:cubicBezTo>
                  <a:cubicBezTo>
                    <a:pt x="0" y="20031"/>
                    <a:pt x="0" y="20903"/>
                    <a:pt x="2400" y="21231"/>
                  </a:cubicBezTo>
                  <a:cubicBezTo>
                    <a:pt x="4800" y="21558"/>
                    <a:pt x="9600" y="21340"/>
                    <a:pt x="1440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887897" y="4032126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6200"/>
                    <a:pt x="9771" y="10800"/>
                    <a:pt x="13371" y="7200"/>
                  </a:cubicBezTo>
                  <a:cubicBezTo>
                    <a:pt x="16971" y="3600"/>
                    <a:pt x="192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209439" y="3759975"/>
              <a:ext cx="249959" cy="45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9" fill="norm" stroke="1" extrusionOk="0">
                  <a:moveTo>
                    <a:pt x="21435" y="2930"/>
                  </a:moveTo>
                  <a:cubicBezTo>
                    <a:pt x="21435" y="2138"/>
                    <a:pt x="21435" y="1345"/>
                    <a:pt x="20981" y="850"/>
                  </a:cubicBezTo>
                  <a:cubicBezTo>
                    <a:pt x="20527" y="354"/>
                    <a:pt x="19620" y="156"/>
                    <a:pt x="18077" y="57"/>
                  </a:cubicBezTo>
                  <a:cubicBezTo>
                    <a:pt x="16534" y="-42"/>
                    <a:pt x="14356" y="-42"/>
                    <a:pt x="12450" y="305"/>
                  </a:cubicBezTo>
                  <a:cubicBezTo>
                    <a:pt x="10544" y="652"/>
                    <a:pt x="8911" y="1345"/>
                    <a:pt x="7640" y="2534"/>
                  </a:cubicBezTo>
                  <a:cubicBezTo>
                    <a:pt x="6369" y="3723"/>
                    <a:pt x="5462" y="5408"/>
                    <a:pt x="4554" y="7637"/>
                  </a:cubicBezTo>
                  <a:cubicBezTo>
                    <a:pt x="3647" y="9866"/>
                    <a:pt x="2739" y="12641"/>
                    <a:pt x="2013" y="14672"/>
                  </a:cubicBezTo>
                  <a:cubicBezTo>
                    <a:pt x="1287" y="16703"/>
                    <a:pt x="743" y="17991"/>
                    <a:pt x="380" y="18982"/>
                  </a:cubicBezTo>
                  <a:cubicBezTo>
                    <a:pt x="17" y="19973"/>
                    <a:pt x="-165" y="20666"/>
                    <a:pt x="198" y="21063"/>
                  </a:cubicBezTo>
                  <a:cubicBezTo>
                    <a:pt x="561" y="21459"/>
                    <a:pt x="1469" y="21558"/>
                    <a:pt x="4010" y="21360"/>
                  </a:cubicBezTo>
                  <a:cubicBezTo>
                    <a:pt x="6551" y="21162"/>
                    <a:pt x="10726" y="20666"/>
                    <a:pt x="14901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567347" y="3905126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019"/>
                    <a:pt x="12960" y="8037"/>
                    <a:pt x="9360" y="11637"/>
                  </a:cubicBezTo>
                  <a:cubicBezTo>
                    <a:pt x="5760" y="15237"/>
                    <a:pt x="288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478447" y="3880432"/>
              <a:ext cx="234951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20753"/>
                  </a:moveTo>
                  <a:cubicBezTo>
                    <a:pt x="0" y="17577"/>
                    <a:pt x="0" y="14400"/>
                    <a:pt x="2141" y="10588"/>
                  </a:cubicBezTo>
                  <a:cubicBezTo>
                    <a:pt x="4281" y="6777"/>
                    <a:pt x="8562" y="2329"/>
                    <a:pt x="12162" y="741"/>
                  </a:cubicBezTo>
                  <a:cubicBezTo>
                    <a:pt x="15762" y="-847"/>
                    <a:pt x="18681" y="424"/>
                    <a:pt x="21600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484797" y="416547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793483" y="3854051"/>
              <a:ext cx="154865" cy="32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168" fill="norm" stroke="1" extrusionOk="0">
                  <a:moveTo>
                    <a:pt x="20794" y="3320"/>
                  </a:moveTo>
                  <a:cubicBezTo>
                    <a:pt x="20794" y="2082"/>
                    <a:pt x="20794" y="844"/>
                    <a:pt x="19799" y="293"/>
                  </a:cubicBezTo>
                  <a:cubicBezTo>
                    <a:pt x="18805" y="-257"/>
                    <a:pt x="16815" y="-119"/>
                    <a:pt x="13689" y="1463"/>
                  </a:cubicBezTo>
                  <a:cubicBezTo>
                    <a:pt x="10562" y="3045"/>
                    <a:pt x="6299" y="6072"/>
                    <a:pt x="3457" y="8686"/>
                  </a:cubicBezTo>
                  <a:cubicBezTo>
                    <a:pt x="615" y="11300"/>
                    <a:pt x="-806" y="13501"/>
                    <a:pt x="473" y="15565"/>
                  </a:cubicBezTo>
                  <a:cubicBezTo>
                    <a:pt x="1752" y="17628"/>
                    <a:pt x="5731" y="19554"/>
                    <a:pt x="8431" y="20449"/>
                  </a:cubicBezTo>
                  <a:cubicBezTo>
                    <a:pt x="11131" y="21343"/>
                    <a:pt x="12552" y="21205"/>
                    <a:pt x="13973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005497" y="3924176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00"/>
                    <a:pt x="10080" y="9600"/>
                    <a:pt x="13680" y="13200"/>
                  </a:cubicBezTo>
                  <a:cubicBezTo>
                    <a:pt x="17280" y="16800"/>
                    <a:pt x="194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003294" y="3873376"/>
              <a:ext cx="19270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9027" y="543"/>
                    <a:pt x="16679" y="1087"/>
                    <a:pt x="13745" y="3125"/>
                  </a:cubicBezTo>
                  <a:cubicBezTo>
                    <a:pt x="10810" y="5162"/>
                    <a:pt x="7288" y="8694"/>
                    <a:pt x="4940" y="11275"/>
                  </a:cubicBezTo>
                  <a:cubicBezTo>
                    <a:pt x="2592" y="13857"/>
                    <a:pt x="1418" y="15487"/>
                    <a:pt x="714" y="17049"/>
                  </a:cubicBezTo>
                  <a:cubicBezTo>
                    <a:pt x="10" y="18611"/>
                    <a:pt x="-225" y="20106"/>
                    <a:pt x="245" y="20853"/>
                  </a:cubicBezTo>
                  <a:cubicBezTo>
                    <a:pt x="714" y="21600"/>
                    <a:pt x="1888" y="21600"/>
                    <a:pt x="3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234097" y="407022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405547" y="401307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433645" y="4070226"/>
              <a:ext cx="156053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825" fill="norm" stroke="1" extrusionOk="0">
                  <a:moveTo>
                    <a:pt x="5681" y="5400"/>
                  </a:moveTo>
                  <a:cubicBezTo>
                    <a:pt x="3089" y="10800"/>
                    <a:pt x="497" y="16200"/>
                    <a:pt x="65" y="18900"/>
                  </a:cubicBezTo>
                  <a:cubicBezTo>
                    <a:pt x="-367" y="21600"/>
                    <a:pt x="1361" y="21600"/>
                    <a:pt x="5249" y="18000"/>
                  </a:cubicBezTo>
                  <a:cubicBezTo>
                    <a:pt x="9137" y="14400"/>
                    <a:pt x="15185" y="7200"/>
                    <a:pt x="212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650286" y="3924176"/>
              <a:ext cx="156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0854" y="0"/>
                  </a:moveTo>
                  <a:cubicBezTo>
                    <a:pt x="21138" y="2250"/>
                    <a:pt x="21422" y="4500"/>
                    <a:pt x="19433" y="7762"/>
                  </a:cubicBezTo>
                  <a:cubicBezTo>
                    <a:pt x="17443" y="11025"/>
                    <a:pt x="13180" y="15300"/>
                    <a:pt x="10338" y="17775"/>
                  </a:cubicBezTo>
                  <a:cubicBezTo>
                    <a:pt x="7496" y="20250"/>
                    <a:pt x="6075" y="20925"/>
                    <a:pt x="4654" y="21262"/>
                  </a:cubicBezTo>
                  <a:cubicBezTo>
                    <a:pt x="3233" y="21600"/>
                    <a:pt x="1811" y="21600"/>
                    <a:pt x="959" y="20475"/>
                  </a:cubicBezTo>
                  <a:cubicBezTo>
                    <a:pt x="106" y="19350"/>
                    <a:pt x="-178" y="17100"/>
                    <a:pt x="106" y="15525"/>
                  </a:cubicBezTo>
                  <a:cubicBezTo>
                    <a:pt x="390" y="13950"/>
                    <a:pt x="1243" y="13050"/>
                    <a:pt x="2522" y="12600"/>
                  </a:cubicBezTo>
                  <a:cubicBezTo>
                    <a:pt x="3801" y="12150"/>
                    <a:pt x="5506" y="12150"/>
                    <a:pt x="8348" y="13725"/>
                  </a:cubicBezTo>
                  <a:cubicBezTo>
                    <a:pt x="11190" y="15300"/>
                    <a:pt x="15169" y="18450"/>
                    <a:pt x="19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907197" y="3873376"/>
              <a:ext cx="768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0" y="0"/>
                  </a:moveTo>
                  <a:cubicBezTo>
                    <a:pt x="2842" y="0"/>
                    <a:pt x="5684" y="0"/>
                    <a:pt x="9095" y="880"/>
                  </a:cubicBezTo>
                  <a:cubicBezTo>
                    <a:pt x="12505" y="1760"/>
                    <a:pt x="16484" y="3520"/>
                    <a:pt x="18758" y="6000"/>
                  </a:cubicBezTo>
                  <a:cubicBezTo>
                    <a:pt x="21032" y="8480"/>
                    <a:pt x="21600" y="11680"/>
                    <a:pt x="18474" y="14400"/>
                  </a:cubicBezTo>
                  <a:cubicBezTo>
                    <a:pt x="15347" y="17120"/>
                    <a:pt x="8526" y="1936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046897" y="3766325"/>
              <a:ext cx="175949" cy="50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61" fill="norm" stroke="1" extrusionOk="0">
                  <a:moveTo>
                    <a:pt x="2314" y="1875"/>
                  </a:moveTo>
                  <a:cubicBezTo>
                    <a:pt x="2829" y="1419"/>
                    <a:pt x="3343" y="964"/>
                    <a:pt x="5014" y="645"/>
                  </a:cubicBezTo>
                  <a:cubicBezTo>
                    <a:pt x="6686" y="326"/>
                    <a:pt x="9514" y="143"/>
                    <a:pt x="11571" y="52"/>
                  </a:cubicBezTo>
                  <a:cubicBezTo>
                    <a:pt x="13629" y="-39"/>
                    <a:pt x="14914" y="-39"/>
                    <a:pt x="16457" y="280"/>
                  </a:cubicBezTo>
                  <a:cubicBezTo>
                    <a:pt x="18000" y="599"/>
                    <a:pt x="19800" y="1237"/>
                    <a:pt x="20700" y="2558"/>
                  </a:cubicBezTo>
                  <a:cubicBezTo>
                    <a:pt x="21600" y="3880"/>
                    <a:pt x="21600" y="5885"/>
                    <a:pt x="20700" y="8072"/>
                  </a:cubicBezTo>
                  <a:cubicBezTo>
                    <a:pt x="19800" y="10260"/>
                    <a:pt x="18000" y="12629"/>
                    <a:pt x="16971" y="14315"/>
                  </a:cubicBezTo>
                  <a:cubicBezTo>
                    <a:pt x="15943" y="16002"/>
                    <a:pt x="15686" y="17004"/>
                    <a:pt x="15043" y="18052"/>
                  </a:cubicBezTo>
                  <a:cubicBezTo>
                    <a:pt x="14400" y="19100"/>
                    <a:pt x="13371" y="20194"/>
                    <a:pt x="10800" y="20786"/>
                  </a:cubicBezTo>
                  <a:cubicBezTo>
                    <a:pt x="8229" y="21379"/>
                    <a:pt x="4114" y="21470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515797" y="5423482"/>
              <a:ext cx="2476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5169" y="758"/>
                    <a:pt x="10338" y="-1516"/>
                    <a:pt x="13938" y="1326"/>
                  </a:cubicBezTo>
                  <a:cubicBezTo>
                    <a:pt x="17538" y="4168"/>
                    <a:pt x="19569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571841" y="5556126"/>
              <a:ext cx="19795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3567" y="12960"/>
                  </a:moveTo>
                  <a:cubicBezTo>
                    <a:pt x="1728" y="17280"/>
                    <a:pt x="-110" y="21600"/>
                    <a:pt x="5" y="21600"/>
                  </a:cubicBezTo>
                  <a:cubicBezTo>
                    <a:pt x="120" y="21600"/>
                    <a:pt x="2188" y="17280"/>
                    <a:pt x="6094" y="12960"/>
                  </a:cubicBezTo>
                  <a:cubicBezTo>
                    <a:pt x="10001" y="8640"/>
                    <a:pt x="15745" y="432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176197" y="5168776"/>
              <a:ext cx="179917" cy="51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762" y="9826"/>
                  </a:moveTo>
                  <a:cubicBezTo>
                    <a:pt x="508" y="13279"/>
                    <a:pt x="254" y="16731"/>
                    <a:pt x="127" y="18767"/>
                  </a:cubicBezTo>
                  <a:cubicBezTo>
                    <a:pt x="0" y="20803"/>
                    <a:pt x="0" y="21423"/>
                    <a:pt x="0" y="21511"/>
                  </a:cubicBezTo>
                  <a:cubicBezTo>
                    <a:pt x="0" y="21600"/>
                    <a:pt x="0" y="21157"/>
                    <a:pt x="381" y="19431"/>
                  </a:cubicBezTo>
                  <a:cubicBezTo>
                    <a:pt x="762" y="17705"/>
                    <a:pt x="1525" y="14695"/>
                    <a:pt x="2541" y="11774"/>
                  </a:cubicBezTo>
                  <a:cubicBezTo>
                    <a:pt x="3558" y="8852"/>
                    <a:pt x="4828" y="6020"/>
                    <a:pt x="6099" y="4161"/>
                  </a:cubicBezTo>
                  <a:cubicBezTo>
                    <a:pt x="7369" y="2302"/>
                    <a:pt x="8640" y="1416"/>
                    <a:pt x="9784" y="841"/>
                  </a:cubicBezTo>
                  <a:cubicBezTo>
                    <a:pt x="10927" y="266"/>
                    <a:pt x="11944" y="0"/>
                    <a:pt x="13214" y="0"/>
                  </a:cubicBezTo>
                  <a:cubicBezTo>
                    <a:pt x="14485" y="0"/>
                    <a:pt x="16009" y="266"/>
                    <a:pt x="17788" y="930"/>
                  </a:cubicBezTo>
                  <a:cubicBezTo>
                    <a:pt x="19567" y="1593"/>
                    <a:pt x="21600" y="2656"/>
                    <a:pt x="21600" y="4028"/>
                  </a:cubicBezTo>
                  <a:cubicBezTo>
                    <a:pt x="21600" y="5400"/>
                    <a:pt x="19567" y="7082"/>
                    <a:pt x="16645" y="8410"/>
                  </a:cubicBezTo>
                  <a:cubicBezTo>
                    <a:pt x="13722" y="9738"/>
                    <a:pt x="9911" y="10711"/>
                    <a:pt x="6099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277797" y="5448176"/>
              <a:ext cx="19050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404"/>
                  </a:moveTo>
                  <a:cubicBezTo>
                    <a:pt x="1440" y="3984"/>
                    <a:pt x="2880" y="3565"/>
                    <a:pt x="4920" y="4823"/>
                  </a:cubicBezTo>
                  <a:cubicBezTo>
                    <a:pt x="6960" y="6082"/>
                    <a:pt x="9600" y="9017"/>
                    <a:pt x="10920" y="11639"/>
                  </a:cubicBezTo>
                  <a:cubicBezTo>
                    <a:pt x="12240" y="14260"/>
                    <a:pt x="12240" y="16567"/>
                    <a:pt x="11640" y="18350"/>
                  </a:cubicBezTo>
                  <a:cubicBezTo>
                    <a:pt x="11040" y="20132"/>
                    <a:pt x="9840" y="21390"/>
                    <a:pt x="9120" y="21495"/>
                  </a:cubicBezTo>
                  <a:cubicBezTo>
                    <a:pt x="8400" y="21600"/>
                    <a:pt x="8160" y="20551"/>
                    <a:pt x="8520" y="17825"/>
                  </a:cubicBezTo>
                  <a:cubicBezTo>
                    <a:pt x="8880" y="15099"/>
                    <a:pt x="9840" y="10695"/>
                    <a:pt x="12120" y="7445"/>
                  </a:cubicBezTo>
                  <a:cubicBezTo>
                    <a:pt x="14400" y="4194"/>
                    <a:pt x="18000" y="20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609823" y="5278843"/>
              <a:ext cx="201375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73" fill="norm" stroke="1" extrusionOk="0">
                  <a:moveTo>
                    <a:pt x="21185" y="228"/>
                  </a:moveTo>
                  <a:cubicBezTo>
                    <a:pt x="18513" y="0"/>
                    <a:pt x="15841" y="-227"/>
                    <a:pt x="13169" y="455"/>
                  </a:cubicBezTo>
                  <a:cubicBezTo>
                    <a:pt x="10496" y="1137"/>
                    <a:pt x="7824" y="2729"/>
                    <a:pt x="5375" y="5173"/>
                  </a:cubicBezTo>
                  <a:cubicBezTo>
                    <a:pt x="2925" y="7617"/>
                    <a:pt x="698" y="10914"/>
                    <a:pt x="142" y="13586"/>
                  </a:cubicBezTo>
                  <a:cubicBezTo>
                    <a:pt x="-415" y="16257"/>
                    <a:pt x="698" y="18304"/>
                    <a:pt x="2925" y="19497"/>
                  </a:cubicBezTo>
                  <a:cubicBezTo>
                    <a:pt x="5152" y="20691"/>
                    <a:pt x="8492" y="21032"/>
                    <a:pt x="11832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842947" y="5342343"/>
              <a:ext cx="177801" cy="31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144"/>
                  </a:moveTo>
                  <a:cubicBezTo>
                    <a:pt x="771" y="572"/>
                    <a:pt x="1543" y="0"/>
                    <a:pt x="2443" y="0"/>
                  </a:cubicBezTo>
                  <a:cubicBezTo>
                    <a:pt x="3343" y="0"/>
                    <a:pt x="4371" y="572"/>
                    <a:pt x="5786" y="2646"/>
                  </a:cubicBezTo>
                  <a:cubicBezTo>
                    <a:pt x="7200" y="4721"/>
                    <a:pt x="9000" y="8297"/>
                    <a:pt x="10671" y="11515"/>
                  </a:cubicBezTo>
                  <a:cubicBezTo>
                    <a:pt x="12343" y="14734"/>
                    <a:pt x="13886" y="17595"/>
                    <a:pt x="15171" y="19311"/>
                  </a:cubicBezTo>
                  <a:cubicBezTo>
                    <a:pt x="16457" y="21028"/>
                    <a:pt x="17486" y="21600"/>
                    <a:pt x="18514" y="21385"/>
                  </a:cubicBezTo>
                  <a:cubicBezTo>
                    <a:pt x="19543" y="21171"/>
                    <a:pt x="20571" y="20170"/>
                    <a:pt x="21600" y="19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842947" y="5285193"/>
              <a:ext cx="215901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5"/>
                  </a:moveTo>
                  <a:cubicBezTo>
                    <a:pt x="20965" y="452"/>
                    <a:pt x="20329" y="0"/>
                    <a:pt x="19588" y="0"/>
                  </a:cubicBezTo>
                  <a:cubicBezTo>
                    <a:pt x="18847" y="0"/>
                    <a:pt x="18000" y="452"/>
                    <a:pt x="16306" y="2149"/>
                  </a:cubicBezTo>
                  <a:cubicBezTo>
                    <a:pt x="14612" y="3845"/>
                    <a:pt x="12071" y="6785"/>
                    <a:pt x="9318" y="9895"/>
                  </a:cubicBezTo>
                  <a:cubicBezTo>
                    <a:pt x="6565" y="13005"/>
                    <a:pt x="3600" y="16285"/>
                    <a:pt x="2012" y="18264"/>
                  </a:cubicBezTo>
                  <a:cubicBezTo>
                    <a:pt x="424" y="20243"/>
                    <a:pt x="212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033447" y="5524376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262047" y="5439709"/>
              <a:ext cx="184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287447" y="551167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586322" y="5378326"/>
              <a:ext cx="215476" cy="18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7" fill="norm" stroke="1" extrusionOk="0">
                  <a:moveTo>
                    <a:pt x="21557" y="0"/>
                  </a:moveTo>
                  <a:cubicBezTo>
                    <a:pt x="17322" y="6480"/>
                    <a:pt x="13086" y="12960"/>
                    <a:pt x="10333" y="16560"/>
                  </a:cubicBezTo>
                  <a:cubicBezTo>
                    <a:pt x="7581" y="20160"/>
                    <a:pt x="6310" y="20880"/>
                    <a:pt x="5145" y="21240"/>
                  </a:cubicBezTo>
                  <a:cubicBezTo>
                    <a:pt x="3981" y="21600"/>
                    <a:pt x="2922" y="21600"/>
                    <a:pt x="2075" y="21120"/>
                  </a:cubicBezTo>
                  <a:cubicBezTo>
                    <a:pt x="1228" y="20640"/>
                    <a:pt x="592" y="19680"/>
                    <a:pt x="275" y="18480"/>
                  </a:cubicBezTo>
                  <a:cubicBezTo>
                    <a:pt x="-43" y="17280"/>
                    <a:pt x="-43" y="15840"/>
                    <a:pt x="63" y="14400"/>
                  </a:cubicBezTo>
                  <a:cubicBezTo>
                    <a:pt x="169" y="12960"/>
                    <a:pt x="381" y="11520"/>
                    <a:pt x="1228" y="10560"/>
                  </a:cubicBezTo>
                  <a:cubicBezTo>
                    <a:pt x="2075" y="9600"/>
                    <a:pt x="3557" y="9120"/>
                    <a:pt x="5675" y="9120"/>
                  </a:cubicBezTo>
                  <a:cubicBezTo>
                    <a:pt x="7792" y="9120"/>
                    <a:pt x="10545" y="9600"/>
                    <a:pt x="12981" y="11160"/>
                  </a:cubicBezTo>
                  <a:cubicBezTo>
                    <a:pt x="15416" y="12720"/>
                    <a:pt x="17533" y="15360"/>
                    <a:pt x="1965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897047" y="5252772"/>
              <a:ext cx="92376" cy="45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32" fill="norm" stroke="1" extrusionOk="0">
                  <a:moveTo>
                    <a:pt x="0" y="1732"/>
                  </a:moveTo>
                  <a:cubicBezTo>
                    <a:pt x="1920" y="1132"/>
                    <a:pt x="3840" y="532"/>
                    <a:pt x="6000" y="232"/>
                  </a:cubicBezTo>
                  <a:cubicBezTo>
                    <a:pt x="8160" y="-68"/>
                    <a:pt x="10560" y="-68"/>
                    <a:pt x="12720" y="182"/>
                  </a:cubicBezTo>
                  <a:cubicBezTo>
                    <a:pt x="14880" y="432"/>
                    <a:pt x="16800" y="932"/>
                    <a:pt x="18480" y="2632"/>
                  </a:cubicBezTo>
                  <a:cubicBezTo>
                    <a:pt x="20160" y="4332"/>
                    <a:pt x="21600" y="7232"/>
                    <a:pt x="20640" y="10032"/>
                  </a:cubicBezTo>
                  <a:cubicBezTo>
                    <a:pt x="19680" y="12832"/>
                    <a:pt x="16320" y="15532"/>
                    <a:pt x="13200" y="17432"/>
                  </a:cubicBezTo>
                  <a:cubicBezTo>
                    <a:pt x="10080" y="19332"/>
                    <a:pt x="7200" y="20432"/>
                    <a:pt x="432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293547" y="5048126"/>
              <a:ext cx="31486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9" fill="norm" stroke="1" extrusionOk="0">
                  <a:moveTo>
                    <a:pt x="0" y="0"/>
                  </a:moveTo>
                  <a:cubicBezTo>
                    <a:pt x="1440" y="3042"/>
                    <a:pt x="2880" y="6085"/>
                    <a:pt x="5760" y="9431"/>
                  </a:cubicBezTo>
                  <a:cubicBezTo>
                    <a:pt x="8640" y="12777"/>
                    <a:pt x="12960" y="16428"/>
                    <a:pt x="15840" y="18634"/>
                  </a:cubicBezTo>
                  <a:cubicBezTo>
                    <a:pt x="18720" y="20839"/>
                    <a:pt x="20160" y="21600"/>
                    <a:pt x="20880" y="21524"/>
                  </a:cubicBezTo>
                  <a:cubicBezTo>
                    <a:pt x="21600" y="21448"/>
                    <a:pt x="21600" y="20535"/>
                    <a:pt x="20880" y="19623"/>
                  </a:cubicBezTo>
                  <a:cubicBezTo>
                    <a:pt x="20160" y="18710"/>
                    <a:pt x="18720" y="17797"/>
                    <a:pt x="17280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198297" y="5041776"/>
              <a:ext cx="203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2025" y="14800"/>
                  </a:cubicBezTo>
                  <a:cubicBezTo>
                    <a:pt x="4050" y="12000"/>
                    <a:pt x="8100" y="8400"/>
                    <a:pt x="11700" y="5800"/>
                  </a:cubicBezTo>
                  <a:cubicBezTo>
                    <a:pt x="15300" y="3200"/>
                    <a:pt x="184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210997" y="5276726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388797" y="5175118"/>
              <a:ext cx="82551" cy="12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8788"/>
                  </a:moveTo>
                  <a:cubicBezTo>
                    <a:pt x="0" y="10618"/>
                    <a:pt x="0" y="12449"/>
                    <a:pt x="277" y="14828"/>
                  </a:cubicBezTo>
                  <a:cubicBezTo>
                    <a:pt x="554" y="17208"/>
                    <a:pt x="1108" y="20137"/>
                    <a:pt x="1385" y="20686"/>
                  </a:cubicBezTo>
                  <a:cubicBezTo>
                    <a:pt x="1662" y="21235"/>
                    <a:pt x="1662" y="19404"/>
                    <a:pt x="1662" y="16659"/>
                  </a:cubicBezTo>
                  <a:cubicBezTo>
                    <a:pt x="1662" y="13913"/>
                    <a:pt x="1662" y="10252"/>
                    <a:pt x="2215" y="7506"/>
                  </a:cubicBezTo>
                  <a:cubicBezTo>
                    <a:pt x="2769" y="4760"/>
                    <a:pt x="3877" y="2930"/>
                    <a:pt x="6092" y="1649"/>
                  </a:cubicBezTo>
                  <a:cubicBezTo>
                    <a:pt x="8308" y="367"/>
                    <a:pt x="11631" y="-365"/>
                    <a:pt x="13846" y="184"/>
                  </a:cubicBezTo>
                  <a:cubicBezTo>
                    <a:pt x="16062" y="733"/>
                    <a:pt x="17169" y="2564"/>
                    <a:pt x="18277" y="4943"/>
                  </a:cubicBezTo>
                  <a:cubicBezTo>
                    <a:pt x="19385" y="7323"/>
                    <a:pt x="20492" y="10252"/>
                    <a:pt x="21600" y="13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503097" y="521957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702063" y="4935943"/>
              <a:ext cx="124885" cy="23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1831" y="9064"/>
                  </a:moveTo>
                  <a:cubicBezTo>
                    <a:pt x="1098" y="12150"/>
                    <a:pt x="366" y="15236"/>
                    <a:pt x="366" y="17550"/>
                  </a:cubicBezTo>
                  <a:cubicBezTo>
                    <a:pt x="366" y="19864"/>
                    <a:pt x="1098" y="21407"/>
                    <a:pt x="1281" y="21021"/>
                  </a:cubicBezTo>
                  <a:cubicBezTo>
                    <a:pt x="1464" y="20636"/>
                    <a:pt x="1098" y="18321"/>
                    <a:pt x="732" y="15236"/>
                  </a:cubicBezTo>
                  <a:cubicBezTo>
                    <a:pt x="366" y="12150"/>
                    <a:pt x="0" y="8293"/>
                    <a:pt x="0" y="5593"/>
                  </a:cubicBezTo>
                  <a:cubicBezTo>
                    <a:pt x="0" y="2893"/>
                    <a:pt x="366" y="1350"/>
                    <a:pt x="1464" y="578"/>
                  </a:cubicBezTo>
                  <a:cubicBezTo>
                    <a:pt x="2563" y="-193"/>
                    <a:pt x="4393" y="-193"/>
                    <a:pt x="6407" y="578"/>
                  </a:cubicBezTo>
                  <a:cubicBezTo>
                    <a:pt x="8420" y="1350"/>
                    <a:pt x="10617" y="2893"/>
                    <a:pt x="11166" y="4628"/>
                  </a:cubicBezTo>
                  <a:cubicBezTo>
                    <a:pt x="11715" y="6364"/>
                    <a:pt x="10617" y="8293"/>
                    <a:pt x="9336" y="9546"/>
                  </a:cubicBezTo>
                  <a:cubicBezTo>
                    <a:pt x="8054" y="10800"/>
                    <a:pt x="6590" y="11378"/>
                    <a:pt x="4942" y="12246"/>
                  </a:cubicBezTo>
                  <a:cubicBezTo>
                    <a:pt x="3295" y="13114"/>
                    <a:pt x="1464" y="14271"/>
                    <a:pt x="2380" y="15043"/>
                  </a:cubicBezTo>
                  <a:cubicBezTo>
                    <a:pt x="3295" y="15814"/>
                    <a:pt x="6956" y="16200"/>
                    <a:pt x="10068" y="16393"/>
                  </a:cubicBezTo>
                  <a:cubicBezTo>
                    <a:pt x="13180" y="16586"/>
                    <a:pt x="15742" y="16586"/>
                    <a:pt x="17573" y="16007"/>
                  </a:cubicBezTo>
                  <a:cubicBezTo>
                    <a:pt x="19403" y="15428"/>
                    <a:pt x="20502" y="14271"/>
                    <a:pt x="21600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833297" y="4908426"/>
              <a:ext cx="7620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6400"/>
                  </a:moveTo>
                  <a:cubicBezTo>
                    <a:pt x="1800" y="10933"/>
                    <a:pt x="3600" y="15467"/>
                    <a:pt x="5700" y="18133"/>
                  </a:cubicBezTo>
                  <a:cubicBezTo>
                    <a:pt x="7800" y="20800"/>
                    <a:pt x="10200" y="21600"/>
                    <a:pt x="12300" y="21467"/>
                  </a:cubicBezTo>
                  <a:cubicBezTo>
                    <a:pt x="14400" y="21333"/>
                    <a:pt x="16200" y="20267"/>
                    <a:pt x="17700" y="16533"/>
                  </a:cubicBezTo>
                  <a:cubicBezTo>
                    <a:pt x="19200" y="12800"/>
                    <a:pt x="20400" y="6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620947" y="5499618"/>
              <a:ext cx="228601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13673"/>
                  </a:moveTo>
                  <a:cubicBezTo>
                    <a:pt x="5600" y="8873"/>
                    <a:pt x="11200" y="4073"/>
                    <a:pt x="14600" y="1673"/>
                  </a:cubicBezTo>
                  <a:cubicBezTo>
                    <a:pt x="18000" y="-727"/>
                    <a:pt x="19200" y="-727"/>
                    <a:pt x="20000" y="2873"/>
                  </a:cubicBezTo>
                  <a:cubicBezTo>
                    <a:pt x="20800" y="6473"/>
                    <a:pt x="21200" y="136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620947" y="5702176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4400"/>
                    <a:pt x="9341" y="7200"/>
                    <a:pt x="12941" y="3600"/>
                  </a:cubicBezTo>
                  <a:cubicBezTo>
                    <a:pt x="16541" y="0"/>
                    <a:pt x="190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363897" y="5307931"/>
              <a:ext cx="162014" cy="48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6" fill="norm" stroke="1" extrusionOk="0">
                  <a:moveTo>
                    <a:pt x="5049" y="8476"/>
                  </a:moveTo>
                  <a:cubicBezTo>
                    <a:pt x="3647" y="8758"/>
                    <a:pt x="2244" y="9040"/>
                    <a:pt x="1543" y="9932"/>
                  </a:cubicBezTo>
                  <a:cubicBezTo>
                    <a:pt x="842" y="10824"/>
                    <a:pt x="842" y="12327"/>
                    <a:pt x="982" y="14158"/>
                  </a:cubicBezTo>
                  <a:cubicBezTo>
                    <a:pt x="1122" y="15989"/>
                    <a:pt x="1403" y="18149"/>
                    <a:pt x="1543" y="19511"/>
                  </a:cubicBezTo>
                  <a:cubicBezTo>
                    <a:pt x="1683" y="20873"/>
                    <a:pt x="1683" y="21436"/>
                    <a:pt x="1823" y="21483"/>
                  </a:cubicBezTo>
                  <a:cubicBezTo>
                    <a:pt x="1964" y="21530"/>
                    <a:pt x="2244" y="21060"/>
                    <a:pt x="2384" y="18853"/>
                  </a:cubicBezTo>
                  <a:cubicBezTo>
                    <a:pt x="2525" y="16647"/>
                    <a:pt x="2525" y="12702"/>
                    <a:pt x="2665" y="9556"/>
                  </a:cubicBezTo>
                  <a:cubicBezTo>
                    <a:pt x="2805" y="6410"/>
                    <a:pt x="3086" y="4062"/>
                    <a:pt x="3506" y="2653"/>
                  </a:cubicBezTo>
                  <a:cubicBezTo>
                    <a:pt x="3927" y="1245"/>
                    <a:pt x="4488" y="775"/>
                    <a:pt x="5470" y="447"/>
                  </a:cubicBezTo>
                  <a:cubicBezTo>
                    <a:pt x="6452" y="118"/>
                    <a:pt x="7855" y="-70"/>
                    <a:pt x="10239" y="24"/>
                  </a:cubicBezTo>
                  <a:cubicBezTo>
                    <a:pt x="12623" y="118"/>
                    <a:pt x="15990" y="493"/>
                    <a:pt x="18234" y="1339"/>
                  </a:cubicBezTo>
                  <a:cubicBezTo>
                    <a:pt x="20478" y="2184"/>
                    <a:pt x="21600" y="3499"/>
                    <a:pt x="21460" y="4673"/>
                  </a:cubicBezTo>
                  <a:cubicBezTo>
                    <a:pt x="21319" y="5847"/>
                    <a:pt x="19917" y="6880"/>
                    <a:pt x="16971" y="7584"/>
                  </a:cubicBezTo>
                  <a:cubicBezTo>
                    <a:pt x="14026" y="8288"/>
                    <a:pt x="9538" y="8664"/>
                    <a:pt x="6452" y="8711"/>
                  </a:cubicBezTo>
                  <a:cubicBezTo>
                    <a:pt x="3366" y="8758"/>
                    <a:pt x="1683" y="8476"/>
                    <a:pt x="0" y="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465860" y="5556126"/>
              <a:ext cx="145688" cy="21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8" fill="norm" stroke="1" extrusionOk="0">
                  <a:moveTo>
                    <a:pt x="872" y="5033"/>
                  </a:moveTo>
                  <a:cubicBezTo>
                    <a:pt x="255" y="3775"/>
                    <a:pt x="-362" y="2517"/>
                    <a:pt x="255" y="1887"/>
                  </a:cubicBezTo>
                  <a:cubicBezTo>
                    <a:pt x="872" y="1258"/>
                    <a:pt x="2724" y="1258"/>
                    <a:pt x="5347" y="2831"/>
                  </a:cubicBezTo>
                  <a:cubicBezTo>
                    <a:pt x="7969" y="4404"/>
                    <a:pt x="11364" y="7550"/>
                    <a:pt x="13215" y="10590"/>
                  </a:cubicBezTo>
                  <a:cubicBezTo>
                    <a:pt x="15067" y="13631"/>
                    <a:pt x="15375" y="16567"/>
                    <a:pt x="14912" y="18454"/>
                  </a:cubicBezTo>
                  <a:cubicBezTo>
                    <a:pt x="14449" y="20342"/>
                    <a:pt x="13215" y="21181"/>
                    <a:pt x="11827" y="21390"/>
                  </a:cubicBezTo>
                  <a:cubicBezTo>
                    <a:pt x="10438" y="21600"/>
                    <a:pt x="8895" y="21181"/>
                    <a:pt x="8124" y="18874"/>
                  </a:cubicBezTo>
                  <a:cubicBezTo>
                    <a:pt x="7352" y="16567"/>
                    <a:pt x="7352" y="12373"/>
                    <a:pt x="7969" y="9227"/>
                  </a:cubicBezTo>
                  <a:cubicBezTo>
                    <a:pt x="8587" y="6082"/>
                    <a:pt x="9821" y="3984"/>
                    <a:pt x="12135" y="2621"/>
                  </a:cubicBezTo>
                  <a:cubicBezTo>
                    <a:pt x="14449" y="1258"/>
                    <a:pt x="17844" y="629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728074" y="5407638"/>
              <a:ext cx="118424" cy="33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84" fill="norm" stroke="1" extrusionOk="0">
                  <a:moveTo>
                    <a:pt x="20836" y="5079"/>
                  </a:moveTo>
                  <a:cubicBezTo>
                    <a:pt x="20464" y="3712"/>
                    <a:pt x="20091" y="2345"/>
                    <a:pt x="19346" y="1388"/>
                  </a:cubicBezTo>
                  <a:cubicBezTo>
                    <a:pt x="18602" y="431"/>
                    <a:pt x="17484" y="-116"/>
                    <a:pt x="15808" y="21"/>
                  </a:cubicBezTo>
                  <a:cubicBezTo>
                    <a:pt x="14133" y="157"/>
                    <a:pt x="11898" y="978"/>
                    <a:pt x="8919" y="3438"/>
                  </a:cubicBezTo>
                  <a:cubicBezTo>
                    <a:pt x="5939" y="5899"/>
                    <a:pt x="2215" y="10000"/>
                    <a:pt x="726" y="13008"/>
                  </a:cubicBezTo>
                  <a:cubicBezTo>
                    <a:pt x="-764" y="16016"/>
                    <a:pt x="-19" y="17930"/>
                    <a:pt x="3519" y="19160"/>
                  </a:cubicBezTo>
                  <a:cubicBezTo>
                    <a:pt x="7057" y="20390"/>
                    <a:pt x="13388" y="20937"/>
                    <a:pt x="19719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916347" y="5492626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874"/>
                    <a:pt x="10200" y="11747"/>
                    <a:pt x="13800" y="15347"/>
                  </a:cubicBezTo>
                  <a:cubicBezTo>
                    <a:pt x="17400" y="18947"/>
                    <a:pt x="195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960797" y="5467226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400"/>
                    <a:pt x="14087" y="4800"/>
                    <a:pt x="10487" y="7440"/>
                  </a:cubicBezTo>
                  <a:cubicBezTo>
                    <a:pt x="6887" y="10080"/>
                    <a:pt x="3443" y="12960"/>
                    <a:pt x="1722" y="1536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202097" y="5567603"/>
              <a:ext cx="127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80" y="11040"/>
                    <a:pt x="9360" y="1783"/>
                    <a:pt x="12960" y="240"/>
                  </a:cubicBezTo>
                  <a:cubicBezTo>
                    <a:pt x="16560" y="-1303"/>
                    <a:pt x="190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221147" y="564502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452833" y="5505326"/>
              <a:ext cx="193765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6" fill="norm" stroke="1" extrusionOk="0">
                  <a:moveTo>
                    <a:pt x="20083" y="0"/>
                  </a:moveTo>
                  <a:cubicBezTo>
                    <a:pt x="16327" y="6130"/>
                    <a:pt x="12570" y="12259"/>
                    <a:pt x="9518" y="16054"/>
                  </a:cubicBezTo>
                  <a:cubicBezTo>
                    <a:pt x="6466" y="19849"/>
                    <a:pt x="4118" y="21308"/>
                    <a:pt x="2475" y="21454"/>
                  </a:cubicBezTo>
                  <a:cubicBezTo>
                    <a:pt x="831" y="21600"/>
                    <a:pt x="-108" y="20432"/>
                    <a:pt x="9" y="17951"/>
                  </a:cubicBezTo>
                  <a:cubicBezTo>
                    <a:pt x="127" y="15470"/>
                    <a:pt x="1301" y="11676"/>
                    <a:pt x="3531" y="10216"/>
                  </a:cubicBezTo>
                  <a:cubicBezTo>
                    <a:pt x="5762" y="8757"/>
                    <a:pt x="9049" y="9632"/>
                    <a:pt x="12218" y="11822"/>
                  </a:cubicBezTo>
                  <a:cubicBezTo>
                    <a:pt x="15388" y="14011"/>
                    <a:pt x="18440" y="17514"/>
                    <a:pt x="2149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703747" y="5467226"/>
              <a:ext cx="9881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600" fill="norm" stroke="1" extrusionOk="0">
                  <a:moveTo>
                    <a:pt x="6480" y="0"/>
                  </a:moveTo>
                  <a:cubicBezTo>
                    <a:pt x="10368" y="919"/>
                    <a:pt x="14256" y="1838"/>
                    <a:pt x="17064" y="3600"/>
                  </a:cubicBezTo>
                  <a:cubicBezTo>
                    <a:pt x="19872" y="5362"/>
                    <a:pt x="21600" y="7966"/>
                    <a:pt x="18576" y="11106"/>
                  </a:cubicBezTo>
                  <a:cubicBezTo>
                    <a:pt x="15552" y="14247"/>
                    <a:pt x="7776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837097" y="4419839"/>
              <a:ext cx="2000517" cy="17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39" fill="norm" stroke="1" extrusionOk="0">
                  <a:moveTo>
                    <a:pt x="0" y="18354"/>
                  </a:moveTo>
                  <a:cubicBezTo>
                    <a:pt x="799" y="15954"/>
                    <a:pt x="1598" y="13554"/>
                    <a:pt x="2477" y="11687"/>
                  </a:cubicBezTo>
                  <a:cubicBezTo>
                    <a:pt x="3356" y="9821"/>
                    <a:pt x="4315" y="8487"/>
                    <a:pt x="5217" y="7421"/>
                  </a:cubicBezTo>
                  <a:cubicBezTo>
                    <a:pt x="6119" y="6354"/>
                    <a:pt x="6964" y="5554"/>
                    <a:pt x="7763" y="4887"/>
                  </a:cubicBezTo>
                  <a:cubicBezTo>
                    <a:pt x="8562" y="4221"/>
                    <a:pt x="9316" y="3687"/>
                    <a:pt x="10081" y="3287"/>
                  </a:cubicBezTo>
                  <a:cubicBezTo>
                    <a:pt x="10846" y="2887"/>
                    <a:pt x="11622" y="2621"/>
                    <a:pt x="12398" y="2354"/>
                  </a:cubicBezTo>
                  <a:cubicBezTo>
                    <a:pt x="13175" y="2087"/>
                    <a:pt x="13951" y="1821"/>
                    <a:pt x="14807" y="1554"/>
                  </a:cubicBezTo>
                  <a:cubicBezTo>
                    <a:pt x="15663" y="1287"/>
                    <a:pt x="16600" y="1021"/>
                    <a:pt x="17536" y="754"/>
                  </a:cubicBezTo>
                  <a:cubicBezTo>
                    <a:pt x="18472" y="487"/>
                    <a:pt x="19408" y="221"/>
                    <a:pt x="20047" y="87"/>
                  </a:cubicBezTo>
                  <a:cubicBezTo>
                    <a:pt x="20687" y="-46"/>
                    <a:pt x="21029" y="-46"/>
                    <a:pt x="21258" y="221"/>
                  </a:cubicBezTo>
                  <a:cubicBezTo>
                    <a:pt x="21486" y="487"/>
                    <a:pt x="21600" y="1021"/>
                    <a:pt x="21577" y="1421"/>
                  </a:cubicBezTo>
                  <a:cubicBezTo>
                    <a:pt x="21554" y="1821"/>
                    <a:pt x="21395" y="2087"/>
                    <a:pt x="20892" y="2487"/>
                  </a:cubicBezTo>
                  <a:cubicBezTo>
                    <a:pt x="20390" y="2887"/>
                    <a:pt x="19545" y="3421"/>
                    <a:pt x="18700" y="3821"/>
                  </a:cubicBezTo>
                  <a:cubicBezTo>
                    <a:pt x="17855" y="4221"/>
                    <a:pt x="17011" y="4487"/>
                    <a:pt x="16109" y="4754"/>
                  </a:cubicBezTo>
                  <a:cubicBezTo>
                    <a:pt x="15207" y="5021"/>
                    <a:pt x="14248" y="5287"/>
                    <a:pt x="13266" y="5554"/>
                  </a:cubicBezTo>
                  <a:cubicBezTo>
                    <a:pt x="12284" y="5821"/>
                    <a:pt x="11279" y="6087"/>
                    <a:pt x="10309" y="6354"/>
                  </a:cubicBezTo>
                  <a:cubicBezTo>
                    <a:pt x="9339" y="6621"/>
                    <a:pt x="8403" y="6887"/>
                    <a:pt x="7478" y="7421"/>
                  </a:cubicBezTo>
                  <a:cubicBezTo>
                    <a:pt x="6553" y="7954"/>
                    <a:pt x="5640" y="8754"/>
                    <a:pt x="4795" y="9954"/>
                  </a:cubicBezTo>
                  <a:cubicBezTo>
                    <a:pt x="3950" y="11154"/>
                    <a:pt x="3174" y="12754"/>
                    <a:pt x="2569" y="14354"/>
                  </a:cubicBezTo>
                  <a:cubicBezTo>
                    <a:pt x="1964" y="15954"/>
                    <a:pt x="1530" y="17554"/>
                    <a:pt x="1267" y="18754"/>
                  </a:cubicBezTo>
                  <a:cubicBezTo>
                    <a:pt x="1005" y="19954"/>
                    <a:pt x="913" y="20754"/>
                    <a:pt x="959" y="21154"/>
                  </a:cubicBezTo>
                  <a:cubicBezTo>
                    <a:pt x="1005" y="21554"/>
                    <a:pt x="1187" y="21554"/>
                    <a:pt x="1701" y="21021"/>
                  </a:cubicBezTo>
                  <a:cubicBezTo>
                    <a:pt x="2215" y="20487"/>
                    <a:pt x="3060" y="19421"/>
                    <a:pt x="3893" y="18221"/>
                  </a:cubicBezTo>
                  <a:cubicBezTo>
                    <a:pt x="4726" y="17021"/>
                    <a:pt x="5548" y="15687"/>
                    <a:pt x="6370" y="14487"/>
                  </a:cubicBezTo>
                  <a:cubicBezTo>
                    <a:pt x="7192" y="13287"/>
                    <a:pt x="8014" y="12221"/>
                    <a:pt x="8882" y="11554"/>
                  </a:cubicBezTo>
                  <a:cubicBezTo>
                    <a:pt x="9750" y="10887"/>
                    <a:pt x="10663" y="10621"/>
                    <a:pt x="11656" y="10487"/>
                  </a:cubicBezTo>
                  <a:cubicBezTo>
                    <a:pt x="12649" y="10354"/>
                    <a:pt x="13723" y="10354"/>
                    <a:pt x="14784" y="10887"/>
                  </a:cubicBezTo>
                  <a:cubicBezTo>
                    <a:pt x="15846" y="11421"/>
                    <a:pt x="16896" y="12487"/>
                    <a:pt x="17513" y="13154"/>
                  </a:cubicBezTo>
                  <a:cubicBezTo>
                    <a:pt x="18129" y="13821"/>
                    <a:pt x="18312" y="14087"/>
                    <a:pt x="18495" y="14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452797" y="5979459"/>
              <a:ext cx="109220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7" y="20250"/>
                    <a:pt x="2093" y="18900"/>
                    <a:pt x="3516" y="16200"/>
                  </a:cubicBezTo>
                  <a:cubicBezTo>
                    <a:pt x="4940" y="13500"/>
                    <a:pt x="6740" y="9450"/>
                    <a:pt x="8330" y="6075"/>
                  </a:cubicBezTo>
                  <a:cubicBezTo>
                    <a:pt x="9921" y="2700"/>
                    <a:pt x="11302" y="0"/>
                    <a:pt x="13040" y="0"/>
                  </a:cubicBezTo>
                  <a:cubicBezTo>
                    <a:pt x="14777" y="0"/>
                    <a:pt x="16870" y="2700"/>
                    <a:pt x="18356" y="6075"/>
                  </a:cubicBezTo>
                  <a:cubicBezTo>
                    <a:pt x="19842" y="9450"/>
                    <a:pt x="20721" y="135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795697" y="6084730"/>
              <a:ext cx="812801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20845"/>
                  </a:moveTo>
                  <a:cubicBezTo>
                    <a:pt x="2194" y="13645"/>
                    <a:pt x="4388" y="6445"/>
                    <a:pt x="6637" y="2845"/>
                  </a:cubicBezTo>
                  <a:cubicBezTo>
                    <a:pt x="8888" y="-755"/>
                    <a:pt x="11194" y="-755"/>
                    <a:pt x="13697" y="1816"/>
                  </a:cubicBezTo>
                  <a:cubicBezTo>
                    <a:pt x="16200" y="4388"/>
                    <a:pt x="18900" y="9531"/>
                    <a:pt x="21600" y="14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014647" y="4899959"/>
              <a:ext cx="139701" cy="13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49"/>
                  </a:moveTo>
                  <a:cubicBezTo>
                    <a:pt x="19636" y="174"/>
                    <a:pt x="17673" y="0"/>
                    <a:pt x="16691" y="0"/>
                  </a:cubicBezTo>
                  <a:cubicBezTo>
                    <a:pt x="15709" y="0"/>
                    <a:pt x="15709" y="174"/>
                    <a:pt x="15709" y="1012"/>
                  </a:cubicBezTo>
                  <a:cubicBezTo>
                    <a:pt x="15709" y="1849"/>
                    <a:pt x="15709" y="3350"/>
                    <a:pt x="15055" y="4763"/>
                  </a:cubicBezTo>
                  <a:cubicBezTo>
                    <a:pt x="14400" y="6176"/>
                    <a:pt x="13091" y="7502"/>
                    <a:pt x="11618" y="8828"/>
                  </a:cubicBezTo>
                  <a:cubicBezTo>
                    <a:pt x="10145" y="10154"/>
                    <a:pt x="8509" y="11480"/>
                    <a:pt x="7364" y="12789"/>
                  </a:cubicBezTo>
                  <a:cubicBezTo>
                    <a:pt x="6218" y="14098"/>
                    <a:pt x="5564" y="15389"/>
                    <a:pt x="4582" y="16558"/>
                  </a:cubicBezTo>
                  <a:cubicBezTo>
                    <a:pt x="3600" y="17727"/>
                    <a:pt x="2291" y="18774"/>
                    <a:pt x="1473" y="19594"/>
                  </a:cubicBezTo>
                  <a:cubicBezTo>
                    <a:pt x="655" y="20414"/>
                    <a:pt x="327" y="210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849547" y="5003941"/>
              <a:ext cx="2257701" cy="146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2" fill="norm" stroke="1" extrusionOk="0">
                  <a:moveTo>
                    <a:pt x="1761" y="835"/>
                  </a:moveTo>
                  <a:cubicBezTo>
                    <a:pt x="1822" y="680"/>
                    <a:pt x="1883" y="524"/>
                    <a:pt x="2105" y="400"/>
                  </a:cubicBezTo>
                  <a:cubicBezTo>
                    <a:pt x="2328" y="276"/>
                    <a:pt x="2713" y="182"/>
                    <a:pt x="3290" y="120"/>
                  </a:cubicBezTo>
                  <a:cubicBezTo>
                    <a:pt x="3867" y="58"/>
                    <a:pt x="4636" y="27"/>
                    <a:pt x="5415" y="12"/>
                  </a:cubicBezTo>
                  <a:cubicBezTo>
                    <a:pt x="6195" y="-4"/>
                    <a:pt x="6984" y="-4"/>
                    <a:pt x="7814" y="12"/>
                  </a:cubicBezTo>
                  <a:cubicBezTo>
                    <a:pt x="8644" y="27"/>
                    <a:pt x="9515" y="58"/>
                    <a:pt x="10314" y="89"/>
                  </a:cubicBezTo>
                  <a:cubicBezTo>
                    <a:pt x="11114" y="120"/>
                    <a:pt x="11843" y="151"/>
                    <a:pt x="12612" y="167"/>
                  </a:cubicBezTo>
                  <a:cubicBezTo>
                    <a:pt x="13381" y="182"/>
                    <a:pt x="14191" y="182"/>
                    <a:pt x="15021" y="214"/>
                  </a:cubicBezTo>
                  <a:cubicBezTo>
                    <a:pt x="15851" y="245"/>
                    <a:pt x="16701" y="307"/>
                    <a:pt x="17491" y="353"/>
                  </a:cubicBezTo>
                  <a:cubicBezTo>
                    <a:pt x="18280" y="400"/>
                    <a:pt x="19009" y="431"/>
                    <a:pt x="19596" y="447"/>
                  </a:cubicBezTo>
                  <a:cubicBezTo>
                    <a:pt x="20183" y="462"/>
                    <a:pt x="20628" y="462"/>
                    <a:pt x="20912" y="431"/>
                  </a:cubicBezTo>
                  <a:cubicBezTo>
                    <a:pt x="21195" y="400"/>
                    <a:pt x="21317" y="338"/>
                    <a:pt x="21377" y="431"/>
                  </a:cubicBezTo>
                  <a:cubicBezTo>
                    <a:pt x="21438" y="524"/>
                    <a:pt x="21438" y="773"/>
                    <a:pt x="21458" y="1441"/>
                  </a:cubicBezTo>
                  <a:cubicBezTo>
                    <a:pt x="21479" y="2109"/>
                    <a:pt x="21519" y="3197"/>
                    <a:pt x="21549" y="4332"/>
                  </a:cubicBezTo>
                  <a:cubicBezTo>
                    <a:pt x="21580" y="5466"/>
                    <a:pt x="21600" y="6647"/>
                    <a:pt x="21590" y="7843"/>
                  </a:cubicBezTo>
                  <a:cubicBezTo>
                    <a:pt x="21580" y="9040"/>
                    <a:pt x="21539" y="10252"/>
                    <a:pt x="21468" y="11433"/>
                  </a:cubicBezTo>
                  <a:cubicBezTo>
                    <a:pt x="21398" y="12614"/>
                    <a:pt x="21296" y="13764"/>
                    <a:pt x="21175" y="14898"/>
                  </a:cubicBezTo>
                  <a:cubicBezTo>
                    <a:pt x="21053" y="16033"/>
                    <a:pt x="20912" y="17152"/>
                    <a:pt x="20770" y="18177"/>
                  </a:cubicBezTo>
                  <a:cubicBezTo>
                    <a:pt x="20628" y="19203"/>
                    <a:pt x="20487" y="20135"/>
                    <a:pt x="20385" y="20679"/>
                  </a:cubicBezTo>
                  <a:cubicBezTo>
                    <a:pt x="20284" y="21223"/>
                    <a:pt x="20223" y="21378"/>
                    <a:pt x="20142" y="21472"/>
                  </a:cubicBezTo>
                  <a:cubicBezTo>
                    <a:pt x="20061" y="21565"/>
                    <a:pt x="19960" y="21596"/>
                    <a:pt x="19667" y="21518"/>
                  </a:cubicBezTo>
                  <a:cubicBezTo>
                    <a:pt x="19373" y="21441"/>
                    <a:pt x="18887" y="21254"/>
                    <a:pt x="18270" y="21083"/>
                  </a:cubicBezTo>
                  <a:cubicBezTo>
                    <a:pt x="17652" y="20912"/>
                    <a:pt x="16903" y="20757"/>
                    <a:pt x="16104" y="20633"/>
                  </a:cubicBezTo>
                  <a:cubicBezTo>
                    <a:pt x="15304" y="20508"/>
                    <a:pt x="14454" y="20415"/>
                    <a:pt x="13614" y="20306"/>
                  </a:cubicBezTo>
                  <a:cubicBezTo>
                    <a:pt x="12774" y="20197"/>
                    <a:pt x="11944" y="20073"/>
                    <a:pt x="11175" y="19949"/>
                  </a:cubicBezTo>
                  <a:cubicBezTo>
                    <a:pt x="10405" y="19824"/>
                    <a:pt x="9697" y="19700"/>
                    <a:pt x="8988" y="19560"/>
                  </a:cubicBezTo>
                  <a:cubicBezTo>
                    <a:pt x="8280" y="19420"/>
                    <a:pt x="7571" y="19265"/>
                    <a:pt x="6852" y="19156"/>
                  </a:cubicBezTo>
                  <a:cubicBezTo>
                    <a:pt x="6134" y="19048"/>
                    <a:pt x="5405" y="18985"/>
                    <a:pt x="4535" y="18939"/>
                  </a:cubicBezTo>
                  <a:cubicBezTo>
                    <a:pt x="3664" y="18892"/>
                    <a:pt x="2652" y="18861"/>
                    <a:pt x="1873" y="18877"/>
                  </a:cubicBezTo>
                  <a:cubicBezTo>
                    <a:pt x="1093" y="18892"/>
                    <a:pt x="547" y="18954"/>
                    <a:pt x="0" y="1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472097" y="5699730"/>
              <a:ext cx="2984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596" y="4868"/>
                    <a:pt x="9191" y="-1303"/>
                    <a:pt x="12791" y="240"/>
                  </a:cubicBezTo>
                  <a:cubicBezTo>
                    <a:pt x="16391" y="1783"/>
                    <a:pt x="1899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484797" y="5902932"/>
              <a:ext cx="355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00" y="12582"/>
                    <a:pt x="9000" y="4867"/>
                    <a:pt x="12600" y="1782"/>
                  </a:cubicBezTo>
                  <a:cubicBezTo>
                    <a:pt x="16200" y="-1304"/>
                    <a:pt x="189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481747" y="5507063"/>
              <a:ext cx="305071" cy="69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6" fill="norm" stroke="1" extrusionOk="0">
                  <a:moveTo>
                    <a:pt x="4916" y="7581"/>
                  </a:moveTo>
                  <a:cubicBezTo>
                    <a:pt x="4320" y="9017"/>
                    <a:pt x="3724" y="10452"/>
                    <a:pt x="3426" y="12410"/>
                  </a:cubicBezTo>
                  <a:cubicBezTo>
                    <a:pt x="3128" y="14368"/>
                    <a:pt x="3128" y="16848"/>
                    <a:pt x="3128" y="18283"/>
                  </a:cubicBezTo>
                  <a:cubicBezTo>
                    <a:pt x="3128" y="19719"/>
                    <a:pt x="3128" y="20110"/>
                    <a:pt x="3054" y="20567"/>
                  </a:cubicBezTo>
                  <a:cubicBezTo>
                    <a:pt x="2979" y="21024"/>
                    <a:pt x="2830" y="21546"/>
                    <a:pt x="2756" y="21546"/>
                  </a:cubicBezTo>
                  <a:cubicBezTo>
                    <a:pt x="2681" y="21546"/>
                    <a:pt x="2681" y="21024"/>
                    <a:pt x="2681" y="19425"/>
                  </a:cubicBezTo>
                  <a:cubicBezTo>
                    <a:pt x="2681" y="17826"/>
                    <a:pt x="2681" y="15151"/>
                    <a:pt x="3054" y="12736"/>
                  </a:cubicBezTo>
                  <a:cubicBezTo>
                    <a:pt x="3426" y="10322"/>
                    <a:pt x="4171" y="8168"/>
                    <a:pt x="5437" y="6243"/>
                  </a:cubicBezTo>
                  <a:cubicBezTo>
                    <a:pt x="6703" y="4318"/>
                    <a:pt x="8491" y="2622"/>
                    <a:pt x="9906" y="1610"/>
                  </a:cubicBezTo>
                  <a:cubicBezTo>
                    <a:pt x="11321" y="599"/>
                    <a:pt x="12364" y="272"/>
                    <a:pt x="13407" y="109"/>
                  </a:cubicBezTo>
                  <a:cubicBezTo>
                    <a:pt x="14450" y="-54"/>
                    <a:pt x="15492" y="-54"/>
                    <a:pt x="16610" y="240"/>
                  </a:cubicBezTo>
                  <a:cubicBezTo>
                    <a:pt x="17727" y="533"/>
                    <a:pt x="18919" y="1121"/>
                    <a:pt x="19887" y="2165"/>
                  </a:cubicBezTo>
                  <a:cubicBezTo>
                    <a:pt x="20855" y="3209"/>
                    <a:pt x="21600" y="4710"/>
                    <a:pt x="21451" y="5950"/>
                  </a:cubicBezTo>
                  <a:cubicBezTo>
                    <a:pt x="21302" y="7190"/>
                    <a:pt x="20259" y="8168"/>
                    <a:pt x="17652" y="8984"/>
                  </a:cubicBezTo>
                  <a:cubicBezTo>
                    <a:pt x="15046" y="9800"/>
                    <a:pt x="10874" y="10452"/>
                    <a:pt x="7672" y="10844"/>
                  </a:cubicBezTo>
                  <a:cubicBezTo>
                    <a:pt x="4469" y="11235"/>
                    <a:pt x="2234" y="11366"/>
                    <a:pt x="0" y="1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735747" y="5956176"/>
              <a:ext cx="184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388"/>
                    <a:pt x="8441" y="6776"/>
                    <a:pt x="12041" y="10376"/>
                  </a:cubicBezTo>
                  <a:cubicBezTo>
                    <a:pt x="15641" y="13976"/>
                    <a:pt x="18621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767497" y="5949826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588"/>
                    <a:pt x="14880" y="1176"/>
                    <a:pt x="11520" y="3306"/>
                  </a:cubicBezTo>
                  <a:cubicBezTo>
                    <a:pt x="8160" y="5437"/>
                    <a:pt x="4800" y="9110"/>
                    <a:pt x="2760" y="12122"/>
                  </a:cubicBezTo>
                  <a:cubicBezTo>
                    <a:pt x="720" y="15135"/>
                    <a:pt x="0" y="17486"/>
                    <a:pt x="0" y="18955"/>
                  </a:cubicBezTo>
                  <a:cubicBezTo>
                    <a:pt x="0" y="20424"/>
                    <a:pt x="720" y="21012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0027847" y="5614228"/>
              <a:ext cx="146051" cy="38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1009"/>
                  </a:moveTo>
                  <a:cubicBezTo>
                    <a:pt x="20035" y="537"/>
                    <a:pt x="18470" y="65"/>
                    <a:pt x="17061" y="6"/>
                  </a:cubicBezTo>
                  <a:cubicBezTo>
                    <a:pt x="15652" y="-53"/>
                    <a:pt x="14400" y="301"/>
                    <a:pt x="11896" y="2308"/>
                  </a:cubicBezTo>
                  <a:cubicBezTo>
                    <a:pt x="9391" y="4314"/>
                    <a:pt x="5635" y="7973"/>
                    <a:pt x="3287" y="11219"/>
                  </a:cubicBezTo>
                  <a:cubicBezTo>
                    <a:pt x="939" y="14465"/>
                    <a:pt x="0" y="17298"/>
                    <a:pt x="0" y="18950"/>
                  </a:cubicBezTo>
                  <a:cubicBezTo>
                    <a:pt x="0" y="20603"/>
                    <a:pt x="939" y="21075"/>
                    <a:pt x="3130" y="21311"/>
                  </a:cubicBezTo>
                  <a:cubicBezTo>
                    <a:pt x="5322" y="21547"/>
                    <a:pt x="8765" y="21547"/>
                    <a:pt x="1220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162480" y="5695826"/>
              <a:ext cx="278118" cy="23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8" fill="norm" stroke="1" extrusionOk="0">
                  <a:moveTo>
                    <a:pt x="21501" y="0"/>
                  </a:moveTo>
                  <a:cubicBezTo>
                    <a:pt x="19210" y="4629"/>
                    <a:pt x="16919" y="9257"/>
                    <a:pt x="14792" y="12729"/>
                  </a:cubicBezTo>
                  <a:cubicBezTo>
                    <a:pt x="12665" y="16200"/>
                    <a:pt x="10701" y="18514"/>
                    <a:pt x="8901" y="19864"/>
                  </a:cubicBezTo>
                  <a:cubicBezTo>
                    <a:pt x="7101" y="21214"/>
                    <a:pt x="5465" y="21600"/>
                    <a:pt x="4319" y="21504"/>
                  </a:cubicBezTo>
                  <a:cubicBezTo>
                    <a:pt x="3174" y="21407"/>
                    <a:pt x="2519" y="20829"/>
                    <a:pt x="1865" y="19961"/>
                  </a:cubicBezTo>
                  <a:cubicBezTo>
                    <a:pt x="1210" y="19093"/>
                    <a:pt x="556" y="17936"/>
                    <a:pt x="228" y="16779"/>
                  </a:cubicBezTo>
                  <a:cubicBezTo>
                    <a:pt x="-99" y="15621"/>
                    <a:pt x="-99" y="14464"/>
                    <a:pt x="392" y="13693"/>
                  </a:cubicBezTo>
                  <a:cubicBezTo>
                    <a:pt x="883" y="12921"/>
                    <a:pt x="1865" y="12536"/>
                    <a:pt x="4565" y="13114"/>
                  </a:cubicBezTo>
                  <a:cubicBezTo>
                    <a:pt x="7265" y="13693"/>
                    <a:pt x="11683" y="15236"/>
                    <a:pt x="14792" y="16296"/>
                  </a:cubicBezTo>
                  <a:cubicBezTo>
                    <a:pt x="17901" y="17357"/>
                    <a:pt x="19701" y="17936"/>
                    <a:pt x="2150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478697" y="5620332"/>
              <a:ext cx="150064" cy="43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0" fill="norm" stroke="1" extrusionOk="0">
                  <a:moveTo>
                    <a:pt x="10800" y="281"/>
                  </a:moveTo>
                  <a:cubicBezTo>
                    <a:pt x="12600" y="71"/>
                    <a:pt x="14400" y="-140"/>
                    <a:pt x="15900" y="123"/>
                  </a:cubicBezTo>
                  <a:cubicBezTo>
                    <a:pt x="17400" y="387"/>
                    <a:pt x="18600" y="1124"/>
                    <a:pt x="19650" y="2863"/>
                  </a:cubicBezTo>
                  <a:cubicBezTo>
                    <a:pt x="20700" y="4601"/>
                    <a:pt x="21600" y="7341"/>
                    <a:pt x="21150" y="10028"/>
                  </a:cubicBezTo>
                  <a:cubicBezTo>
                    <a:pt x="20700" y="12715"/>
                    <a:pt x="18900" y="15349"/>
                    <a:pt x="15150" y="17245"/>
                  </a:cubicBezTo>
                  <a:cubicBezTo>
                    <a:pt x="11400" y="19142"/>
                    <a:pt x="5700" y="20301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234802" y="5074479"/>
              <a:ext cx="121169" cy="122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26" fill="norm" stroke="1" extrusionOk="0">
                  <a:moveTo>
                    <a:pt x="9763" y="1539"/>
                  </a:moveTo>
                  <a:cubicBezTo>
                    <a:pt x="9763" y="1132"/>
                    <a:pt x="9763" y="724"/>
                    <a:pt x="10495" y="446"/>
                  </a:cubicBezTo>
                  <a:cubicBezTo>
                    <a:pt x="11227" y="168"/>
                    <a:pt x="12692" y="20"/>
                    <a:pt x="14156" y="2"/>
                  </a:cubicBezTo>
                  <a:cubicBezTo>
                    <a:pt x="15620" y="-17"/>
                    <a:pt x="17085" y="94"/>
                    <a:pt x="18366" y="761"/>
                  </a:cubicBezTo>
                  <a:cubicBezTo>
                    <a:pt x="19648" y="1428"/>
                    <a:pt x="20746" y="2651"/>
                    <a:pt x="20929" y="4003"/>
                  </a:cubicBezTo>
                  <a:cubicBezTo>
                    <a:pt x="21112" y="5355"/>
                    <a:pt x="20380" y="6837"/>
                    <a:pt x="19648" y="8227"/>
                  </a:cubicBezTo>
                  <a:cubicBezTo>
                    <a:pt x="18915" y="9616"/>
                    <a:pt x="18183" y="10913"/>
                    <a:pt x="16902" y="12302"/>
                  </a:cubicBezTo>
                  <a:cubicBezTo>
                    <a:pt x="15620" y="13691"/>
                    <a:pt x="13790" y="15173"/>
                    <a:pt x="11410" y="16581"/>
                  </a:cubicBezTo>
                  <a:cubicBezTo>
                    <a:pt x="9031" y="17989"/>
                    <a:pt x="6102" y="19323"/>
                    <a:pt x="4271" y="20082"/>
                  </a:cubicBezTo>
                  <a:cubicBezTo>
                    <a:pt x="2441" y="20842"/>
                    <a:pt x="1709" y="21027"/>
                    <a:pt x="976" y="21213"/>
                  </a:cubicBezTo>
                  <a:cubicBezTo>
                    <a:pt x="244" y="21398"/>
                    <a:pt x="-488" y="21583"/>
                    <a:pt x="427" y="21509"/>
                  </a:cubicBezTo>
                  <a:cubicBezTo>
                    <a:pt x="1343" y="21435"/>
                    <a:pt x="3905" y="21101"/>
                    <a:pt x="6468" y="207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195997" y="4967693"/>
              <a:ext cx="1743340" cy="153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0" fill="norm" stroke="1" extrusionOk="0">
                  <a:moveTo>
                    <a:pt x="0" y="685"/>
                  </a:moveTo>
                  <a:cubicBezTo>
                    <a:pt x="0" y="506"/>
                    <a:pt x="0" y="328"/>
                    <a:pt x="92" y="223"/>
                  </a:cubicBezTo>
                  <a:cubicBezTo>
                    <a:pt x="183" y="119"/>
                    <a:pt x="367" y="89"/>
                    <a:pt x="931" y="74"/>
                  </a:cubicBezTo>
                  <a:cubicBezTo>
                    <a:pt x="1494" y="60"/>
                    <a:pt x="2438" y="60"/>
                    <a:pt x="3473" y="60"/>
                  </a:cubicBezTo>
                  <a:cubicBezTo>
                    <a:pt x="4509" y="60"/>
                    <a:pt x="5636" y="60"/>
                    <a:pt x="6698" y="60"/>
                  </a:cubicBezTo>
                  <a:cubicBezTo>
                    <a:pt x="7759" y="60"/>
                    <a:pt x="8755" y="60"/>
                    <a:pt x="9751" y="45"/>
                  </a:cubicBezTo>
                  <a:cubicBezTo>
                    <a:pt x="10748" y="30"/>
                    <a:pt x="11744" y="0"/>
                    <a:pt x="12871" y="0"/>
                  </a:cubicBezTo>
                  <a:cubicBezTo>
                    <a:pt x="13998" y="0"/>
                    <a:pt x="15256" y="30"/>
                    <a:pt x="16436" y="134"/>
                  </a:cubicBezTo>
                  <a:cubicBezTo>
                    <a:pt x="17616" y="238"/>
                    <a:pt x="18717" y="417"/>
                    <a:pt x="19542" y="730"/>
                  </a:cubicBezTo>
                  <a:cubicBezTo>
                    <a:pt x="20368" y="1043"/>
                    <a:pt x="20918" y="1490"/>
                    <a:pt x="21220" y="2234"/>
                  </a:cubicBezTo>
                  <a:cubicBezTo>
                    <a:pt x="21521" y="2979"/>
                    <a:pt x="21574" y="4022"/>
                    <a:pt x="21587" y="5184"/>
                  </a:cubicBezTo>
                  <a:cubicBezTo>
                    <a:pt x="21600" y="6346"/>
                    <a:pt x="21574" y="7627"/>
                    <a:pt x="21508" y="8804"/>
                  </a:cubicBezTo>
                  <a:cubicBezTo>
                    <a:pt x="21443" y="9981"/>
                    <a:pt x="21338" y="11053"/>
                    <a:pt x="21181" y="12111"/>
                  </a:cubicBezTo>
                  <a:cubicBezTo>
                    <a:pt x="21023" y="13169"/>
                    <a:pt x="20814" y="14211"/>
                    <a:pt x="20604" y="15284"/>
                  </a:cubicBezTo>
                  <a:cubicBezTo>
                    <a:pt x="20394" y="16356"/>
                    <a:pt x="20184" y="17459"/>
                    <a:pt x="20053" y="18442"/>
                  </a:cubicBezTo>
                  <a:cubicBezTo>
                    <a:pt x="19922" y="19425"/>
                    <a:pt x="19870" y="20289"/>
                    <a:pt x="19831" y="20796"/>
                  </a:cubicBezTo>
                  <a:cubicBezTo>
                    <a:pt x="19791" y="21302"/>
                    <a:pt x="19765" y="21451"/>
                    <a:pt x="19660" y="21526"/>
                  </a:cubicBezTo>
                  <a:cubicBezTo>
                    <a:pt x="19555" y="21600"/>
                    <a:pt x="19372" y="21600"/>
                    <a:pt x="18861" y="21511"/>
                  </a:cubicBezTo>
                  <a:cubicBezTo>
                    <a:pt x="18350" y="21421"/>
                    <a:pt x="17511" y="21242"/>
                    <a:pt x="16672" y="21064"/>
                  </a:cubicBezTo>
                  <a:cubicBezTo>
                    <a:pt x="15833" y="20885"/>
                    <a:pt x="14994" y="20706"/>
                    <a:pt x="14050" y="20527"/>
                  </a:cubicBezTo>
                  <a:cubicBezTo>
                    <a:pt x="13107" y="20349"/>
                    <a:pt x="12058" y="20170"/>
                    <a:pt x="10997" y="20006"/>
                  </a:cubicBezTo>
                  <a:cubicBezTo>
                    <a:pt x="9935" y="19842"/>
                    <a:pt x="8860" y="19693"/>
                    <a:pt x="7812" y="19619"/>
                  </a:cubicBezTo>
                  <a:cubicBezTo>
                    <a:pt x="6763" y="19544"/>
                    <a:pt x="5741" y="19544"/>
                    <a:pt x="4627" y="19604"/>
                  </a:cubicBezTo>
                  <a:cubicBezTo>
                    <a:pt x="3513" y="19663"/>
                    <a:pt x="2307" y="19783"/>
                    <a:pt x="1612" y="19887"/>
                  </a:cubicBezTo>
                  <a:cubicBezTo>
                    <a:pt x="917" y="19991"/>
                    <a:pt x="734" y="20081"/>
                    <a:pt x="550" y="20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503847" y="6713350"/>
              <a:ext cx="117754" cy="39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20" fill="norm" stroke="1" extrusionOk="0">
                  <a:moveTo>
                    <a:pt x="0" y="7155"/>
                  </a:moveTo>
                  <a:cubicBezTo>
                    <a:pt x="2274" y="8304"/>
                    <a:pt x="4547" y="9453"/>
                    <a:pt x="5874" y="11291"/>
                  </a:cubicBezTo>
                  <a:cubicBezTo>
                    <a:pt x="7200" y="13130"/>
                    <a:pt x="7579" y="15657"/>
                    <a:pt x="7768" y="17323"/>
                  </a:cubicBezTo>
                  <a:cubicBezTo>
                    <a:pt x="7958" y="18989"/>
                    <a:pt x="7958" y="19794"/>
                    <a:pt x="7389" y="20426"/>
                  </a:cubicBezTo>
                  <a:cubicBezTo>
                    <a:pt x="6821" y="21057"/>
                    <a:pt x="5684" y="21517"/>
                    <a:pt x="4737" y="21402"/>
                  </a:cubicBezTo>
                  <a:cubicBezTo>
                    <a:pt x="3789" y="21287"/>
                    <a:pt x="3032" y="20598"/>
                    <a:pt x="2274" y="18415"/>
                  </a:cubicBezTo>
                  <a:cubicBezTo>
                    <a:pt x="1516" y="16232"/>
                    <a:pt x="758" y="12555"/>
                    <a:pt x="1516" y="9453"/>
                  </a:cubicBezTo>
                  <a:cubicBezTo>
                    <a:pt x="2274" y="6351"/>
                    <a:pt x="4547" y="3823"/>
                    <a:pt x="6632" y="2330"/>
                  </a:cubicBezTo>
                  <a:cubicBezTo>
                    <a:pt x="8716" y="836"/>
                    <a:pt x="10611" y="377"/>
                    <a:pt x="12695" y="147"/>
                  </a:cubicBezTo>
                  <a:cubicBezTo>
                    <a:pt x="14779" y="-83"/>
                    <a:pt x="17053" y="-83"/>
                    <a:pt x="18758" y="434"/>
                  </a:cubicBezTo>
                  <a:cubicBezTo>
                    <a:pt x="20463" y="951"/>
                    <a:pt x="21600" y="1985"/>
                    <a:pt x="20842" y="3249"/>
                  </a:cubicBezTo>
                  <a:cubicBezTo>
                    <a:pt x="20084" y="4513"/>
                    <a:pt x="17432" y="6006"/>
                    <a:pt x="14021" y="6983"/>
                  </a:cubicBezTo>
                  <a:cubicBezTo>
                    <a:pt x="10611" y="7960"/>
                    <a:pt x="6442" y="8419"/>
                    <a:pt x="2274" y="8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675722" y="6722324"/>
              <a:ext cx="190076" cy="30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1" fill="norm" stroke="1" extrusionOk="0">
                  <a:moveTo>
                    <a:pt x="2112" y="5002"/>
                  </a:moveTo>
                  <a:cubicBezTo>
                    <a:pt x="2112" y="8088"/>
                    <a:pt x="2112" y="11173"/>
                    <a:pt x="2112" y="13671"/>
                  </a:cubicBezTo>
                  <a:cubicBezTo>
                    <a:pt x="2112" y="16169"/>
                    <a:pt x="2112" y="18079"/>
                    <a:pt x="2112" y="19402"/>
                  </a:cubicBezTo>
                  <a:cubicBezTo>
                    <a:pt x="2112" y="20724"/>
                    <a:pt x="2112" y="21459"/>
                    <a:pt x="1752" y="21386"/>
                  </a:cubicBezTo>
                  <a:cubicBezTo>
                    <a:pt x="1392" y="21312"/>
                    <a:pt x="672" y="20430"/>
                    <a:pt x="312" y="17565"/>
                  </a:cubicBezTo>
                  <a:cubicBezTo>
                    <a:pt x="-48" y="14700"/>
                    <a:pt x="-48" y="9851"/>
                    <a:pt x="72" y="6986"/>
                  </a:cubicBezTo>
                  <a:cubicBezTo>
                    <a:pt x="192" y="4120"/>
                    <a:pt x="432" y="3239"/>
                    <a:pt x="792" y="2430"/>
                  </a:cubicBezTo>
                  <a:cubicBezTo>
                    <a:pt x="1152" y="1622"/>
                    <a:pt x="1632" y="888"/>
                    <a:pt x="2472" y="447"/>
                  </a:cubicBezTo>
                  <a:cubicBezTo>
                    <a:pt x="3312" y="6"/>
                    <a:pt x="4512" y="-141"/>
                    <a:pt x="5472" y="153"/>
                  </a:cubicBezTo>
                  <a:cubicBezTo>
                    <a:pt x="6432" y="447"/>
                    <a:pt x="7152" y="1181"/>
                    <a:pt x="7872" y="1916"/>
                  </a:cubicBezTo>
                  <a:cubicBezTo>
                    <a:pt x="8592" y="2651"/>
                    <a:pt x="9312" y="3386"/>
                    <a:pt x="10392" y="4120"/>
                  </a:cubicBezTo>
                  <a:cubicBezTo>
                    <a:pt x="11472" y="4855"/>
                    <a:pt x="12912" y="5590"/>
                    <a:pt x="13992" y="5663"/>
                  </a:cubicBezTo>
                  <a:cubicBezTo>
                    <a:pt x="15072" y="5737"/>
                    <a:pt x="15792" y="5149"/>
                    <a:pt x="16272" y="4488"/>
                  </a:cubicBezTo>
                  <a:cubicBezTo>
                    <a:pt x="16752" y="3826"/>
                    <a:pt x="16992" y="3092"/>
                    <a:pt x="17352" y="2357"/>
                  </a:cubicBezTo>
                  <a:cubicBezTo>
                    <a:pt x="17712" y="1622"/>
                    <a:pt x="18192" y="888"/>
                    <a:pt x="18432" y="888"/>
                  </a:cubicBezTo>
                  <a:cubicBezTo>
                    <a:pt x="18672" y="888"/>
                    <a:pt x="18672" y="1622"/>
                    <a:pt x="18912" y="3973"/>
                  </a:cubicBezTo>
                  <a:cubicBezTo>
                    <a:pt x="19152" y="6324"/>
                    <a:pt x="19632" y="10292"/>
                    <a:pt x="20112" y="12716"/>
                  </a:cubicBezTo>
                  <a:cubicBezTo>
                    <a:pt x="20592" y="15141"/>
                    <a:pt x="21072" y="16022"/>
                    <a:pt x="21552" y="16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945976" y="6711826"/>
              <a:ext cx="27772" cy="29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63" fill="norm" stroke="1" extrusionOk="0">
                  <a:moveTo>
                    <a:pt x="20242" y="0"/>
                  </a:moveTo>
                  <a:cubicBezTo>
                    <a:pt x="12528" y="2757"/>
                    <a:pt x="4813" y="5515"/>
                    <a:pt x="1728" y="8809"/>
                  </a:cubicBezTo>
                  <a:cubicBezTo>
                    <a:pt x="-1358" y="12102"/>
                    <a:pt x="185" y="15932"/>
                    <a:pt x="2499" y="18306"/>
                  </a:cubicBezTo>
                  <a:cubicBezTo>
                    <a:pt x="4813" y="20681"/>
                    <a:pt x="7899" y="21600"/>
                    <a:pt x="10985" y="21447"/>
                  </a:cubicBezTo>
                  <a:cubicBezTo>
                    <a:pt x="14071" y="21294"/>
                    <a:pt x="17156" y="20068"/>
                    <a:pt x="20242" y="18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950463" y="6665380"/>
              <a:ext cx="156635" cy="16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03" fill="norm" stroke="1" extrusionOk="0">
                  <a:moveTo>
                    <a:pt x="569" y="21303"/>
                  </a:moveTo>
                  <a:cubicBezTo>
                    <a:pt x="0" y="16254"/>
                    <a:pt x="-568" y="11204"/>
                    <a:pt x="1137" y="7558"/>
                  </a:cubicBezTo>
                  <a:cubicBezTo>
                    <a:pt x="2843" y="3911"/>
                    <a:pt x="6821" y="1667"/>
                    <a:pt x="10516" y="685"/>
                  </a:cubicBezTo>
                  <a:cubicBezTo>
                    <a:pt x="14211" y="-297"/>
                    <a:pt x="17621" y="-16"/>
                    <a:pt x="21032" y="2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973747" y="6800726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377292" y="6595093"/>
              <a:ext cx="250506" cy="55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0" fill="norm" stroke="1" extrusionOk="0">
                  <a:moveTo>
                    <a:pt x="11136" y="8864"/>
                  </a:moveTo>
                  <a:cubicBezTo>
                    <a:pt x="9139" y="8295"/>
                    <a:pt x="7143" y="7727"/>
                    <a:pt x="5327" y="7605"/>
                  </a:cubicBezTo>
                  <a:cubicBezTo>
                    <a:pt x="3512" y="7483"/>
                    <a:pt x="1879" y="7808"/>
                    <a:pt x="971" y="8498"/>
                  </a:cubicBezTo>
                  <a:cubicBezTo>
                    <a:pt x="64" y="9188"/>
                    <a:pt x="-118" y="10244"/>
                    <a:pt x="64" y="10975"/>
                  </a:cubicBezTo>
                  <a:cubicBezTo>
                    <a:pt x="245" y="11706"/>
                    <a:pt x="790" y="12112"/>
                    <a:pt x="1606" y="12315"/>
                  </a:cubicBezTo>
                  <a:cubicBezTo>
                    <a:pt x="2423" y="12518"/>
                    <a:pt x="3512" y="12518"/>
                    <a:pt x="4511" y="11584"/>
                  </a:cubicBezTo>
                  <a:cubicBezTo>
                    <a:pt x="5509" y="10650"/>
                    <a:pt x="6416" y="8782"/>
                    <a:pt x="7415" y="7239"/>
                  </a:cubicBezTo>
                  <a:cubicBezTo>
                    <a:pt x="8413" y="5697"/>
                    <a:pt x="9502" y="4479"/>
                    <a:pt x="11045" y="3382"/>
                  </a:cubicBezTo>
                  <a:cubicBezTo>
                    <a:pt x="12588" y="2286"/>
                    <a:pt x="14585" y="1312"/>
                    <a:pt x="15946" y="703"/>
                  </a:cubicBezTo>
                  <a:cubicBezTo>
                    <a:pt x="17307" y="94"/>
                    <a:pt x="18033" y="-150"/>
                    <a:pt x="18033" y="94"/>
                  </a:cubicBezTo>
                  <a:cubicBezTo>
                    <a:pt x="18033" y="337"/>
                    <a:pt x="17307" y="1068"/>
                    <a:pt x="15855" y="2936"/>
                  </a:cubicBezTo>
                  <a:cubicBezTo>
                    <a:pt x="14403" y="4803"/>
                    <a:pt x="12225" y="7808"/>
                    <a:pt x="10864" y="10447"/>
                  </a:cubicBezTo>
                  <a:cubicBezTo>
                    <a:pt x="9502" y="13086"/>
                    <a:pt x="8958" y="15360"/>
                    <a:pt x="8958" y="17024"/>
                  </a:cubicBezTo>
                  <a:cubicBezTo>
                    <a:pt x="8958" y="18689"/>
                    <a:pt x="9502" y="19745"/>
                    <a:pt x="10047" y="20435"/>
                  </a:cubicBezTo>
                  <a:cubicBezTo>
                    <a:pt x="10591" y="21125"/>
                    <a:pt x="11136" y="21450"/>
                    <a:pt x="11680" y="21450"/>
                  </a:cubicBezTo>
                  <a:cubicBezTo>
                    <a:pt x="12225" y="21450"/>
                    <a:pt x="12769" y="21125"/>
                    <a:pt x="13314" y="19867"/>
                  </a:cubicBezTo>
                  <a:cubicBezTo>
                    <a:pt x="13858" y="18608"/>
                    <a:pt x="14403" y="16415"/>
                    <a:pt x="14675" y="15116"/>
                  </a:cubicBezTo>
                  <a:cubicBezTo>
                    <a:pt x="14948" y="13817"/>
                    <a:pt x="14948" y="13411"/>
                    <a:pt x="15583" y="13167"/>
                  </a:cubicBezTo>
                  <a:cubicBezTo>
                    <a:pt x="16218" y="12924"/>
                    <a:pt x="17489" y="12842"/>
                    <a:pt x="18578" y="12721"/>
                  </a:cubicBezTo>
                  <a:cubicBezTo>
                    <a:pt x="19667" y="12599"/>
                    <a:pt x="20574" y="12436"/>
                    <a:pt x="21482" y="12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818938" y="6553076"/>
              <a:ext cx="475610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3" fill="norm" stroke="1" extrusionOk="0">
                  <a:moveTo>
                    <a:pt x="5705" y="0"/>
                  </a:moveTo>
                  <a:cubicBezTo>
                    <a:pt x="5132" y="1092"/>
                    <a:pt x="4558" y="2184"/>
                    <a:pt x="4080" y="4854"/>
                  </a:cubicBezTo>
                  <a:cubicBezTo>
                    <a:pt x="3602" y="7524"/>
                    <a:pt x="3220" y="11771"/>
                    <a:pt x="3077" y="14562"/>
                  </a:cubicBezTo>
                  <a:cubicBezTo>
                    <a:pt x="2933" y="17353"/>
                    <a:pt x="3029" y="18688"/>
                    <a:pt x="3220" y="19719"/>
                  </a:cubicBezTo>
                  <a:cubicBezTo>
                    <a:pt x="3411" y="20751"/>
                    <a:pt x="3698" y="21479"/>
                    <a:pt x="3889" y="21539"/>
                  </a:cubicBezTo>
                  <a:cubicBezTo>
                    <a:pt x="4080" y="21600"/>
                    <a:pt x="4176" y="20993"/>
                    <a:pt x="3937" y="19840"/>
                  </a:cubicBezTo>
                  <a:cubicBezTo>
                    <a:pt x="3698" y="18688"/>
                    <a:pt x="3125" y="16989"/>
                    <a:pt x="2647" y="15957"/>
                  </a:cubicBezTo>
                  <a:cubicBezTo>
                    <a:pt x="2169" y="14926"/>
                    <a:pt x="1787" y="14562"/>
                    <a:pt x="1309" y="14198"/>
                  </a:cubicBezTo>
                  <a:cubicBezTo>
                    <a:pt x="831" y="13834"/>
                    <a:pt x="257" y="13470"/>
                    <a:pt x="66" y="12924"/>
                  </a:cubicBezTo>
                  <a:cubicBezTo>
                    <a:pt x="-125" y="12378"/>
                    <a:pt x="66" y="11649"/>
                    <a:pt x="1022" y="9829"/>
                  </a:cubicBezTo>
                  <a:cubicBezTo>
                    <a:pt x="1978" y="8009"/>
                    <a:pt x="3698" y="5097"/>
                    <a:pt x="4702" y="3337"/>
                  </a:cubicBezTo>
                  <a:cubicBezTo>
                    <a:pt x="5705" y="1578"/>
                    <a:pt x="5992" y="971"/>
                    <a:pt x="6374" y="667"/>
                  </a:cubicBezTo>
                  <a:cubicBezTo>
                    <a:pt x="6756" y="364"/>
                    <a:pt x="7234" y="364"/>
                    <a:pt x="7521" y="728"/>
                  </a:cubicBezTo>
                  <a:cubicBezTo>
                    <a:pt x="7808" y="1092"/>
                    <a:pt x="7903" y="1820"/>
                    <a:pt x="7856" y="4187"/>
                  </a:cubicBezTo>
                  <a:cubicBezTo>
                    <a:pt x="7808" y="6553"/>
                    <a:pt x="7617" y="10557"/>
                    <a:pt x="7378" y="13166"/>
                  </a:cubicBezTo>
                  <a:cubicBezTo>
                    <a:pt x="7139" y="15775"/>
                    <a:pt x="6852" y="16989"/>
                    <a:pt x="6565" y="17838"/>
                  </a:cubicBezTo>
                  <a:cubicBezTo>
                    <a:pt x="6279" y="18688"/>
                    <a:pt x="5992" y="19173"/>
                    <a:pt x="5801" y="19052"/>
                  </a:cubicBezTo>
                  <a:cubicBezTo>
                    <a:pt x="5610" y="18930"/>
                    <a:pt x="5514" y="18202"/>
                    <a:pt x="5610" y="17474"/>
                  </a:cubicBezTo>
                  <a:cubicBezTo>
                    <a:pt x="5705" y="16746"/>
                    <a:pt x="5992" y="16018"/>
                    <a:pt x="6565" y="15411"/>
                  </a:cubicBezTo>
                  <a:cubicBezTo>
                    <a:pt x="7139" y="14804"/>
                    <a:pt x="7999" y="14319"/>
                    <a:pt x="8477" y="14501"/>
                  </a:cubicBezTo>
                  <a:cubicBezTo>
                    <a:pt x="8955" y="14683"/>
                    <a:pt x="9050" y="15533"/>
                    <a:pt x="9146" y="16321"/>
                  </a:cubicBezTo>
                  <a:cubicBezTo>
                    <a:pt x="9241" y="17110"/>
                    <a:pt x="9337" y="17838"/>
                    <a:pt x="9576" y="18384"/>
                  </a:cubicBezTo>
                  <a:cubicBezTo>
                    <a:pt x="9815" y="18930"/>
                    <a:pt x="10197" y="19294"/>
                    <a:pt x="10675" y="19355"/>
                  </a:cubicBezTo>
                  <a:cubicBezTo>
                    <a:pt x="11153" y="19416"/>
                    <a:pt x="11726" y="19173"/>
                    <a:pt x="12587" y="18142"/>
                  </a:cubicBezTo>
                  <a:cubicBezTo>
                    <a:pt x="13447" y="17110"/>
                    <a:pt x="14594" y="15290"/>
                    <a:pt x="15167" y="14016"/>
                  </a:cubicBezTo>
                  <a:cubicBezTo>
                    <a:pt x="15740" y="12742"/>
                    <a:pt x="15740" y="12013"/>
                    <a:pt x="15454" y="11589"/>
                  </a:cubicBezTo>
                  <a:cubicBezTo>
                    <a:pt x="15167" y="11164"/>
                    <a:pt x="14594" y="11043"/>
                    <a:pt x="14068" y="11225"/>
                  </a:cubicBezTo>
                  <a:cubicBezTo>
                    <a:pt x="13542" y="11407"/>
                    <a:pt x="13064" y="11892"/>
                    <a:pt x="12778" y="12438"/>
                  </a:cubicBezTo>
                  <a:cubicBezTo>
                    <a:pt x="12491" y="12984"/>
                    <a:pt x="12395" y="13591"/>
                    <a:pt x="13064" y="14137"/>
                  </a:cubicBezTo>
                  <a:cubicBezTo>
                    <a:pt x="13733" y="14683"/>
                    <a:pt x="15167" y="15169"/>
                    <a:pt x="16696" y="15472"/>
                  </a:cubicBezTo>
                  <a:cubicBezTo>
                    <a:pt x="18225" y="15775"/>
                    <a:pt x="19850" y="15897"/>
                    <a:pt x="21475" y="16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343899" y="7321426"/>
              <a:ext cx="591749" cy="33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94" fill="norm" stroke="1" extrusionOk="0">
                  <a:moveTo>
                    <a:pt x="3042" y="0"/>
                  </a:moveTo>
                  <a:cubicBezTo>
                    <a:pt x="2657" y="4755"/>
                    <a:pt x="2273" y="9509"/>
                    <a:pt x="2158" y="12770"/>
                  </a:cubicBezTo>
                  <a:cubicBezTo>
                    <a:pt x="2042" y="16030"/>
                    <a:pt x="2196" y="17796"/>
                    <a:pt x="2427" y="19019"/>
                  </a:cubicBezTo>
                  <a:cubicBezTo>
                    <a:pt x="2657" y="20242"/>
                    <a:pt x="2965" y="20921"/>
                    <a:pt x="3464" y="21260"/>
                  </a:cubicBezTo>
                  <a:cubicBezTo>
                    <a:pt x="3964" y="21600"/>
                    <a:pt x="4656" y="21600"/>
                    <a:pt x="5271" y="21057"/>
                  </a:cubicBezTo>
                  <a:cubicBezTo>
                    <a:pt x="5886" y="20513"/>
                    <a:pt x="6424" y="19426"/>
                    <a:pt x="6693" y="18543"/>
                  </a:cubicBezTo>
                  <a:cubicBezTo>
                    <a:pt x="6962" y="17660"/>
                    <a:pt x="6962" y="16981"/>
                    <a:pt x="6385" y="16166"/>
                  </a:cubicBezTo>
                  <a:cubicBezTo>
                    <a:pt x="5809" y="15351"/>
                    <a:pt x="4656" y="14400"/>
                    <a:pt x="3849" y="13925"/>
                  </a:cubicBezTo>
                  <a:cubicBezTo>
                    <a:pt x="3042" y="13449"/>
                    <a:pt x="2580" y="13449"/>
                    <a:pt x="1965" y="13381"/>
                  </a:cubicBezTo>
                  <a:cubicBezTo>
                    <a:pt x="1350" y="13313"/>
                    <a:pt x="582" y="13177"/>
                    <a:pt x="236" y="12770"/>
                  </a:cubicBezTo>
                  <a:cubicBezTo>
                    <a:pt x="-110" y="12362"/>
                    <a:pt x="-33" y="11683"/>
                    <a:pt x="197" y="11208"/>
                  </a:cubicBezTo>
                  <a:cubicBezTo>
                    <a:pt x="428" y="10732"/>
                    <a:pt x="812" y="10460"/>
                    <a:pt x="1620" y="10189"/>
                  </a:cubicBezTo>
                  <a:cubicBezTo>
                    <a:pt x="2427" y="9917"/>
                    <a:pt x="3657" y="9645"/>
                    <a:pt x="4694" y="9849"/>
                  </a:cubicBezTo>
                  <a:cubicBezTo>
                    <a:pt x="5732" y="10053"/>
                    <a:pt x="6578" y="10732"/>
                    <a:pt x="7116" y="11887"/>
                  </a:cubicBezTo>
                  <a:cubicBezTo>
                    <a:pt x="7654" y="13042"/>
                    <a:pt x="7884" y="14672"/>
                    <a:pt x="7961" y="15826"/>
                  </a:cubicBezTo>
                  <a:cubicBezTo>
                    <a:pt x="8038" y="16981"/>
                    <a:pt x="7961" y="17660"/>
                    <a:pt x="7731" y="18204"/>
                  </a:cubicBezTo>
                  <a:cubicBezTo>
                    <a:pt x="7500" y="18747"/>
                    <a:pt x="7116" y="19155"/>
                    <a:pt x="6808" y="19019"/>
                  </a:cubicBezTo>
                  <a:cubicBezTo>
                    <a:pt x="6501" y="18883"/>
                    <a:pt x="6270" y="18204"/>
                    <a:pt x="6309" y="16642"/>
                  </a:cubicBezTo>
                  <a:cubicBezTo>
                    <a:pt x="6347" y="15079"/>
                    <a:pt x="6654" y="12634"/>
                    <a:pt x="7000" y="10936"/>
                  </a:cubicBezTo>
                  <a:cubicBezTo>
                    <a:pt x="7346" y="9238"/>
                    <a:pt x="7731" y="8287"/>
                    <a:pt x="8153" y="7743"/>
                  </a:cubicBezTo>
                  <a:cubicBezTo>
                    <a:pt x="8576" y="7200"/>
                    <a:pt x="9037" y="7064"/>
                    <a:pt x="9306" y="7472"/>
                  </a:cubicBezTo>
                  <a:cubicBezTo>
                    <a:pt x="9575" y="7879"/>
                    <a:pt x="9652" y="8830"/>
                    <a:pt x="9729" y="10053"/>
                  </a:cubicBezTo>
                  <a:cubicBezTo>
                    <a:pt x="9806" y="11275"/>
                    <a:pt x="9883" y="12770"/>
                    <a:pt x="10075" y="13721"/>
                  </a:cubicBezTo>
                  <a:cubicBezTo>
                    <a:pt x="10267" y="14672"/>
                    <a:pt x="10575" y="15079"/>
                    <a:pt x="10844" y="14875"/>
                  </a:cubicBezTo>
                  <a:cubicBezTo>
                    <a:pt x="11113" y="14672"/>
                    <a:pt x="11343" y="13857"/>
                    <a:pt x="11536" y="13042"/>
                  </a:cubicBezTo>
                  <a:cubicBezTo>
                    <a:pt x="11728" y="12226"/>
                    <a:pt x="11881" y="11411"/>
                    <a:pt x="11997" y="10528"/>
                  </a:cubicBezTo>
                  <a:cubicBezTo>
                    <a:pt x="12112" y="9645"/>
                    <a:pt x="12189" y="8694"/>
                    <a:pt x="12343" y="8898"/>
                  </a:cubicBezTo>
                  <a:cubicBezTo>
                    <a:pt x="12496" y="9102"/>
                    <a:pt x="12727" y="10460"/>
                    <a:pt x="13034" y="11275"/>
                  </a:cubicBezTo>
                  <a:cubicBezTo>
                    <a:pt x="13342" y="12091"/>
                    <a:pt x="13726" y="12362"/>
                    <a:pt x="14226" y="11955"/>
                  </a:cubicBezTo>
                  <a:cubicBezTo>
                    <a:pt x="14726" y="11547"/>
                    <a:pt x="15341" y="10460"/>
                    <a:pt x="15802" y="9509"/>
                  </a:cubicBezTo>
                  <a:cubicBezTo>
                    <a:pt x="16263" y="8558"/>
                    <a:pt x="16570" y="7743"/>
                    <a:pt x="16763" y="6860"/>
                  </a:cubicBezTo>
                  <a:cubicBezTo>
                    <a:pt x="16955" y="5977"/>
                    <a:pt x="17032" y="5026"/>
                    <a:pt x="16839" y="4619"/>
                  </a:cubicBezTo>
                  <a:cubicBezTo>
                    <a:pt x="16647" y="4211"/>
                    <a:pt x="16186" y="4347"/>
                    <a:pt x="15840" y="4958"/>
                  </a:cubicBezTo>
                  <a:cubicBezTo>
                    <a:pt x="15494" y="5570"/>
                    <a:pt x="15264" y="6657"/>
                    <a:pt x="15187" y="7608"/>
                  </a:cubicBezTo>
                  <a:cubicBezTo>
                    <a:pt x="15110" y="8558"/>
                    <a:pt x="15187" y="9374"/>
                    <a:pt x="16263" y="9781"/>
                  </a:cubicBezTo>
                  <a:cubicBezTo>
                    <a:pt x="17339" y="10189"/>
                    <a:pt x="19415" y="10189"/>
                    <a:pt x="21490" y="10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149284" y="7175291"/>
              <a:ext cx="90221" cy="32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70" fill="norm" stroke="1" extrusionOk="0">
                  <a:moveTo>
                    <a:pt x="15252" y="2914"/>
                  </a:moveTo>
                  <a:cubicBezTo>
                    <a:pt x="13779" y="2221"/>
                    <a:pt x="12307" y="1529"/>
                    <a:pt x="10588" y="906"/>
                  </a:cubicBezTo>
                  <a:cubicBezTo>
                    <a:pt x="8870" y="283"/>
                    <a:pt x="6907" y="-271"/>
                    <a:pt x="5679" y="144"/>
                  </a:cubicBezTo>
                  <a:cubicBezTo>
                    <a:pt x="4452" y="560"/>
                    <a:pt x="3961" y="1944"/>
                    <a:pt x="3470" y="5060"/>
                  </a:cubicBezTo>
                  <a:cubicBezTo>
                    <a:pt x="2979" y="8175"/>
                    <a:pt x="2488" y="13021"/>
                    <a:pt x="2734" y="15929"/>
                  </a:cubicBezTo>
                  <a:cubicBezTo>
                    <a:pt x="2979" y="18837"/>
                    <a:pt x="3961" y="19806"/>
                    <a:pt x="5679" y="20429"/>
                  </a:cubicBezTo>
                  <a:cubicBezTo>
                    <a:pt x="7398" y="21052"/>
                    <a:pt x="9852" y="21329"/>
                    <a:pt x="12061" y="21260"/>
                  </a:cubicBezTo>
                  <a:cubicBezTo>
                    <a:pt x="14270" y="21191"/>
                    <a:pt x="16234" y="20775"/>
                    <a:pt x="17952" y="19667"/>
                  </a:cubicBezTo>
                  <a:cubicBezTo>
                    <a:pt x="19670" y="18560"/>
                    <a:pt x="21143" y="16760"/>
                    <a:pt x="20898" y="15514"/>
                  </a:cubicBezTo>
                  <a:cubicBezTo>
                    <a:pt x="20652" y="14267"/>
                    <a:pt x="18688" y="13575"/>
                    <a:pt x="16234" y="13021"/>
                  </a:cubicBezTo>
                  <a:cubicBezTo>
                    <a:pt x="13779" y="12467"/>
                    <a:pt x="10834" y="12052"/>
                    <a:pt x="7888" y="11844"/>
                  </a:cubicBezTo>
                  <a:cubicBezTo>
                    <a:pt x="4943" y="11637"/>
                    <a:pt x="1998" y="11637"/>
                    <a:pt x="770" y="12052"/>
                  </a:cubicBezTo>
                  <a:cubicBezTo>
                    <a:pt x="-457" y="12467"/>
                    <a:pt x="34" y="13298"/>
                    <a:pt x="525" y="141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272197" y="7130746"/>
              <a:ext cx="304801" cy="32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7377"/>
                  </a:moveTo>
                  <a:cubicBezTo>
                    <a:pt x="450" y="16812"/>
                    <a:pt x="900" y="16247"/>
                    <a:pt x="1125" y="16318"/>
                  </a:cubicBezTo>
                  <a:cubicBezTo>
                    <a:pt x="1350" y="16389"/>
                    <a:pt x="1350" y="17095"/>
                    <a:pt x="1500" y="17800"/>
                  </a:cubicBezTo>
                  <a:cubicBezTo>
                    <a:pt x="1650" y="18506"/>
                    <a:pt x="1950" y="19212"/>
                    <a:pt x="2475" y="19495"/>
                  </a:cubicBezTo>
                  <a:cubicBezTo>
                    <a:pt x="3000" y="19777"/>
                    <a:pt x="3750" y="19636"/>
                    <a:pt x="4500" y="19000"/>
                  </a:cubicBezTo>
                  <a:cubicBezTo>
                    <a:pt x="5250" y="18365"/>
                    <a:pt x="6000" y="17236"/>
                    <a:pt x="6225" y="17024"/>
                  </a:cubicBezTo>
                  <a:cubicBezTo>
                    <a:pt x="6450" y="16812"/>
                    <a:pt x="6150" y="17518"/>
                    <a:pt x="6000" y="18224"/>
                  </a:cubicBezTo>
                  <a:cubicBezTo>
                    <a:pt x="5850" y="18930"/>
                    <a:pt x="5850" y="19636"/>
                    <a:pt x="6075" y="20271"/>
                  </a:cubicBezTo>
                  <a:cubicBezTo>
                    <a:pt x="6300" y="20906"/>
                    <a:pt x="6750" y="21471"/>
                    <a:pt x="7350" y="21400"/>
                  </a:cubicBezTo>
                  <a:cubicBezTo>
                    <a:pt x="7950" y="21330"/>
                    <a:pt x="8700" y="20624"/>
                    <a:pt x="9750" y="18295"/>
                  </a:cubicBezTo>
                  <a:cubicBezTo>
                    <a:pt x="10800" y="15965"/>
                    <a:pt x="12150" y="12012"/>
                    <a:pt x="12975" y="9471"/>
                  </a:cubicBezTo>
                  <a:cubicBezTo>
                    <a:pt x="13800" y="6930"/>
                    <a:pt x="14100" y="5800"/>
                    <a:pt x="14475" y="4812"/>
                  </a:cubicBezTo>
                  <a:cubicBezTo>
                    <a:pt x="14850" y="3824"/>
                    <a:pt x="15300" y="2977"/>
                    <a:pt x="15675" y="1989"/>
                  </a:cubicBezTo>
                  <a:cubicBezTo>
                    <a:pt x="16050" y="1000"/>
                    <a:pt x="16350" y="-129"/>
                    <a:pt x="16200" y="12"/>
                  </a:cubicBezTo>
                  <a:cubicBezTo>
                    <a:pt x="16050" y="153"/>
                    <a:pt x="15450" y="1565"/>
                    <a:pt x="14925" y="4318"/>
                  </a:cubicBezTo>
                  <a:cubicBezTo>
                    <a:pt x="14400" y="7071"/>
                    <a:pt x="13950" y="11165"/>
                    <a:pt x="13875" y="13918"/>
                  </a:cubicBezTo>
                  <a:cubicBezTo>
                    <a:pt x="13800" y="16671"/>
                    <a:pt x="14100" y="18083"/>
                    <a:pt x="14700" y="18859"/>
                  </a:cubicBezTo>
                  <a:cubicBezTo>
                    <a:pt x="15300" y="19636"/>
                    <a:pt x="16200" y="19777"/>
                    <a:pt x="17400" y="19424"/>
                  </a:cubicBezTo>
                  <a:cubicBezTo>
                    <a:pt x="18600" y="19071"/>
                    <a:pt x="20100" y="18224"/>
                    <a:pt x="21600" y="17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433644" y="7245226"/>
              <a:ext cx="14970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5918" y="21600"/>
                  </a:moveTo>
                  <a:cubicBezTo>
                    <a:pt x="3218" y="20800"/>
                    <a:pt x="518" y="20000"/>
                    <a:pt x="68" y="18400"/>
                  </a:cubicBezTo>
                  <a:cubicBezTo>
                    <a:pt x="-382" y="16800"/>
                    <a:pt x="1418" y="14400"/>
                    <a:pt x="5318" y="11200"/>
                  </a:cubicBezTo>
                  <a:cubicBezTo>
                    <a:pt x="9218" y="8000"/>
                    <a:pt x="15218" y="4000"/>
                    <a:pt x="212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894497" y="7226176"/>
              <a:ext cx="330201" cy="21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831" y="3850"/>
                  </a:moveTo>
                  <a:cubicBezTo>
                    <a:pt x="415" y="2566"/>
                    <a:pt x="0" y="1283"/>
                    <a:pt x="0" y="1283"/>
                  </a:cubicBezTo>
                  <a:cubicBezTo>
                    <a:pt x="0" y="1283"/>
                    <a:pt x="415" y="2566"/>
                    <a:pt x="762" y="5774"/>
                  </a:cubicBezTo>
                  <a:cubicBezTo>
                    <a:pt x="1108" y="8982"/>
                    <a:pt x="1385" y="14115"/>
                    <a:pt x="1731" y="17109"/>
                  </a:cubicBezTo>
                  <a:cubicBezTo>
                    <a:pt x="2077" y="20103"/>
                    <a:pt x="2492" y="20958"/>
                    <a:pt x="3046" y="21279"/>
                  </a:cubicBezTo>
                  <a:cubicBezTo>
                    <a:pt x="3600" y="21600"/>
                    <a:pt x="4292" y="21386"/>
                    <a:pt x="5123" y="18178"/>
                  </a:cubicBezTo>
                  <a:cubicBezTo>
                    <a:pt x="5954" y="14970"/>
                    <a:pt x="6923" y="8768"/>
                    <a:pt x="7408" y="5026"/>
                  </a:cubicBezTo>
                  <a:cubicBezTo>
                    <a:pt x="7892" y="1283"/>
                    <a:pt x="7892" y="0"/>
                    <a:pt x="7892" y="0"/>
                  </a:cubicBezTo>
                  <a:cubicBezTo>
                    <a:pt x="7892" y="0"/>
                    <a:pt x="7892" y="1283"/>
                    <a:pt x="7892" y="3636"/>
                  </a:cubicBezTo>
                  <a:cubicBezTo>
                    <a:pt x="7892" y="5988"/>
                    <a:pt x="7892" y="9410"/>
                    <a:pt x="8100" y="11655"/>
                  </a:cubicBezTo>
                  <a:cubicBezTo>
                    <a:pt x="8308" y="13901"/>
                    <a:pt x="8723" y="14970"/>
                    <a:pt x="9277" y="15719"/>
                  </a:cubicBezTo>
                  <a:cubicBezTo>
                    <a:pt x="9831" y="16467"/>
                    <a:pt x="10523" y="16895"/>
                    <a:pt x="11077" y="16574"/>
                  </a:cubicBezTo>
                  <a:cubicBezTo>
                    <a:pt x="11631" y="16253"/>
                    <a:pt x="12046" y="15184"/>
                    <a:pt x="12600" y="13580"/>
                  </a:cubicBezTo>
                  <a:cubicBezTo>
                    <a:pt x="13154" y="11976"/>
                    <a:pt x="13846" y="9838"/>
                    <a:pt x="14331" y="8234"/>
                  </a:cubicBezTo>
                  <a:cubicBezTo>
                    <a:pt x="14815" y="6630"/>
                    <a:pt x="15092" y="5560"/>
                    <a:pt x="15231" y="5560"/>
                  </a:cubicBezTo>
                  <a:cubicBezTo>
                    <a:pt x="15369" y="5560"/>
                    <a:pt x="15369" y="6630"/>
                    <a:pt x="15369" y="8768"/>
                  </a:cubicBezTo>
                  <a:cubicBezTo>
                    <a:pt x="15369" y="10907"/>
                    <a:pt x="15369" y="14115"/>
                    <a:pt x="15438" y="16360"/>
                  </a:cubicBezTo>
                  <a:cubicBezTo>
                    <a:pt x="15508" y="18606"/>
                    <a:pt x="15646" y="19889"/>
                    <a:pt x="15646" y="19889"/>
                  </a:cubicBezTo>
                  <a:cubicBezTo>
                    <a:pt x="15646" y="19889"/>
                    <a:pt x="15508" y="18606"/>
                    <a:pt x="15438" y="16788"/>
                  </a:cubicBezTo>
                  <a:cubicBezTo>
                    <a:pt x="15369" y="14970"/>
                    <a:pt x="15369" y="12618"/>
                    <a:pt x="15577" y="11014"/>
                  </a:cubicBezTo>
                  <a:cubicBezTo>
                    <a:pt x="15785" y="9410"/>
                    <a:pt x="16200" y="8554"/>
                    <a:pt x="16823" y="8020"/>
                  </a:cubicBezTo>
                  <a:cubicBezTo>
                    <a:pt x="17446" y="7485"/>
                    <a:pt x="18277" y="7271"/>
                    <a:pt x="18900" y="7592"/>
                  </a:cubicBezTo>
                  <a:cubicBezTo>
                    <a:pt x="19523" y="7913"/>
                    <a:pt x="19938" y="8768"/>
                    <a:pt x="20354" y="11014"/>
                  </a:cubicBezTo>
                  <a:cubicBezTo>
                    <a:pt x="20769" y="13259"/>
                    <a:pt x="21185" y="16895"/>
                    <a:pt x="21600" y="205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273697" y="7100174"/>
              <a:ext cx="147851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37" fill="norm" stroke="1" extrusionOk="0">
                  <a:moveTo>
                    <a:pt x="3909" y="1937"/>
                  </a:moveTo>
                  <a:cubicBezTo>
                    <a:pt x="3301" y="1004"/>
                    <a:pt x="2692" y="70"/>
                    <a:pt x="2236" y="4"/>
                  </a:cubicBezTo>
                  <a:cubicBezTo>
                    <a:pt x="1780" y="-63"/>
                    <a:pt x="1475" y="737"/>
                    <a:pt x="1780" y="3137"/>
                  </a:cubicBezTo>
                  <a:cubicBezTo>
                    <a:pt x="2084" y="5537"/>
                    <a:pt x="2996" y="9537"/>
                    <a:pt x="3453" y="12604"/>
                  </a:cubicBezTo>
                  <a:cubicBezTo>
                    <a:pt x="3909" y="15670"/>
                    <a:pt x="3909" y="17804"/>
                    <a:pt x="3301" y="19137"/>
                  </a:cubicBezTo>
                  <a:cubicBezTo>
                    <a:pt x="2692" y="20470"/>
                    <a:pt x="1475" y="21004"/>
                    <a:pt x="715" y="20937"/>
                  </a:cubicBezTo>
                  <a:cubicBezTo>
                    <a:pt x="-46" y="20870"/>
                    <a:pt x="-350" y="20204"/>
                    <a:pt x="563" y="18204"/>
                  </a:cubicBezTo>
                  <a:cubicBezTo>
                    <a:pt x="1475" y="16204"/>
                    <a:pt x="3605" y="12870"/>
                    <a:pt x="5126" y="10804"/>
                  </a:cubicBezTo>
                  <a:cubicBezTo>
                    <a:pt x="6647" y="8737"/>
                    <a:pt x="7560" y="7937"/>
                    <a:pt x="8777" y="7804"/>
                  </a:cubicBezTo>
                  <a:cubicBezTo>
                    <a:pt x="9994" y="7670"/>
                    <a:pt x="11515" y="8204"/>
                    <a:pt x="12275" y="9270"/>
                  </a:cubicBezTo>
                  <a:cubicBezTo>
                    <a:pt x="13036" y="10337"/>
                    <a:pt x="13036" y="11937"/>
                    <a:pt x="12580" y="13070"/>
                  </a:cubicBezTo>
                  <a:cubicBezTo>
                    <a:pt x="12123" y="14204"/>
                    <a:pt x="11211" y="14870"/>
                    <a:pt x="10450" y="15537"/>
                  </a:cubicBezTo>
                  <a:cubicBezTo>
                    <a:pt x="9689" y="16204"/>
                    <a:pt x="9081" y="16870"/>
                    <a:pt x="9233" y="17470"/>
                  </a:cubicBezTo>
                  <a:cubicBezTo>
                    <a:pt x="9385" y="18070"/>
                    <a:pt x="10298" y="18604"/>
                    <a:pt x="12427" y="19270"/>
                  </a:cubicBezTo>
                  <a:cubicBezTo>
                    <a:pt x="14557" y="19937"/>
                    <a:pt x="17904" y="20737"/>
                    <a:pt x="21250" y="21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466723" y="7225893"/>
              <a:ext cx="94525" cy="17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63" fill="norm" stroke="1" extrusionOk="0">
                  <a:moveTo>
                    <a:pt x="8475" y="5434"/>
                  </a:moveTo>
                  <a:cubicBezTo>
                    <a:pt x="6555" y="8006"/>
                    <a:pt x="4635" y="10577"/>
                    <a:pt x="3195" y="13406"/>
                  </a:cubicBezTo>
                  <a:cubicBezTo>
                    <a:pt x="1755" y="16234"/>
                    <a:pt x="795" y="19320"/>
                    <a:pt x="315" y="20220"/>
                  </a:cubicBezTo>
                  <a:cubicBezTo>
                    <a:pt x="-165" y="21120"/>
                    <a:pt x="-165" y="19834"/>
                    <a:pt x="795" y="17006"/>
                  </a:cubicBezTo>
                  <a:cubicBezTo>
                    <a:pt x="1755" y="14177"/>
                    <a:pt x="3675" y="9806"/>
                    <a:pt x="5355" y="6720"/>
                  </a:cubicBezTo>
                  <a:cubicBezTo>
                    <a:pt x="7035" y="3634"/>
                    <a:pt x="8475" y="1834"/>
                    <a:pt x="10395" y="806"/>
                  </a:cubicBezTo>
                  <a:cubicBezTo>
                    <a:pt x="12315" y="-223"/>
                    <a:pt x="14715" y="-480"/>
                    <a:pt x="16635" y="1320"/>
                  </a:cubicBezTo>
                  <a:cubicBezTo>
                    <a:pt x="18555" y="3120"/>
                    <a:pt x="19995" y="6977"/>
                    <a:pt x="20715" y="10577"/>
                  </a:cubicBezTo>
                  <a:cubicBezTo>
                    <a:pt x="21435" y="14177"/>
                    <a:pt x="21435" y="17520"/>
                    <a:pt x="21435" y="208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0626570" y="7262548"/>
              <a:ext cx="91336" cy="12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841" fill="norm" stroke="1" extrusionOk="0">
                  <a:moveTo>
                    <a:pt x="16866" y="299"/>
                  </a:moveTo>
                  <a:cubicBezTo>
                    <a:pt x="13986" y="-67"/>
                    <a:pt x="11106" y="-433"/>
                    <a:pt x="8226" y="1398"/>
                  </a:cubicBezTo>
                  <a:cubicBezTo>
                    <a:pt x="5346" y="3228"/>
                    <a:pt x="2466" y="7255"/>
                    <a:pt x="1026" y="10184"/>
                  </a:cubicBezTo>
                  <a:cubicBezTo>
                    <a:pt x="-414" y="13113"/>
                    <a:pt x="-414" y="14943"/>
                    <a:pt x="1506" y="16957"/>
                  </a:cubicBezTo>
                  <a:cubicBezTo>
                    <a:pt x="3426" y="18970"/>
                    <a:pt x="7266" y="21167"/>
                    <a:pt x="10866" y="20801"/>
                  </a:cubicBezTo>
                  <a:cubicBezTo>
                    <a:pt x="14466" y="20435"/>
                    <a:pt x="17826" y="17506"/>
                    <a:pt x="19506" y="15126"/>
                  </a:cubicBezTo>
                  <a:cubicBezTo>
                    <a:pt x="21186" y="12747"/>
                    <a:pt x="21186" y="10916"/>
                    <a:pt x="19026" y="9086"/>
                  </a:cubicBezTo>
                  <a:cubicBezTo>
                    <a:pt x="16866" y="7255"/>
                    <a:pt x="12546" y="5425"/>
                    <a:pt x="9666" y="5242"/>
                  </a:cubicBezTo>
                  <a:cubicBezTo>
                    <a:pt x="6786" y="5059"/>
                    <a:pt x="5346" y="6523"/>
                    <a:pt x="4626" y="8170"/>
                  </a:cubicBezTo>
                  <a:cubicBezTo>
                    <a:pt x="3906" y="9818"/>
                    <a:pt x="3906" y="11648"/>
                    <a:pt x="3906" y="13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772913" y="7270626"/>
              <a:ext cx="175685" cy="1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4424" y="2400"/>
                  </a:moveTo>
                  <a:cubicBezTo>
                    <a:pt x="3123" y="2000"/>
                    <a:pt x="1822" y="1600"/>
                    <a:pt x="1041" y="2600"/>
                  </a:cubicBezTo>
                  <a:cubicBezTo>
                    <a:pt x="260" y="3600"/>
                    <a:pt x="0" y="6000"/>
                    <a:pt x="0" y="8200"/>
                  </a:cubicBezTo>
                  <a:cubicBezTo>
                    <a:pt x="0" y="10400"/>
                    <a:pt x="260" y="12400"/>
                    <a:pt x="1692" y="14000"/>
                  </a:cubicBezTo>
                  <a:cubicBezTo>
                    <a:pt x="3123" y="15600"/>
                    <a:pt x="5725" y="16800"/>
                    <a:pt x="7677" y="17000"/>
                  </a:cubicBezTo>
                  <a:cubicBezTo>
                    <a:pt x="9629" y="17200"/>
                    <a:pt x="10930" y="16400"/>
                    <a:pt x="11320" y="17000"/>
                  </a:cubicBezTo>
                  <a:cubicBezTo>
                    <a:pt x="11711" y="17600"/>
                    <a:pt x="11190" y="19600"/>
                    <a:pt x="11581" y="20600"/>
                  </a:cubicBezTo>
                  <a:cubicBezTo>
                    <a:pt x="11971" y="21600"/>
                    <a:pt x="13272" y="21600"/>
                    <a:pt x="14313" y="20600"/>
                  </a:cubicBezTo>
                  <a:cubicBezTo>
                    <a:pt x="15354" y="19600"/>
                    <a:pt x="16135" y="17600"/>
                    <a:pt x="17306" y="14000"/>
                  </a:cubicBezTo>
                  <a:cubicBezTo>
                    <a:pt x="18477" y="10400"/>
                    <a:pt x="20039" y="5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020563" y="7216563"/>
              <a:ext cx="99485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5055" y="7706"/>
                  </a:moveTo>
                  <a:cubicBezTo>
                    <a:pt x="3677" y="8786"/>
                    <a:pt x="2298" y="9866"/>
                    <a:pt x="1379" y="11486"/>
                  </a:cubicBezTo>
                  <a:cubicBezTo>
                    <a:pt x="460" y="13106"/>
                    <a:pt x="0" y="15266"/>
                    <a:pt x="0" y="15536"/>
                  </a:cubicBezTo>
                  <a:cubicBezTo>
                    <a:pt x="0" y="15806"/>
                    <a:pt x="460" y="14186"/>
                    <a:pt x="1379" y="11621"/>
                  </a:cubicBezTo>
                  <a:cubicBezTo>
                    <a:pt x="2298" y="9056"/>
                    <a:pt x="3677" y="5546"/>
                    <a:pt x="5515" y="3251"/>
                  </a:cubicBezTo>
                  <a:cubicBezTo>
                    <a:pt x="7353" y="956"/>
                    <a:pt x="9651" y="-124"/>
                    <a:pt x="11719" y="11"/>
                  </a:cubicBezTo>
                  <a:cubicBezTo>
                    <a:pt x="13787" y="146"/>
                    <a:pt x="15626" y="1496"/>
                    <a:pt x="17234" y="5276"/>
                  </a:cubicBezTo>
                  <a:cubicBezTo>
                    <a:pt x="18843" y="9056"/>
                    <a:pt x="20221" y="1526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908130" y="7764099"/>
              <a:ext cx="230718" cy="40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4466" y="12922"/>
                  </a:moveTo>
                  <a:cubicBezTo>
                    <a:pt x="12088" y="12922"/>
                    <a:pt x="9710" y="12922"/>
                    <a:pt x="7431" y="13597"/>
                  </a:cubicBezTo>
                  <a:cubicBezTo>
                    <a:pt x="5152" y="14272"/>
                    <a:pt x="2972" y="15622"/>
                    <a:pt x="1684" y="16859"/>
                  </a:cubicBezTo>
                  <a:cubicBezTo>
                    <a:pt x="396" y="18097"/>
                    <a:pt x="0" y="19222"/>
                    <a:pt x="0" y="20066"/>
                  </a:cubicBezTo>
                  <a:cubicBezTo>
                    <a:pt x="0" y="20909"/>
                    <a:pt x="396" y="21472"/>
                    <a:pt x="1883" y="21303"/>
                  </a:cubicBezTo>
                  <a:cubicBezTo>
                    <a:pt x="3369" y="21135"/>
                    <a:pt x="5945" y="20234"/>
                    <a:pt x="8224" y="17984"/>
                  </a:cubicBezTo>
                  <a:cubicBezTo>
                    <a:pt x="10503" y="15735"/>
                    <a:pt x="12484" y="12134"/>
                    <a:pt x="13376" y="9322"/>
                  </a:cubicBezTo>
                  <a:cubicBezTo>
                    <a:pt x="14268" y="6509"/>
                    <a:pt x="14070" y="4484"/>
                    <a:pt x="13574" y="3078"/>
                  </a:cubicBezTo>
                  <a:cubicBezTo>
                    <a:pt x="13079" y="1672"/>
                    <a:pt x="12286" y="884"/>
                    <a:pt x="11394" y="434"/>
                  </a:cubicBezTo>
                  <a:cubicBezTo>
                    <a:pt x="10503" y="-16"/>
                    <a:pt x="9512" y="-128"/>
                    <a:pt x="8818" y="153"/>
                  </a:cubicBezTo>
                  <a:cubicBezTo>
                    <a:pt x="8125" y="434"/>
                    <a:pt x="7728" y="1109"/>
                    <a:pt x="7530" y="3022"/>
                  </a:cubicBezTo>
                  <a:cubicBezTo>
                    <a:pt x="7332" y="4934"/>
                    <a:pt x="7332" y="8084"/>
                    <a:pt x="8125" y="10559"/>
                  </a:cubicBezTo>
                  <a:cubicBezTo>
                    <a:pt x="8917" y="13035"/>
                    <a:pt x="10503" y="14834"/>
                    <a:pt x="11692" y="15903"/>
                  </a:cubicBezTo>
                  <a:cubicBezTo>
                    <a:pt x="12881" y="16972"/>
                    <a:pt x="13673" y="17309"/>
                    <a:pt x="14565" y="17534"/>
                  </a:cubicBezTo>
                  <a:cubicBezTo>
                    <a:pt x="15457" y="17760"/>
                    <a:pt x="16448" y="17872"/>
                    <a:pt x="17240" y="17703"/>
                  </a:cubicBezTo>
                  <a:cubicBezTo>
                    <a:pt x="18033" y="17534"/>
                    <a:pt x="18628" y="17085"/>
                    <a:pt x="19024" y="16803"/>
                  </a:cubicBezTo>
                  <a:cubicBezTo>
                    <a:pt x="19420" y="16522"/>
                    <a:pt x="19618" y="16410"/>
                    <a:pt x="20015" y="16916"/>
                  </a:cubicBezTo>
                  <a:cubicBezTo>
                    <a:pt x="20411" y="17422"/>
                    <a:pt x="21006" y="18547"/>
                    <a:pt x="21600" y="196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102863" y="7885992"/>
              <a:ext cx="35985" cy="12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21600" y="20969"/>
                  </a:moveTo>
                  <a:cubicBezTo>
                    <a:pt x="17788" y="16576"/>
                    <a:pt x="13976" y="12183"/>
                    <a:pt x="9529" y="8338"/>
                  </a:cubicBezTo>
                  <a:cubicBezTo>
                    <a:pt x="5082" y="4494"/>
                    <a:pt x="0" y="1200"/>
                    <a:pt x="0" y="284"/>
                  </a:cubicBezTo>
                  <a:cubicBezTo>
                    <a:pt x="0" y="-631"/>
                    <a:pt x="5082" y="833"/>
                    <a:pt x="10165" y="2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170354" y="7906477"/>
              <a:ext cx="149985" cy="17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95" fill="norm" stroke="1" extrusionOk="0">
                  <a:moveTo>
                    <a:pt x="13169" y="1456"/>
                  </a:moveTo>
                  <a:cubicBezTo>
                    <a:pt x="10542" y="936"/>
                    <a:pt x="7915" y="415"/>
                    <a:pt x="5726" y="155"/>
                  </a:cubicBezTo>
                  <a:cubicBezTo>
                    <a:pt x="3536" y="-105"/>
                    <a:pt x="1785" y="-105"/>
                    <a:pt x="764" y="676"/>
                  </a:cubicBezTo>
                  <a:cubicBezTo>
                    <a:pt x="-258" y="1456"/>
                    <a:pt x="-550" y="3018"/>
                    <a:pt x="1785" y="4579"/>
                  </a:cubicBezTo>
                  <a:cubicBezTo>
                    <a:pt x="4120" y="6141"/>
                    <a:pt x="9082" y="7702"/>
                    <a:pt x="12731" y="9264"/>
                  </a:cubicBezTo>
                  <a:cubicBezTo>
                    <a:pt x="16380" y="10825"/>
                    <a:pt x="18715" y="12387"/>
                    <a:pt x="19882" y="13818"/>
                  </a:cubicBezTo>
                  <a:cubicBezTo>
                    <a:pt x="21050" y="15249"/>
                    <a:pt x="21050" y="16550"/>
                    <a:pt x="19153" y="18112"/>
                  </a:cubicBezTo>
                  <a:cubicBezTo>
                    <a:pt x="17255" y="19673"/>
                    <a:pt x="13461" y="21495"/>
                    <a:pt x="10542" y="21495"/>
                  </a:cubicBezTo>
                  <a:cubicBezTo>
                    <a:pt x="7623" y="21495"/>
                    <a:pt x="5580" y="19673"/>
                    <a:pt x="3536" y="178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359206" y="7746876"/>
              <a:ext cx="65392" cy="38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91" fill="norm" stroke="1" extrusionOk="0">
                  <a:moveTo>
                    <a:pt x="12753" y="0"/>
                  </a:moveTo>
                  <a:cubicBezTo>
                    <a:pt x="8028" y="3970"/>
                    <a:pt x="3303" y="7939"/>
                    <a:pt x="1278" y="11209"/>
                  </a:cubicBezTo>
                  <a:cubicBezTo>
                    <a:pt x="-747" y="14478"/>
                    <a:pt x="-72" y="17046"/>
                    <a:pt x="1278" y="18681"/>
                  </a:cubicBezTo>
                  <a:cubicBezTo>
                    <a:pt x="2628" y="20316"/>
                    <a:pt x="4653" y="21016"/>
                    <a:pt x="8028" y="21308"/>
                  </a:cubicBezTo>
                  <a:cubicBezTo>
                    <a:pt x="11403" y="21600"/>
                    <a:pt x="16128" y="21483"/>
                    <a:pt x="20853" y="21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329404" y="7899276"/>
              <a:ext cx="241244" cy="18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68" fill="norm" stroke="1" extrusionOk="0">
                  <a:moveTo>
                    <a:pt x="2249" y="13255"/>
                  </a:moveTo>
                  <a:cubicBezTo>
                    <a:pt x="1310" y="13500"/>
                    <a:pt x="370" y="13745"/>
                    <a:pt x="89" y="13255"/>
                  </a:cubicBezTo>
                  <a:cubicBezTo>
                    <a:pt x="-193" y="12764"/>
                    <a:pt x="183" y="11536"/>
                    <a:pt x="1404" y="10432"/>
                  </a:cubicBezTo>
                  <a:cubicBezTo>
                    <a:pt x="2624" y="9327"/>
                    <a:pt x="4690" y="8345"/>
                    <a:pt x="6099" y="7486"/>
                  </a:cubicBezTo>
                  <a:cubicBezTo>
                    <a:pt x="7508" y="6627"/>
                    <a:pt x="8259" y="5891"/>
                    <a:pt x="9104" y="5155"/>
                  </a:cubicBezTo>
                  <a:cubicBezTo>
                    <a:pt x="9950" y="4418"/>
                    <a:pt x="10889" y="3682"/>
                    <a:pt x="12297" y="4786"/>
                  </a:cubicBezTo>
                  <a:cubicBezTo>
                    <a:pt x="13706" y="5891"/>
                    <a:pt x="15584" y="8836"/>
                    <a:pt x="16805" y="11168"/>
                  </a:cubicBezTo>
                  <a:cubicBezTo>
                    <a:pt x="18026" y="13500"/>
                    <a:pt x="18590" y="15218"/>
                    <a:pt x="18871" y="16691"/>
                  </a:cubicBezTo>
                  <a:cubicBezTo>
                    <a:pt x="19153" y="18164"/>
                    <a:pt x="19153" y="19391"/>
                    <a:pt x="18684" y="20250"/>
                  </a:cubicBezTo>
                  <a:cubicBezTo>
                    <a:pt x="18214" y="21109"/>
                    <a:pt x="17275" y="21600"/>
                    <a:pt x="16430" y="20127"/>
                  </a:cubicBezTo>
                  <a:cubicBezTo>
                    <a:pt x="15584" y="18655"/>
                    <a:pt x="14833" y="15218"/>
                    <a:pt x="15678" y="11536"/>
                  </a:cubicBezTo>
                  <a:cubicBezTo>
                    <a:pt x="16524" y="7855"/>
                    <a:pt x="18965" y="3927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564807" y="7943676"/>
              <a:ext cx="141954" cy="9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947" fill="norm" stroke="1" extrusionOk="0">
                  <a:moveTo>
                    <a:pt x="19646" y="11"/>
                  </a:moveTo>
                  <a:cubicBezTo>
                    <a:pt x="14950" y="11"/>
                    <a:pt x="10254" y="11"/>
                    <a:pt x="6654" y="2261"/>
                  </a:cubicBezTo>
                  <a:cubicBezTo>
                    <a:pt x="3054" y="4511"/>
                    <a:pt x="550" y="9011"/>
                    <a:pt x="81" y="13061"/>
                  </a:cubicBezTo>
                  <a:cubicBezTo>
                    <a:pt x="-389" y="17111"/>
                    <a:pt x="1176" y="20711"/>
                    <a:pt x="4933" y="20936"/>
                  </a:cubicBezTo>
                  <a:cubicBezTo>
                    <a:pt x="8689" y="21161"/>
                    <a:pt x="14637" y="18011"/>
                    <a:pt x="17768" y="14861"/>
                  </a:cubicBezTo>
                  <a:cubicBezTo>
                    <a:pt x="20898" y="11711"/>
                    <a:pt x="21211" y="8561"/>
                    <a:pt x="20898" y="5861"/>
                  </a:cubicBezTo>
                  <a:cubicBezTo>
                    <a:pt x="20585" y="3161"/>
                    <a:pt x="19646" y="911"/>
                    <a:pt x="18394" y="236"/>
                  </a:cubicBezTo>
                  <a:cubicBezTo>
                    <a:pt x="17141" y="-439"/>
                    <a:pt x="15576" y="461"/>
                    <a:pt x="14011" y="1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161197" y="7776821"/>
              <a:ext cx="266701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37"/>
                  </a:moveTo>
                  <a:cubicBezTo>
                    <a:pt x="857" y="-24"/>
                    <a:pt x="1714" y="-185"/>
                    <a:pt x="2914" y="540"/>
                  </a:cubicBezTo>
                  <a:cubicBezTo>
                    <a:pt x="4114" y="1266"/>
                    <a:pt x="5657" y="2878"/>
                    <a:pt x="8486" y="5699"/>
                  </a:cubicBezTo>
                  <a:cubicBezTo>
                    <a:pt x="11314" y="8519"/>
                    <a:pt x="15429" y="12549"/>
                    <a:pt x="17829" y="15370"/>
                  </a:cubicBezTo>
                  <a:cubicBezTo>
                    <a:pt x="20229" y="18191"/>
                    <a:pt x="20914" y="19803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161197" y="7727826"/>
              <a:ext cx="2603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9" y="2263"/>
                    <a:pt x="15278" y="4526"/>
                    <a:pt x="12205" y="7251"/>
                  </a:cubicBezTo>
                  <a:cubicBezTo>
                    <a:pt x="9132" y="9977"/>
                    <a:pt x="6146" y="13166"/>
                    <a:pt x="4127" y="15634"/>
                  </a:cubicBezTo>
                  <a:cubicBezTo>
                    <a:pt x="2107" y="18103"/>
                    <a:pt x="1054" y="19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49844" y="1524518"/>
              <a:ext cx="580367" cy="1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6" fill="norm" stroke="1" extrusionOk="0">
                  <a:moveTo>
                    <a:pt x="4659" y="21496"/>
                  </a:moveTo>
                  <a:cubicBezTo>
                    <a:pt x="3876" y="20125"/>
                    <a:pt x="3093" y="18753"/>
                    <a:pt x="2428" y="17896"/>
                  </a:cubicBezTo>
                  <a:cubicBezTo>
                    <a:pt x="1763" y="17039"/>
                    <a:pt x="1215" y="16696"/>
                    <a:pt x="1137" y="16182"/>
                  </a:cubicBezTo>
                  <a:cubicBezTo>
                    <a:pt x="1059" y="15667"/>
                    <a:pt x="1450" y="14982"/>
                    <a:pt x="3172" y="13267"/>
                  </a:cubicBezTo>
                  <a:cubicBezTo>
                    <a:pt x="4893" y="11553"/>
                    <a:pt x="7946" y="8810"/>
                    <a:pt x="10567" y="6925"/>
                  </a:cubicBezTo>
                  <a:cubicBezTo>
                    <a:pt x="13189" y="5039"/>
                    <a:pt x="15380" y="4010"/>
                    <a:pt x="16789" y="3325"/>
                  </a:cubicBezTo>
                  <a:cubicBezTo>
                    <a:pt x="18198" y="2639"/>
                    <a:pt x="18824" y="2296"/>
                    <a:pt x="19606" y="1782"/>
                  </a:cubicBezTo>
                  <a:cubicBezTo>
                    <a:pt x="20389" y="1267"/>
                    <a:pt x="21328" y="582"/>
                    <a:pt x="21446" y="239"/>
                  </a:cubicBezTo>
                  <a:cubicBezTo>
                    <a:pt x="21563" y="-104"/>
                    <a:pt x="20859" y="-104"/>
                    <a:pt x="19137" y="410"/>
                  </a:cubicBezTo>
                  <a:cubicBezTo>
                    <a:pt x="17415" y="925"/>
                    <a:pt x="14676" y="1953"/>
                    <a:pt x="12015" y="3839"/>
                  </a:cubicBezTo>
                  <a:cubicBezTo>
                    <a:pt x="9354" y="5725"/>
                    <a:pt x="6772" y="8467"/>
                    <a:pt x="4933" y="10696"/>
                  </a:cubicBezTo>
                  <a:cubicBezTo>
                    <a:pt x="3093" y="12925"/>
                    <a:pt x="1998" y="14639"/>
                    <a:pt x="1215" y="16182"/>
                  </a:cubicBezTo>
                  <a:cubicBezTo>
                    <a:pt x="433" y="17725"/>
                    <a:pt x="-37" y="19096"/>
                    <a:pt x="2" y="19610"/>
                  </a:cubicBezTo>
                  <a:cubicBezTo>
                    <a:pt x="41" y="20125"/>
                    <a:pt x="589" y="19782"/>
                    <a:pt x="2037" y="18239"/>
                  </a:cubicBezTo>
                  <a:cubicBezTo>
                    <a:pt x="3485" y="16696"/>
                    <a:pt x="5833" y="13953"/>
                    <a:pt x="7946" y="11725"/>
                  </a:cubicBezTo>
                  <a:cubicBezTo>
                    <a:pt x="10059" y="9496"/>
                    <a:pt x="11937" y="7782"/>
                    <a:pt x="13228" y="6925"/>
                  </a:cubicBezTo>
                  <a:cubicBezTo>
                    <a:pt x="14520" y="6067"/>
                    <a:pt x="15224" y="6067"/>
                    <a:pt x="15380" y="6410"/>
                  </a:cubicBezTo>
                  <a:cubicBezTo>
                    <a:pt x="15537" y="6753"/>
                    <a:pt x="15146" y="7439"/>
                    <a:pt x="14206" y="8639"/>
                  </a:cubicBezTo>
                  <a:cubicBezTo>
                    <a:pt x="13267" y="9839"/>
                    <a:pt x="11780" y="11553"/>
                    <a:pt x="10528" y="12925"/>
                  </a:cubicBezTo>
                  <a:cubicBezTo>
                    <a:pt x="9276" y="14296"/>
                    <a:pt x="8259" y="15325"/>
                    <a:pt x="7946" y="15667"/>
                  </a:cubicBezTo>
                  <a:cubicBezTo>
                    <a:pt x="7633" y="16010"/>
                    <a:pt x="8024" y="15667"/>
                    <a:pt x="9472" y="13782"/>
                  </a:cubicBezTo>
                  <a:cubicBezTo>
                    <a:pt x="10920" y="11896"/>
                    <a:pt x="13424" y="8467"/>
                    <a:pt x="15341" y="6925"/>
                  </a:cubicBezTo>
                  <a:cubicBezTo>
                    <a:pt x="17259" y="5382"/>
                    <a:pt x="18589" y="5725"/>
                    <a:pt x="19920" y="6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-1" y="1904876"/>
              <a:ext cx="325049" cy="18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9" fill="norm" stroke="1" extrusionOk="0">
                  <a:moveTo>
                    <a:pt x="5932" y="5214"/>
                  </a:moveTo>
                  <a:cubicBezTo>
                    <a:pt x="5932" y="3476"/>
                    <a:pt x="5932" y="1738"/>
                    <a:pt x="5583" y="1366"/>
                  </a:cubicBezTo>
                  <a:cubicBezTo>
                    <a:pt x="5235" y="993"/>
                    <a:pt x="4538" y="1986"/>
                    <a:pt x="3493" y="4841"/>
                  </a:cubicBezTo>
                  <a:cubicBezTo>
                    <a:pt x="2448" y="7697"/>
                    <a:pt x="1054" y="12414"/>
                    <a:pt x="427" y="15517"/>
                  </a:cubicBezTo>
                  <a:cubicBezTo>
                    <a:pt x="-200" y="18621"/>
                    <a:pt x="-61" y="20110"/>
                    <a:pt x="357" y="20855"/>
                  </a:cubicBezTo>
                  <a:cubicBezTo>
                    <a:pt x="775" y="21600"/>
                    <a:pt x="1472" y="21600"/>
                    <a:pt x="2796" y="20731"/>
                  </a:cubicBezTo>
                  <a:cubicBezTo>
                    <a:pt x="4120" y="19862"/>
                    <a:pt x="6071" y="18124"/>
                    <a:pt x="7186" y="15766"/>
                  </a:cubicBezTo>
                  <a:cubicBezTo>
                    <a:pt x="8301" y="13407"/>
                    <a:pt x="8579" y="10428"/>
                    <a:pt x="8370" y="8441"/>
                  </a:cubicBezTo>
                  <a:cubicBezTo>
                    <a:pt x="8161" y="6455"/>
                    <a:pt x="7465" y="5462"/>
                    <a:pt x="6698" y="4841"/>
                  </a:cubicBezTo>
                  <a:cubicBezTo>
                    <a:pt x="5932" y="4221"/>
                    <a:pt x="5095" y="3972"/>
                    <a:pt x="5095" y="4097"/>
                  </a:cubicBezTo>
                  <a:cubicBezTo>
                    <a:pt x="5095" y="4221"/>
                    <a:pt x="5932" y="4717"/>
                    <a:pt x="6698" y="4966"/>
                  </a:cubicBezTo>
                  <a:cubicBezTo>
                    <a:pt x="7465" y="5214"/>
                    <a:pt x="8161" y="5214"/>
                    <a:pt x="8858" y="4966"/>
                  </a:cubicBezTo>
                  <a:cubicBezTo>
                    <a:pt x="9555" y="4717"/>
                    <a:pt x="10252" y="4221"/>
                    <a:pt x="10670" y="3103"/>
                  </a:cubicBezTo>
                  <a:cubicBezTo>
                    <a:pt x="11088" y="1986"/>
                    <a:pt x="11227" y="248"/>
                    <a:pt x="11436" y="372"/>
                  </a:cubicBezTo>
                  <a:cubicBezTo>
                    <a:pt x="11645" y="497"/>
                    <a:pt x="11924" y="2483"/>
                    <a:pt x="12481" y="5090"/>
                  </a:cubicBezTo>
                  <a:cubicBezTo>
                    <a:pt x="13039" y="7697"/>
                    <a:pt x="13875" y="10924"/>
                    <a:pt x="14502" y="13034"/>
                  </a:cubicBezTo>
                  <a:cubicBezTo>
                    <a:pt x="15129" y="15145"/>
                    <a:pt x="15547" y="16138"/>
                    <a:pt x="16105" y="16510"/>
                  </a:cubicBezTo>
                  <a:cubicBezTo>
                    <a:pt x="16662" y="16883"/>
                    <a:pt x="17359" y="16634"/>
                    <a:pt x="17846" y="14648"/>
                  </a:cubicBezTo>
                  <a:cubicBezTo>
                    <a:pt x="18334" y="12662"/>
                    <a:pt x="18613" y="8938"/>
                    <a:pt x="18822" y="6331"/>
                  </a:cubicBezTo>
                  <a:cubicBezTo>
                    <a:pt x="19031" y="3724"/>
                    <a:pt x="19170" y="2234"/>
                    <a:pt x="19588" y="1366"/>
                  </a:cubicBezTo>
                  <a:cubicBezTo>
                    <a:pt x="20006" y="497"/>
                    <a:pt x="20703" y="248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75847" y="1822326"/>
              <a:ext cx="279401" cy="19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5166"/>
                  </a:moveTo>
                  <a:cubicBezTo>
                    <a:pt x="818" y="15166"/>
                    <a:pt x="1636" y="15166"/>
                    <a:pt x="2536" y="14247"/>
                  </a:cubicBezTo>
                  <a:cubicBezTo>
                    <a:pt x="3436" y="13328"/>
                    <a:pt x="4418" y="11489"/>
                    <a:pt x="4909" y="9881"/>
                  </a:cubicBezTo>
                  <a:cubicBezTo>
                    <a:pt x="5400" y="8272"/>
                    <a:pt x="5400" y="6894"/>
                    <a:pt x="4991" y="6204"/>
                  </a:cubicBezTo>
                  <a:cubicBezTo>
                    <a:pt x="4582" y="5515"/>
                    <a:pt x="3764" y="5515"/>
                    <a:pt x="3109" y="6089"/>
                  </a:cubicBezTo>
                  <a:cubicBezTo>
                    <a:pt x="2455" y="6664"/>
                    <a:pt x="1964" y="7813"/>
                    <a:pt x="1964" y="10340"/>
                  </a:cubicBezTo>
                  <a:cubicBezTo>
                    <a:pt x="1964" y="12868"/>
                    <a:pt x="2455" y="16774"/>
                    <a:pt x="3109" y="18957"/>
                  </a:cubicBezTo>
                  <a:cubicBezTo>
                    <a:pt x="3764" y="21140"/>
                    <a:pt x="4582" y="21600"/>
                    <a:pt x="5645" y="21140"/>
                  </a:cubicBezTo>
                  <a:cubicBezTo>
                    <a:pt x="6709" y="20681"/>
                    <a:pt x="8018" y="19302"/>
                    <a:pt x="8591" y="16660"/>
                  </a:cubicBezTo>
                  <a:cubicBezTo>
                    <a:pt x="9164" y="14017"/>
                    <a:pt x="9000" y="10111"/>
                    <a:pt x="8918" y="7583"/>
                  </a:cubicBezTo>
                  <a:cubicBezTo>
                    <a:pt x="8836" y="5055"/>
                    <a:pt x="8836" y="3906"/>
                    <a:pt x="9245" y="3332"/>
                  </a:cubicBezTo>
                  <a:cubicBezTo>
                    <a:pt x="9655" y="2757"/>
                    <a:pt x="10473" y="2757"/>
                    <a:pt x="11700" y="4136"/>
                  </a:cubicBezTo>
                  <a:cubicBezTo>
                    <a:pt x="12927" y="5515"/>
                    <a:pt x="14564" y="8272"/>
                    <a:pt x="15627" y="10340"/>
                  </a:cubicBezTo>
                  <a:cubicBezTo>
                    <a:pt x="16691" y="12409"/>
                    <a:pt x="17182" y="13787"/>
                    <a:pt x="17182" y="15051"/>
                  </a:cubicBezTo>
                  <a:cubicBezTo>
                    <a:pt x="17182" y="16315"/>
                    <a:pt x="16691" y="17464"/>
                    <a:pt x="16118" y="17464"/>
                  </a:cubicBezTo>
                  <a:cubicBezTo>
                    <a:pt x="15545" y="17464"/>
                    <a:pt x="14891" y="16315"/>
                    <a:pt x="14891" y="13787"/>
                  </a:cubicBezTo>
                  <a:cubicBezTo>
                    <a:pt x="14891" y="11260"/>
                    <a:pt x="15545" y="7353"/>
                    <a:pt x="16773" y="4826"/>
                  </a:cubicBezTo>
                  <a:cubicBezTo>
                    <a:pt x="18000" y="2298"/>
                    <a:pt x="19800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38985" y="1590942"/>
              <a:ext cx="478263" cy="35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52" fill="norm" stroke="1" extrusionOk="0">
                  <a:moveTo>
                    <a:pt x="4943" y="15414"/>
                  </a:moveTo>
                  <a:cubicBezTo>
                    <a:pt x="4182" y="14525"/>
                    <a:pt x="3421" y="13635"/>
                    <a:pt x="2802" y="13254"/>
                  </a:cubicBezTo>
                  <a:cubicBezTo>
                    <a:pt x="2184" y="12873"/>
                    <a:pt x="1708" y="13000"/>
                    <a:pt x="1232" y="14017"/>
                  </a:cubicBezTo>
                  <a:cubicBezTo>
                    <a:pt x="756" y="15033"/>
                    <a:pt x="281" y="16939"/>
                    <a:pt x="90" y="18273"/>
                  </a:cubicBezTo>
                  <a:cubicBezTo>
                    <a:pt x="-100" y="19607"/>
                    <a:pt x="-5" y="20370"/>
                    <a:pt x="519" y="20814"/>
                  </a:cubicBezTo>
                  <a:cubicBezTo>
                    <a:pt x="1042" y="21259"/>
                    <a:pt x="1993" y="21386"/>
                    <a:pt x="2802" y="20433"/>
                  </a:cubicBezTo>
                  <a:cubicBezTo>
                    <a:pt x="3611" y="19480"/>
                    <a:pt x="4277" y="17447"/>
                    <a:pt x="4610" y="16113"/>
                  </a:cubicBezTo>
                  <a:cubicBezTo>
                    <a:pt x="4943" y="14779"/>
                    <a:pt x="4943" y="14144"/>
                    <a:pt x="4943" y="14144"/>
                  </a:cubicBezTo>
                  <a:cubicBezTo>
                    <a:pt x="4943" y="14144"/>
                    <a:pt x="4943" y="14779"/>
                    <a:pt x="4991" y="15605"/>
                  </a:cubicBezTo>
                  <a:cubicBezTo>
                    <a:pt x="5038" y="16431"/>
                    <a:pt x="5133" y="17447"/>
                    <a:pt x="5419" y="18210"/>
                  </a:cubicBezTo>
                  <a:cubicBezTo>
                    <a:pt x="5704" y="18972"/>
                    <a:pt x="6180" y="19480"/>
                    <a:pt x="6656" y="19671"/>
                  </a:cubicBezTo>
                  <a:cubicBezTo>
                    <a:pt x="7132" y="19861"/>
                    <a:pt x="7607" y="19734"/>
                    <a:pt x="8226" y="18781"/>
                  </a:cubicBezTo>
                  <a:cubicBezTo>
                    <a:pt x="8844" y="17828"/>
                    <a:pt x="9606" y="16050"/>
                    <a:pt x="10177" y="13191"/>
                  </a:cubicBezTo>
                  <a:cubicBezTo>
                    <a:pt x="10748" y="10332"/>
                    <a:pt x="11128" y="6393"/>
                    <a:pt x="11319" y="3915"/>
                  </a:cubicBezTo>
                  <a:cubicBezTo>
                    <a:pt x="11509" y="1438"/>
                    <a:pt x="11509" y="421"/>
                    <a:pt x="11319" y="104"/>
                  </a:cubicBezTo>
                  <a:cubicBezTo>
                    <a:pt x="11128" y="-214"/>
                    <a:pt x="10748" y="167"/>
                    <a:pt x="10415" y="1692"/>
                  </a:cubicBezTo>
                  <a:cubicBezTo>
                    <a:pt x="10081" y="3217"/>
                    <a:pt x="9796" y="5885"/>
                    <a:pt x="9844" y="8871"/>
                  </a:cubicBezTo>
                  <a:cubicBezTo>
                    <a:pt x="9891" y="11857"/>
                    <a:pt x="10272" y="15160"/>
                    <a:pt x="10605" y="17130"/>
                  </a:cubicBezTo>
                  <a:cubicBezTo>
                    <a:pt x="10938" y="19099"/>
                    <a:pt x="11223" y="19734"/>
                    <a:pt x="11604" y="20242"/>
                  </a:cubicBezTo>
                  <a:cubicBezTo>
                    <a:pt x="11985" y="20751"/>
                    <a:pt x="12460" y="21132"/>
                    <a:pt x="12841" y="21068"/>
                  </a:cubicBezTo>
                  <a:cubicBezTo>
                    <a:pt x="13222" y="21005"/>
                    <a:pt x="13507" y="20497"/>
                    <a:pt x="14030" y="18464"/>
                  </a:cubicBezTo>
                  <a:cubicBezTo>
                    <a:pt x="14554" y="16431"/>
                    <a:pt x="15315" y="12873"/>
                    <a:pt x="15791" y="10141"/>
                  </a:cubicBezTo>
                  <a:cubicBezTo>
                    <a:pt x="16267" y="7410"/>
                    <a:pt x="16457" y="5504"/>
                    <a:pt x="16504" y="3915"/>
                  </a:cubicBezTo>
                  <a:cubicBezTo>
                    <a:pt x="16552" y="2327"/>
                    <a:pt x="16457" y="1057"/>
                    <a:pt x="16219" y="675"/>
                  </a:cubicBezTo>
                  <a:cubicBezTo>
                    <a:pt x="15981" y="294"/>
                    <a:pt x="15600" y="802"/>
                    <a:pt x="15220" y="2708"/>
                  </a:cubicBezTo>
                  <a:cubicBezTo>
                    <a:pt x="14839" y="4614"/>
                    <a:pt x="14459" y="7918"/>
                    <a:pt x="15125" y="10522"/>
                  </a:cubicBezTo>
                  <a:cubicBezTo>
                    <a:pt x="15791" y="13127"/>
                    <a:pt x="17504" y="15033"/>
                    <a:pt x="18741" y="16050"/>
                  </a:cubicBezTo>
                  <a:cubicBezTo>
                    <a:pt x="19978" y="17066"/>
                    <a:pt x="20739" y="17193"/>
                    <a:pt x="21500" y="17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6145" y="2370132"/>
              <a:ext cx="100668" cy="27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058" fill="norm" stroke="1" extrusionOk="0">
                  <a:moveTo>
                    <a:pt x="14245" y="4706"/>
                  </a:moveTo>
                  <a:cubicBezTo>
                    <a:pt x="12482" y="4222"/>
                    <a:pt x="10718" y="3739"/>
                    <a:pt x="9837" y="3094"/>
                  </a:cubicBezTo>
                  <a:cubicBezTo>
                    <a:pt x="8955" y="2449"/>
                    <a:pt x="8955" y="1643"/>
                    <a:pt x="8074" y="998"/>
                  </a:cubicBezTo>
                  <a:cubicBezTo>
                    <a:pt x="7192" y="354"/>
                    <a:pt x="5429" y="-130"/>
                    <a:pt x="3886" y="31"/>
                  </a:cubicBezTo>
                  <a:cubicBezTo>
                    <a:pt x="2343" y="192"/>
                    <a:pt x="1020" y="998"/>
                    <a:pt x="359" y="2771"/>
                  </a:cubicBezTo>
                  <a:cubicBezTo>
                    <a:pt x="-302" y="4545"/>
                    <a:pt x="-302" y="7285"/>
                    <a:pt x="2563" y="9542"/>
                  </a:cubicBezTo>
                  <a:cubicBezTo>
                    <a:pt x="5429" y="11798"/>
                    <a:pt x="11159" y="13571"/>
                    <a:pt x="14906" y="14700"/>
                  </a:cubicBezTo>
                  <a:cubicBezTo>
                    <a:pt x="18653" y="15828"/>
                    <a:pt x="20416" y="16312"/>
                    <a:pt x="20857" y="17279"/>
                  </a:cubicBezTo>
                  <a:cubicBezTo>
                    <a:pt x="21298" y="18246"/>
                    <a:pt x="20416" y="19697"/>
                    <a:pt x="17551" y="20503"/>
                  </a:cubicBezTo>
                  <a:cubicBezTo>
                    <a:pt x="14686" y="21309"/>
                    <a:pt x="9837" y="21470"/>
                    <a:pt x="7633" y="19374"/>
                  </a:cubicBezTo>
                  <a:cubicBezTo>
                    <a:pt x="5429" y="17279"/>
                    <a:pt x="5869" y="12927"/>
                    <a:pt x="6310" y="8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29797" y="2266826"/>
              <a:ext cx="107951" cy="33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847" y="3828"/>
                    <a:pt x="1694" y="7656"/>
                    <a:pt x="2753" y="11005"/>
                  </a:cubicBezTo>
                  <a:cubicBezTo>
                    <a:pt x="3812" y="14354"/>
                    <a:pt x="5082" y="17225"/>
                    <a:pt x="6353" y="18934"/>
                  </a:cubicBezTo>
                  <a:cubicBezTo>
                    <a:pt x="7624" y="20643"/>
                    <a:pt x="8894" y="21190"/>
                    <a:pt x="10588" y="21395"/>
                  </a:cubicBezTo>
                  <a:cubicBezTo>
                    <a:pt x="12282" y="21600"/>
                    <a:pt x="14400" y="21463"/>
                    <a:pt x="16306" y="20301"/>
                  </a:cubicBezTo>
                  <a:cubicBezTo>
                    <a:pt x="18212" y="19139"/>
                    <a:pt x="19906" y="16952"/>
                    <a:pt x="21600" y="147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97774" y="2398169"/>
              <a:ext cx="355874" cy="13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61" fill="norm" stroke="1" extrusionOk="0">
                  <a:moveTo>
                    <a:pt x="1167" y="6109"/>
                  </a:moveTo>
                  <a:cubicBezTo>
                    <a:pt x="528" y="6431"/>
                    <a:pt x="-111" y="6754"/>
                    <a:pt x="17" y="6431"/>
                  </a:cubicBezTo>
                  <a:cubicBezTo>
                    <a:pt x="145" y="6109"/>
                    <a:pt x="1039" y="5142"/>
                    <a:pt x="2317" y="4013"/>
                  </a:cubicBezTo>
                  <a:cubicBezTo>
                    <a:pt x="3596" y="2885"/>
                    <a:pt x="5257" y="1595"/>
                    <a:pt x="6471" y="789"/>
                  </a:cubicBezTo>
                  <a:cubicBezTo>
                    <a:pt x="7685" y="-17"/>
                    <a:pt x="8452" y="-339"/>
                    <a:pt x="8836" y="467"/>
                  </a:cubicBezTo>
                  <a:cubicBezTo>
                    <a:pt x="9219" y="1273"/>
                    <a:pt x="9219" y="3207"/>
                    <a:pt x="9155" y="5948"/>
                  </a:cubicBezTo>
                  <a:cubicBezTo>
                    <a:pt x="9091" y="8688"/>
                    <a:pt x="8964" y="12234"/>
                    <a:pt x="9027" y="14974"/>
                  </a:cubicBezTo>
                  <a:cubicBezTo>
                    <a:pt x="9091" y="17715"/>
                    <a:pt x="9347" y="19649"/>
                    <a:pt x="9794" y="20455"/>
                  </a:cubicBezTo>
                  <a:cubicBezTo>
                    <a:pt x="10242" y="21261"/>
                    <a:pt x="10881" y="20939"/>
                    <a:pt x="11456" y="18843"/>
                  </a:cubicBezTo>
                  <a:cubicBezTo>
                    <a:pt x="12031" y="16748"/>
                    <a:pt x="12542" y="12879"/>
                    <a:pt x="12862" y="10139"/>
                  </a:cubicBezTo>
                  <a:cubicBezTo>
                    <a:pt x="13181" y="7398"/>
                    <a:pt x="13309" y="5786"/>
                    <a:pt x="13245" y="5786"/>
                  </a:cubicBezTo>
                  <a:cubicBezTo>
                    <a:pt x="13181" y="5786"/>
                    <a:pt x="12926" y="7398"/>
                    <a:pt x="12990" y="9010"/>
                  </a:cubicBezTo>
                  <a:cubicBezTo>
                    <a:pt x="13053" y="10622"/>
                    <a:pt x="13437" y="12234"/>
                    <a:pt x="14907" y="13201"/>
                  </a:cubicBezTo>
                  <a:cubicBezTo>
                    <a:pt x="16377" y="14168"/>
                    <a:pt x="18933" y="14491"/>
                    <a:pt x="21489" y="14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03843" y="2203067"/>
              <a:ext cx="132355" cy="31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3" fill="norm" stroke="1" extrusionOk="0">
                  <a:moveTo>
                    <a:pt x="14239" y="15674"/>
                  </a:moveTo>
                  <a:cubicBezTo>
                    <a:pt x="13553" y="14950"/>
                    <a:pt x="12868" y="14225"/>
                    <a:pt x="11153" y="13790"/>
                  </a:cubicBezTo>
                  <a:cubicBezTo>
                    <a:pt x="9439" y="13355"/>
                    <a:pt x="6696" y="13210"/>
                    <a:pt x="4296" y="14007"/>
                  </a:cubicBezTo>
                  <a:cubicBezTo>
                    <a:pt x="1896" y="14805"/>
                    <a:pt x="-161" y="16544"/>
                    <a:pt x="10" y="18066"/>
                  </a:cubicBezTo>
                  <a:cubicBezTo>
                    <a:pt x="182" y="19588"/>
                    <a:pt x="2582" y="20893"/>
                    <a:pt x="5325" y="21183"/>
                  </a:cubicBezTo>
                  <a:cubicBezTo>
                    <a:pt x="8068" y="21473"/>
                    <a:pt x="11153" y="20748"/>
                    <a:pt x="13210" y="18429"/>
                  </a:cubicBezTo>
                  <a:cubicBezTo>
                    <a:pt x="15268" y="16109"/>
                    <a:pt x="16296" y="12195"/>
                    <a:pt x="16296" y="9223"/>
                  </a:cubicBezTo>
                  <a:cubicBezTo>
                    <a:pt x="16296" y="6252"/>
                    <a:pt x="15268" y="4222"/>
                    <a:pt x="14239" y="2700"/>
                  </a:cubicBezTo>
                  <a:cubicBezTo>
                    <a:pt x="13210" y="1178"/>
                    <a:pt x="12182" y="163"/>
                    <a:pt x="11325" y="18"/>
                  </a:cubicBezTo>
                  <a:cubicBezTo>
                    <a:pt x="10468" y="-127"/>
                    <a:pt x="9782" y="598"/>
                    <a:pt x="9953" y="2845"/>
                  </a:cubicBezTo>
                  <a:cubicBezTo>
                    <a:pt x="10125" y="5092"/>
                    <a:pt x="11153" y="8861"/>
                    <a:pt x="13210" y="11905"/>
                  </a:cubicBezTo>
                  <a:cubicBezTo>
                    <a:pt x="15268" y="14950"/>
                    <a:pt x="18353" y="17269"/>
                    <a:pt x="21439" y="19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75905" y="2282498"/>
              <a:ext cx="233343" cy="15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334" fill="norm" stroke="1" extrusionOk="0">
                  <a:moveTo>
                    <a:pt x="432" y="18962"/>
                  </a:moveTo>
                  <a:cubicBezTo>
                    <a:pt x="2168" y="15315"/>
                    <a:pt x="3904" y="11668"/>
                    <a:pt x="4772" y="8863"/>
                  </a:cubicBezTo>
                  <a:cubicBezTo>
                    <a:pt x="5640" y="6058"/>
                    <a:pt x="5640" y="4094"/>
                    <a:pt x="5157" y="3112"/>
                  </a:cubicBezTo>
                  <a:cubicBezTo>
                    <a:pt x="4675" y="2131"/>
                    <a:pt x="3711" y="2131"/>
                    <a:pt x="2843" y="2832"/>
                  </a:cubicBezTo>
                  <a:cubicBezTo>
                    <a:pt x="1975" y="3533"/>
                    <a:pt x="1204" y="4936"/>
                    <a:pt x="625" y="7461"/>
                  </a:cubicBezTo>
                  <a:cubicBezTo>
                    <a:pt x="47" y="9985"/>
                    <a:pt x="-339" y="13632"/>
                    <a:pt x="432" y="16437"/>
                  </a:cubicBezTo>
                  <a:cubicBezTo>
                    <a:pt x="1204" y="19242"/>
                    <a:pt x="3132" y="21206"/>
                    <a:pt x="5061" y="19944"/>
                  </a:cubicBezTo>
                  <a:cubicBezTo>
                    <a:pt x="6990" y="18681"/>
                    <a:pt x="8918" y="14193"/>
                    <a:pt x="9882" y="11248"/>
                  </a:cubicBezTo>
                  <a:cubicBezTo>
                    <a:pt x="10847" y="8302"/>
                    <a:pt x="10847" y="6900"/>
                    <a:pt x="10654" y="7040"/>
                  </a:cubicBezTo>
                  <a:cubicBezTo>
                    <a:pt x="10461" y="7180"/>
                    <a:pt x="10075" y="8863"/>
                    <a:pt x="9786" y="10546"/>
                  </a:cubicBezTo>
                  <a:cubicBezTo>
                    <a:pt x="9497" y="12229"/>
                    <a:pt x="9304" y="13912"/>
                    <a:pt x="9304" y="15455"/>
                  </a:cubicBezTo>
                  <a:cubicBezTo>
                    <a:pt x="9304" y="16998"/>
                    <a:pt x="9497" y="18401"/>
                    <a:pt x="9882" y="17980"/>
                  </a:cubicBezTo>
                  <a:cubicBezTo>
                    <a:pt x="10268" y="17559"/>
                    <a:pt x="10847" y="15315"/>
                    <a:pt x="11425" y="12229"/>
                  </a:cubicBezTo>
                  <a:cubicBezTo>
                    <a:pt x="12004" y="9144"/>
                    <a:pt x="12582" y="5216"/>
                    <a:pt x="13257" y="2832"/>
                  </a:cubicBezTo>
                  <a:cubicBezTo>
                    <a:pt x="13932" y="448"/>
                    <a:pt x="14704" y="-394"/>
                    <a:pt x="15861" y="167"/>
                  </a:cubicBezTo>
                  <a:cubicBezTo>
                    <a:pt x="17018" y="728"/>
                    <a:pt x="18561" y="2692"/>
                    <a:pt x="19429" y="4375"/>
                  </a:cubicBezTo>
                  <a:cubicBezTo>
                    <a:pt x="20297" y="6058"/>
                    <a:pt x="20490" y="7461"/>
                    <a:pt x="20586" y="9284"/>
                  </a:cubicBezTo>
                  <a:cubicBezTo>
                    <a:pt x="20682" y="11107"/>
                    <a:pt x="20682" y="13351"/>
                    <a:pt x="20779" y="13772"/>
                  </a:cubicBezTo>
                  <a:cubicBezTo>
                    <a:pt x="20875" y="14193"/>
                    <a:pt x="21068" y="12790"/>
                    <a:pt x="21261" y="11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50703" y="2063626"/>
              <a:ext cx="72845" cy="37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6" fill="norm" stroke="1" extrusionOk="0">
                  <a:moveTo>
                    <a:pt x="872" y="0"/>
                  </a:moveTo>
                  <a:cubicBezTo>
                    <a:pt x="255" y="3661"/>
                    <a:pt x="-362" y="7322"/>
                    <a:pt x="255" y="10739"/>
                  </a:cubicBezTo>
                  <a:cubicBezTo>
                    <a:pt x="872" y="14156"/>
                    <a:pt x="2724" y="17329"/>
                    <a:pt x="4575" y="19159"/>
                  </a:cubicBezTo>
                  <a:cubicBezTo>
                    <a:pt x="6427" y="20990"/>
                    <a:pt x="8278" y="21478"/>
                    <a:pt x="10438" y="21539"/>
                  </a:cubicBezTo>
                  <a:cubicBezTo>
                    <a:pt x="12598" y="21600"/>
                    <a:pt x="15067" y="21234"/>
                    <a:pt x="16918" y="20746"/>
                  </a:cubicBezTo>
                  <a:cubicBezTo>
                    <a:pt x="18769" y="20258"/>
                    <a:pt x="20004" y="19647"/>
                    <a:pt x="21238" y="19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40724" y="2241426"/>
              <a:ext cx="120924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25" fill="norm" stroke="1" extrusionOk="0">
                  <a:moveTo>
                    <a:pt x="8986" y="0"/>
                  </a:moveTo>
                  <a:cubicBezTo>
                    <a:pt x="7124" y="1800"/>
                    <a:pt x="5262" y="3600"/>
                    <a:pt x="3400" y="7200"/>
                  </a:cubicBezTo>
                  <a:cubicBezTo>
                    <a:pt x="1538" y="10800"/>
                    <a:pt x="-324" y="16200"/>
                    <a:pt x="48" y="18900"/>
                  </a:cubicBezTo>
                  <a:cubicBezTo>
                    <a:pt x="421" y="21600"/>
                    <a:pt x="3028" y="21600"/>
                    <a:pt x="6938" y="18000"/>
                  </a:cubicBezTo>
                  <a:cubicBezTo>
                    <a:pt x="10848" y="14400"/>
                    <a:pt x="16062" y="720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43542" y="2196976"/>
              <a:ext cx="15024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12295" y="0"/>
                  </a:moveTo>
                  <a:cubicBezTo>
                    <a:pt x="8745" y="450"/>
                    <a:pt x="5194" y="900"/>
                    <a:pt x="2975" y="1575"/>
                  </a:cubicBezTo>
                  <a:cubicBezTo>
                    <a:pt x="756" y="2250"/>
                    <a:pt x="-132" y="3150"/>
                    <a:pt x="16" y="3938"/>
                  </a:cubicBezTo>
                  <a:cubicBezTo>
                    <a:pt x="164" y="4725"/>
                    <a:pt x="1347" y="5400"/>
                    <a:pt x="4602" y="6300"/>
                  </a:cubicBezTo>
                  <a:cubicBezTo>
                    <a:pt x="7857" y="7200"/>
                    <a:pt x="13183" y="8325"/>
                    <a:pt x="16586" y="9450"/>
                  </a:cubicBezTo>
                  <a:cubicBezTo>
                    <a:pt x="19989" y="10575"/>
                    <a:pt x="21468" y="11700"/>
                    <a:pt x="20876" y="13612"/>
                  </a:cubicBezTo>
                  <a:cubicBezTo>
                    <a:pt x="20284" y="15525"/>
                    <a:pt x="17621" y="18225"/>
                    <a:pt x="15550" y="19687"/>
                  </a:cubicBezTo>
                  <a:cubicBezTo>
                    <a:pt x="13479" y="21150"/>
                    <a:pt x="12000" y="21375"/>
                    <a:pt x="105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499797" y="2184276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497351" y="2087133"/>
              <a:ext cx="27847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682" fill="norm" stroke="1" extrusionOk="0">
                  <a:moveTo>
                    <a:pt x="11040" y="20682"/>
                  </a:moveTo>
                  <a:cubicBezTo>
                    <a:pt x="4868" y="13205"/>
                    <a:pt x="-1303" y="5728"/>
                    <a:pt x="240" y="2405"/>
                  </a:cubicBezTo>
                  <a:cubicBezTo>
                    <a:pt x="1783" y="-918"/>
                    <a:pt x="11040" y="-87"/>
                    <a:pt x="20297" y="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595047" y="2094888"/>
              <a:ext cx="133351" cy="14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849"/>
                  </a:moveTo>
                  <a:cubicBezTo>
                    <a:pt x="686" y="5934"/>
                    <a:pt x="1371" y="9020"/>
                    <a:pt x="1714" y="11489"/>
                  </a:cubicBezTo>
                  <a:cubicBezTo>
                    <a:pt x="2057" y="13957"/>
                    <a:pt x="2057" y="15809"/>
                    <a:pt x="1886" y="15963"/>
                  </a:cubicBezTo>
                  <a:cubicBezTo>
                    <a:pt x="1714" y="16117"/>
                    <a:pt x="1371" y="14574"/>
                    <a:pt x="1371" y="12106"/>
                  </a:cubicBezTo>
                  <a:cubicBezTo>
                    <a:pt x="1371" y="9637"/>
                    <a:pt x="1714" y="6243"/>
                    <a:pt x="2571" y="3929"/>
                  </a:cubicBezTo>
                  <a:cubicBezTo>
                    <a:pt x="3429" y="1614"/>
                    <a:pt x="4800" y="380"/>
                    <a:pt x="6343" y="72"/>
                  </a:cubicBezTo>
                  <a:cubicBezTo>
                    <a:pt x="7886" y="-237"/>
                    <a:pt x="9600" y="380"/>
                    <a:pt x="11657" y="3466"/>
                  </a:cubicBezTo>
                  <a:cubicBezTo>
                    <a:pt x="13714" y="6552"/>
                    <a:pt x="16114" y="12106"/>
                    <a:pt x="17829" y="15500"/>
                  </a:cubicBezTo>
                  <a:cubicBezTo>
                    <a:pt x="19543" y="18894"/>
                    <a:pt x="20571" y="20129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918897" y="1713246"/>
              <a:ext cx="596901" cy="4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2068" y="21452"/>
                    <a:pt x="4136" y="21351"/>
                    <a:pt x="5400" y="21301"/>
                  </a:cubicBezTo>
                  <a:cubicBezTo>
                    <a:pt x="6664" y="21250"/>
                    <a:pt x="7123" y="21250"/>
                    <a:pt x="7506" y="21099"/>
                  </a:cubicBezTo>
                  <a:cubicBezTo>
                    <a:pt x="7889" y="20947"/>
                    <a:pt x="8196" y="20645"/>
                    <a:pt x="8234" y="20291"/>
                  </a:cubicBezTo>
                  <a:cubicBezTo>
                    <a:pt x="8272" y="19938"/>
                    <a:pt x="8043" y="19534"/>
                    <a:pt x="7391" y="18323"/>
                  </a:cubicBezTo>
                  <a:cubicBezTo>
                    <a:pt x="6740" y="17112"/>
                    <a:pt x="5668" y="15093"/>
                    <a:pt x="4979" y="12873"/>
                  </a:cubicBezTo>
                  <a:cubicBezTo>
                    <a:pt x="4289" y="10652"/>
                    <a:pt x="3983" y="8230"/>
                    <a:pt x="4289" y="6211"/>
                  </a:cubicBezTo>
                  <a:cubicBezTo>
                    <a:pt x="4596" y="4192"/>
                    <a:pt x="5515" y="2577"/>
                    <a:pt x="6396" y="1517"/>
                  </a:cubicBezTo>
                  <a:cubicBezTo>
                    <a:pt x="7277" y="458"/>
                    <a:pt x="8119" y="-47"/>
                    <a:pt x="8885" y="3"/>
                  </a:cubicBezTo>
                  <a:cubicBezTo>
                    <a:pt x="9651" y="54"/>
                    <a:pt x="10340" y="660"/>
                    <a:pt x="10800" y="2476"/>
                  </a:cubicBezTo>
                  <a:cubicBezTo>
                    <a:pt x="11260" y="4293"/>
                    <a:pt x="11489" y="7321"/>
                    <a:pt x="11566" y="9592"/>
                  </a:cubicBezTo>
                  <a:cubicBezTo>
                    <a:pt x="11643" y="11863"/>
                    <a:pt x="11566" y="13377"/>
                    <a:pt x="11489" y="14488"/>
                  </a:cubicBezTo>
                  <a:cubicBezTo>
                    <a:pt x="11413" y="15598"/>
                    <a:pt x="11336" y="16304"/>
                    <a:pt x="11566" y="16658"/>
                  </a:cubicBezTo>
                  <a:cubicBezTo>
                    <a:pt x="11796" y="17011"/>
                    <a:pt x="12332" y="17011"/>
                    <a:pt x="13749" y="16708"/>
                  </a:cubicBezTo>
                  <a:cubicBezTo>
                    <a:pt x="15166" y="16405"/>
                    <a:pt x="17464" y="15800"/>
                    <a:pt x="18919" y="15396"/>
                  </a:cubicBezTo>
                  <a:cubicBezTo>
                    <a:pt x="20374" y="14992"/>
                    <a:pt x="20987" y="14790"/>
                    <a:pt x="21600" y="14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498763" y="1958143"/>
              <a:ext cx="150385" cy="12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453" fill="norm" stroke="1" extrusionOk="0">
                  <a:moveTo>
                    <a:pt x="2414" y="15028"/>
                  </a:moveTo>
                  <a:cubicBezTo>
                    <a:pt x="5414" y="13657"/>
                    <a:pt x="8414" y="12286"/>
                    <a:pt x="10214" y="10743"/>
                  </a:cubicBezTo>
                  <a:cubicBezTo>
                    <a:pt x="12014" y="9200"/>
                    <a:pt x="12614" y="7486"/>
                    <a:pt x="12914" y="5771"/>
                  </a:cubicBezTo>
                  <a:cubicBezTo>
                    <a:pt x="13214" y="4057"/>
                    <a:pt x="13214" y="2343"/>
                    <a:pt x="11714" y="1143"/>
                  </a:cubicBezTo>
                  <a:cubicBezTo>
                    <a:pt x="10214" y="-57"/>
                    <a:pt x="7214" y="-743"/>
                    <a:pt x="4964" y="1314"/>
                  </a:cubicBezTo>
                  <a:cubicBezTo>
                    <a:pt x="2714" y="3371"/>
                    <a:pt x="1214" y="8171"/>
                    <a:pt x="464" y="11428"/>
                  </a:cubicBezTo>
                  <a:cubicBezTo>
                    <a:pt x="-286" y="14686"/>
                    <a:pt x="-286" y="16400"/>
                    <a:pt x="1664" y="17943"/>
                  </a:cubicBezTo>
                  <a:cubicBezTo>
                    <a:pt x="3614" y="19486"/>
                    <a:pt x="7514" y="20857"/>
                    <a:pt x="11114" y="20343"/>
                  </a:cubicBezTo>
                  <a:cubicBezTo>
                    <a:pt x="14714" y="19828"/>
                    <a:pt x="18014" y="17428"/>
                    <a:pt x="21314" y="15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617397" y="1955676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666974" y="1955676"/>
              <a:ext cx="4567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0"/>
                    <a:pt x="11367" y="0"/>
                    <a:pt x="7440" y="1137"/>
                  </a:cubicBezTo>
                  <a:cubicBezTo>
                    <a:pt x="3512" y="2274"/>
                    <a:pt x="567" y="4547"/>
                    <a:pt x="76" y="8147"/>
                  </a:cubicBezTo>
                  <a:cubicBezTo>
                    <a:pt x="-415" y="11747"/>
                    <a:pt x="1549" y="16674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698736" y="1915020"/>
              <a:ext cx="94750" cy="23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263" fill="norm" stroke="1" extrusionOk="0">
                  <a:moveTo>
                    <a:pt x="3021" y="4171"/>
                  </a:moveTo>
                  <a:cubicBezTo>
                    <a:pt x="5778" y="9242"/>
                    <a:pt x="8535" y="14313"/>
                    <a:pt x="10374" y="17319"/>
                  </a:cubicBezTo>
                  <a:cubicBezTo>
                    <a:pt x="12212" y="20324"/>
                    <a:pt x="13131" y="21263"/>
                    <a:pt x="12901" y="21263"/>
                  </a:cubicBezTo>
                  <a:cubicBezTo>
                    <a:pt x="12672" y="21263"/>
                    <a:pt x="11293" y="20324"/>
                    <a:pt x="8765" y="17319"/>
                  </a:cubicBezTo>
                  <a:cubicBezTo>
                    <a:pt x="6238" y="14313"/>
                    <a:pt x="2561" y="9242"/>
                    <a:pt x="953" y="6143"/>
                  </a:cubicBezTo>
                  <a:cubicBezTo>
                    <a:pt x="-656" y="3044"/>
                    <a:pt x="-196" y="1917"/>
                    <a:pt x="2101" y="1072"/>
                  </a:cubicBezTo>
                  <a:cubicBezTo>
                    <a:pt x="4399" y="226"/>
                    <a:pt x="8535" y="-337"/>
                    <a:pt x="11982" y="226"/>
                  </a:cubicBezTo>
                  <a:cubicBezTo>
                    <a:pt x="15429" y="790"/>
                    <a:pt x="18187" y="2480"/>
                    <a:pt x="19565" y="3795"/>
                  </a:cubicBezTo>
                  <a:cubicBezTo>
                    <a:pt x="20944" y="5110"/>
                    <a:pt x="20944" y="6049"/>
                    <a:pt x="19335" y="7082"/>
                  </a:cubicBezTo>
                  <a:cubicBezTo>
                    <a:pt x="17727" y="8115"/>
                    <a:pt x="14510" y="9242"/>
                    <a:pt x="12212" y="9430"/>
                  </a:cubicBezTo>
                  <a:cubicBezTo>
                    <a:pt x="9914" y="9618"/>
                    <a:pt x="8535" y="8866"/>
                    <a:pt x="7157" y="8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814247" y="1894000"/>
              <a:ext cx="88901" cy="8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7635"/>
                  </a:moveTo>
                  <a:cubicBezTo>
                    <a:pt x="2057" y="9255"/>
                    <a:pt x="4114" y="10875"/>
                    <a:pt x="5914" y="9525"/>
                  </a:cubicBezTo>
                  <a:cubicBezTo>
                    <a:pt x="7714" y="8175"/>
                    <a:pt x="9257" y="3855"/>
                    <a:pt x="8743" y="1695"/>
                  </a:cubicBezTo>
                  <a:cubicBezTo>
                    <a:pt x="8229" y="-465"/>
                    <a:pt x="5657" y="-465"/>
                    <a:pt x="3857" y="1155"/>
                  </a:cubicBezTo>
                  <a:cubicBezTo>
                    <a:pt x="2057" y="2775"/>
                    <a:pt x="1029" y="6015"/>
                    <a:pt x="514" y="8985"/>
                  </a:cubicBezTo>
                  <a:cubicBezTo>
                    <a:pt x="0" y="11955"/>
                    <a:pt x="0" y="14655"/>
                    <a:pt x="1029" y="16815"/>
                  </a:cubicBezTo>
                  <a:cubicBezTo>
                    <a:pt x="2057" y="18975"/>
                    <a:pt x="4114" y="20595"/>
                    <a:pt x="7714" y="20865"/>
                  </a:cubicBezTo>
                  <a:cubicBezTo>
                    <a:pt x="11314" y="21135"/>
                    <a:pt x="16457" y="20055"/>
                    <a:pt x="21600" y="189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884097" y="1809626"/>
              <a:ext cx="126089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89" fill="norm" stroke="1" extrusionOk="0">
                  <a:moveTo>
                    <a:pt x="0" y="10149"/>
                  </a:moveTo>
                  <a:cubicBezTo>
                    <a:pt x="3240" y="11190"/>
                    <a:pt x="6480" y="12231"/>
                    <a:pt x="8640" y="13402"/>
                  </a:cubicBezTo>
                  <a:cubicBezTo>
                    <a:pt x="10800" y="14573"/>
                    <a:pt x="11880" y="15875"/>
                    <a:pt x="12240" y="17176"/>
                  </a:cubicBezTo>
                  <a:cubicBezTo>
                    <a:pt x="12600" y="18477"/>
                    <a:pt x="12240" y="19778"/>
                    <a:pt x="11160" y="20559"/>
                  </a:cubicBezTo>
                  <a:cubicBezTo>
                    <a:pt x="10080" y="21340"/>
                    <a:pt x="8280" y="21600"/>
                    <a:pt x="6840" y="21210"/>
                  </a:cubicBezTo>
                  <a:cubicBezTo>
                    <a:pt x="5400" y="20819"/>
                    <a:pt x="4320" y="19778"/>
                    <a:pt x="4140" y="17957"/>
                  </a:cubicBezTo>
                  <a:cubicBezTo>
                    <a:pt x="3960" y="16135"/>
                    <a:pt x="4680" y="13533"/>
                    <a:pt x="5760" y="11711"/>
                  </a:cubicBezTo>
                  <a:cubicBezTo>
                    <a:pt x="6840" y="9889"/>
                    <a:pt x="8280" y="8848"/>
                    <a:pt x="9900" y="8328"/>
                  </a:cubicBezTo>
                  <a:cubicBezTo>
                    <a:pt x="11520" y="7807"/>
                    <a:pt x="13320" y="7807"/>
                    <a:pt x="14760" y="8328"/>
                  </a:cubicBezTo>
                  <a:cubicBezTo>
                    <a:pt x="16200" y="8848"/>
                    <a:pt x="17280" y="9889"/>
                    <a:pt x="18360" y="11581"/>
                  </a:cubicBezTo>
                  <a:cubicBezTo>
                    <a:pt x="19440" y="13272"/>
                    <a:pt x="20520" y="15614"/>
                    <a:pt x="21060" y="16135"/>
                  </a:cubicBezTo>
                  <a:cubicBezTo>
                    <a:pt x="21600" y="16655"/>
                    <a:pt x="21600" y="15354"/>
                    <a:pt x="20880" y="12361"/>
                  </a:cubicBezTo>
                  <a:cubicBezTo>
                    <a:pt x="20160" y="9369"/>
                    <a:pt x="18720" y="4684"/>
                    <a:pt x="172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036497" y="1828605"/>
              <a:ext cx="146051" cy="11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13"/>
                  </a:moveTo>
                  <a:cubicBezTo>
                    <a:pt x="939" y="1613"/>
                    <a:pt x="1878" y="3213"/>
                    <a:pt x="2348" y="6013"/>
                  </a:cubicBezTo>
                  <a:cubicBezTo>
                    <a:pt x="2817" y="8813"/>
                    <a:pt x="2817" y="12813"/>
                    <a:pt x="2504" y="15813"/>
                  </a:cubicBezTo>
                  <a:cubicBezTo>
                    <a:pt x="2191" y="18813"/>
                    <a:pt x="1565" y="20813"/>
                    <a:pt x="1252" y="20813"/>
                  </a:cubicBezTo>
                  <a:cubicBezTo>
                    <a:pt x="939" y="20813"/>
                    <a:pt x="939" y="18813"/>
                    <a:pt x="1096" y="16813"/>
                  </a:cubicBezTo>
                  <a:cubicBezTo>
                    <a:pt x="1252" y="14813"/>
                    <a:pt x="1565" y="12813"/>
                    <a:pt x="2191" y="10813"/>
                  </a:cubicBezTo>
                  <a:cubicBezTo>
                    <a:pt x="2817" y="8813"/>
                    <a:pt x="3757" y="6813"/>
                    <a:pt x="4852" y="6613"/>
                  </a:cubicBezTo>
                  <a:cubicBezTo>
                    <a:pt x="5948" y="6413"/>
                    <a:pt x="7200" y="8013"/>
                    <a:pt x="8139" y="9813"/>
                  </a:cubicBezTo>
                  <a:cubicBezTo>
                    <a:pt x="9078" y="11613"/>
                    <a:pt x="9704" y="13613"/>
                    <a:pt x="10174" y="13613"/>
                  </a:cubicBezTo>
                  <a:cubicBezTo>
                    <a:pt x="10643" y="13613"/>
                    <a:pt x="10957" y="11613"/>
                    <a:pt x="11426" y="8613"/>
                  </a:cubicBezTo>
                  <a:cubicBezTo>
                    <a:pt x="11896" y="5613"/>
                    <a:pt x="12522" y="1613"/>
                    <a:pt x="13304" y="413"/>
                  </a:cubicBezTo>
                  <a:cubicBezTo>
                    <a:pt x="14087" y="-787"/>
                    <a:pt x="15026" y="813"/>
                    <a:pt x="15809" y="2813"/>
                  </a:cubicBezTo>
                  <a:cubicBezTo>
                    <a:pt x="16591" y="4813"/>
                    <a:pt x="17217" y="7213"/>
                    <a:pt x="18000" y="9413"/>
                  </a:cubicBezTo>
                  <a:cubicBezTo>
                    <a:pt x="18783" y="11613"/>
                    <a:pt x="19722" y="13613"/>
                    <a:pt x="20348" y="14613"/>
                  </a:cubicBezTo>
                  <a:cubicBezTo>
                    <a:pt x="20974" y="15613"/>
                    <a:pt x="21287" y="15613"/>
                    <a:pt x="21600" y="15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201597" y="1794809"/>
              <a:ext cx="12700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84"/>
                  </a:moveTo>
                  <a:cubicBezTo>
                    <a:pt x="2520" y="12960"/>
                    <a:pt x="5040" y="9936"/>
                    <a:pt x="6480" y="7344"/>
                  </a:cubicBezTo>
                  <a:cubicBezTo>
                    <a:pt x="7920" y="4752"/>
                    <a:pt x="8280" y="2592"/>
                    <a:pt x="7560" y="1728"/>
                  </a:cubicBezTo>
                  <a:cubicBezTo>
                    <a:pt x="6840" y="864"/>
                    <a:pt x="5040" y="1296"/>
                    <a:pt x="3780" y="3240"/>
                  </a:cubicBezTo>
                  <a:cubicBezTo>
                    <a:pt x="2520" y="5184"/>
                    <a:pt x="1800" y="8640"/>
                    <a:pt x="1440" y="11448"/>
                  </a:cubicBezTo>
                  <a:cubicBezTo>
                    <a:pt x="1080" y="14256"/>
                    <a:pt x="1080" y="16416"/>
                    <a:pt x="1800" y="18144"/>
                  </a:cubicBezTo>
                  <a:cubicBezTo>
                    <a:pt x="2520" y="19872"/>
                    <a:pt x="3960" y="21168"/>
                    <a:pt x="5400" y="20952"/>
                  </a:cubicBezTo>
                  <a:cubicBezTo>
                    <a:pt x="6840" y="20736"/>
                    <a:pt x="8280" y="19008"/>
                    <a:pt x="9360" y="17064"/>
                  </a:cubicBezTo>
                  <a:cubicBezTo>
                    <a:pt x="10440" y="15120"/>
                    <a:pt x="11160" y="12960"/>
                    <a:pt x="11700" y="12960"/>
                  </a:cubicBezTo>
                  <a:cubicBezTo>
                    <a:pt x="12240" y="12960"/>
                    <a:pt x="12600" y="15120"/>
                    <a:pt x="12780" y="17280"/>
                  </a:cubicBezTo>
                  <a:cubicBezTo>
                    <a:pt x="12960" y="19440"/>
                    <a:pt x="12960" y="21600"/>
                    <a:pt x="12960" y="21600"/>
                  </a:cubicBezTo>
                  <a:cubicBezTo>
                    <a:pt x="12960" y="21600"/>
                    <a:pt x="12960" y="19440"/>
                    <a:pt x="12960" y="16200"/>
                  </a:cubicBezTo>
                  <a:cubicBezTo>
                    <a:pt x="12960" y="12960"/>
                    <a:pt x="12960" y="8640"/>
                    <a:pt x="13500" y="5400"/>
                  </a:cubicBezTo>
                  <a:cubicBezTo>
                    <a:pt x="14040" y="2160"/>
                    <a:pt x="15120" y="0"/>
                    <a:pt x="16380" y="0"/>
                  </a:cubicBezTo>
                  <a:cubicBezTo>
                    <a:pt x="17640" y="0"/>
                    <a:pt x="19080" y="2160"/>
                    <a:pt x="19980" y="4968"/>
                  </a:cubicBezTo>
                  <a:cubicBezTo>
                    <a:pt x="20880" y="7776"/>
                    <a:pt x="21240" y="11232"/>
                    <a:pt x="21600" y="14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330713" y="1585057"/>
              <a:ext cx="162258" cy="28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30" fill="norm" stroke="1" extrusionOk="0">
                  <a:moveTo>
                    <a:pt x="1367" y="5375"/>
                  </a:moveTo>
                  <a:cubicBezTo>
                    <a:pt x="1094" y="4272"/>
                    <a:pt x="820" y="3168"/>
                    <a:pt x="547" y="2064"/>
                  </a:cubicBezTo>
                  <a:cubicBezTo>
                    <a:pt x="273" y="961"/>
                    <a:pt x="0" y="-143"/>
                    <a:pt x="0" y="15"/>
                  </a:cubicBezTo>
                  <a:cubicBezTo>
                    <a:pt x="0" y="172"/>
                    <a:pt x="273" y="1591"/>
                    <a:pt x="1504" y="4587"/>
                  </a:cubicBezTo>
                  <a:cubicBezTo>
                    <a:pt x="2734" y="7583"/>
                    <a:pt x="4922" y="12155"/>
                    <a:pt x="6152" y="14914"/>
                  </a:cubicBezTo>
                  <a:cubicBezTo>
                    <a:pt x="7382" y="17673"/>
                    <a:pt x="7656" y="18619"/>
                    <a:pt x="7929" y="19486"/>
                  </a:cubicBezTo>
                  <a:cubicBezTo>
                    <a:pt x="8203" y="20353"/>
                    <a:pt x="8476" y="21142"/>
                    <a:pt x="9159" y="21299"/>
                  </a:cubicBezTo>
                  <a:cubicBezTo>
                    <a:pt x="9843" y="21457"/>
                    <a:pt x="10937" y="20984"/>
                    <a:pt x="11484" y="20353"/>
                  </a:cubicBezTo>
                  <a:cubicBezTo>
                    <a:pt x="12030" y="19723"/>
                    <a:pt x="12030" y="18934"/>
                    <a:pt x="11073" y="17752"/>
                  </a:cubicBezTo>
                  <a:cubicBezTo>
                    <a:pt x="10116" y="16569"/>
                    <a:pt x="8203" y="14993"/>
                    <a:pt x="6425" y="14204"/>
                  </a:cubicBezTo>
                  <a:cubicBezTo>
                    <a:pt x="4648" y="13416"/>
                    <a:pt x="3008" y="13416"/>
                    <a:pt x="3008" y="13495"/>
                  </a:cubicBezTo>
                  <a:cubicBezTo>
                    <a:pt x="3008" y="13574"/>
                    <a:pt x="4648" y="13731"/>
                    <a:pt x="6289" y="13653"/>
                  </a:cubicBezTo>
                  <a:cubicBezTo>
                    <a:pt x="7929" y="13574"/>
                    <a:pt x="9570" y="13258"/>
                    <a:pt x="11073" y="12864"/>
                  </a:cubicBezTo>
                  <a:cubicBezTo>
                    <a:pt x="12577" y="12470"/>
                    <a:pt x="13944" y="11997"/>
                    <a:pt x="14628" y="11209"/>
                  </a:cubicBezTo>
                  <a:cubicBezTo>
                    <a:pt x="15311" y="10421"/>
                    <a:pt x="15311" y="9317"/>
                    <a:pt x="14354" y="8844"/>
                  </a:cubicBezTo>
                  <a:cubicBezTo>
                    <a:pt x="13397" y="8371"/>
                    <a:pt x="11484" y="8529"/>
                    <a:pt x="11073" y="8844"/>
                  </a:cubicBezTo>
                  <a:cubicBezTo>
                    <a:pt x="10663" y="9159"/>
                    <a:pt x="11757" y="9632"/>
                    <a:pt x="13944" y="10736"/>
                  </a:cubicBezTo>
                  <a:cubicBezTo>
                    <a:pt x="16132" y="11839"/>
                    <a:pt x="19413" y="13574"/>
                    <a:pt x="20506" y="15308"/>
                  </a:cubicBezTo>
                  <a:cubicBezTo>
                    <a:pt x="21600" y="17042"/>
                    <a:pt x="20506" y="18777"/>
                    <a:pt x="19413" y="20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950647" y="2209676"/>
              <a:ext cx="482601" cy="13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5951"/>
                  </a:moveTo>
                  <a:cubicBezTo>
                    <a:pt x="947" y="18277"/>
                    <a:pt x="1895" y="20603"/>
                    <a:pt x="2937" y="21102"/>
                  </a:cubicBezTo>
                  <a:cubicBezTo>
                    <a:pt x="3979" y="21600"/>
                    <a:pt x="5116" y="20271"/>
                    <a:pt x="6158" y="18443"/>
                  </a:cubicBezTo>
                  <a:cubicBezTo>
                    <a:pt x="7200" y="16615"/>
                    <a:pt x="8147" y="14289"/>
                    <a:pt x="9095" y="13625"/>
                  </a:cubicBezTo>
                  <a:cubicBezTo>
                    <a:pt x="10042" y="12960"/>
                    <a:pt x="10989" y="13957"/>
                    <a:pt x="11700" y="14455"/>
                  </a:cubicBezTo>
                  <a:cubicBezTo>
                    <a:pt x="12411" y="14954"/>
                    <a:pt x="12884" y="14954"/>
                    <a:pt x="13453" y="13625"/>
                  </a:cubicBezTo>
                  <a:cubicBezTo>
                    <a:pt x="14021" y="12295"/>
                    <a:pt x="14684" y="9637"/>
                    <a:pt x="15821" y="7311"/>
                  </a:cubicBezTo>
                  <a:cubicBezTo>
                    <a:pt x="16958" y="4985"/>
                    <a:pt x="18568" y="2991"/>
                    <a:pt x="19611" y="1828"/>
                  </a:cubicBezTo>
                  <a:cubicBezTo>
                    <a:pt x="20653" y="665"/>
                    <a:pt x="21126" y="3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516644" y="2634611"/>
              <a:ext cx="112671" cy="18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05" fill="norm" stroke="1" extrusionOk="0">
                  <a:moveTo>
                    <a:pt x="15725" y="5950"/>
                  </a:moveTo>
                  <a:cubicBezTo>
                    <a:pt x="15332" y="4723"/>
                    <a:pt x="14939" y="3496"/>
                    <a:pt x="14154" y="2391"/>
                  </a:cubicBezTo>
                  <a:cubicBezTo>
                    <a:pt x="13368" y="1287"/>
                    <a:pt x="12190" y="305"/>
                    <a:pt x="10619" y="59"/>
                  </a:cubicBezTo>
                  <a:cubicBezTo>
                    <a:pt x="9048" y="-186"/>
                    <a:pt x="7085" y="305"/>
                    <a:pt x="5121" y="1900"/>
                  </a:cubicBezTo>
                  <a:cubicBezTo>
                    <a:pt x="3158" y="3496"/>
                    <a:pt x="1194" y="6196"/>
                    <a:pt x="408" y="8282"/>
                  </a:cubicBezTo>
                  <a:cubicBezTo>
                    <a:pt x="-377" y="10369"/>
                    <a:pt x="16" y="11841"/>
                    <a:pt x="1194" y="12578"/>
                  </a:cubicBezTo>
                  <a:cubicBezTo>
                    <a:pt x="2372" y="13314"/>
                    <a:pt x="4336" y="13314"/>
                    <a:pt x="6692" y="13314"/>
                  </a:cubicBezTo>
                  <a:cubicBezTo>
                    <a:pt x="9048" y="13314"/>
                    <a:pt x="11798" y="13314"/>
                    <a:pt x="14154" y="13437"/>
                  </a:cubicBezTo>
                  <a:cubicBezTo>
                    <a:pt x="16510" y="13559"/>
                    <a:pt x="18474" y="13805"/>
                    <a:pt x="19652" y="14787"/>
                  </a:cubicBezTo>
                  <a:cubicBezTo>
                    <a:pt x="20830" y="15769"/>
                    <a:pt x="21223" y="17487"/>
                    <a:pt x="20634" y="18837"/>
                  </a:cubicBezTo>
                  <a:cubicBezTo>
                    <a:pt x="20045" y="20187"/>
                    <a:pt x="18474" y="21169"/>
                    <a:pt x="16903" y="21291"/>
                  </a:cubicBezTo>
                  <a:cubicBezTo>
                    <a:pt x="15332" y="21414"/>
                    <a:pt x="13761" y="20678"/>
                    <a:pt x="12190" y="19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645847" y="2577976"/>
              <a:ext cx="56356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6" fill="norm" stroke="1" extrusionOk="0">
                  <a:moveTo>
                    <a:pt x="9600" y="11782"/>
                  </a:moveTo>
                  <a:cubicBezTo>
                    <a:pt x="12000" y="14236"/>
                    <a:pt x="14400" y="16691"/>
                    <a:pt x="16400" y="18532"/>
                  </a:cubicBezTo>
                  <a:cubicBezTo>
                    <a:pt x="18400" y="20373"/>
                    <a:pt x="20000" y="21600"/>
                    <a:pt x="20800" y="21477"/>
                  </a:cubicBezTo>
                  <a:cubicBezTo>
                    <a:pt x="21600" y="21355"/>
                    <a:pt x="21600" y="19882"/>
                    <a:pt x="19600" y="16445"/>
                  </a:cubicBezTo>
                  <a:cubicBezTo>
                    <a:pt x="17600" y="13009"/>
                    <a:pt x="13600" y="7609"/>
                    <a:pt x="10000" y="4541"/>
                  </a:cubicBezTo>
                  <a:cubicBezTo>
                    <a:pt x="6400" y="1473"/>
                    <a:pt x="3200" y="7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696647" y="2587999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762477" y="2685926"/>
              <a:ext cx="79643" cy="18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050" fill="norm" stroke="1" extrusionOk="0">
                  <a:moveTo>
                    <a:pt x="2713" y="0"/>
                  </a:moveTo>
                  <a:cubicBezTo>
                    <a:pt x="1052" y="982"/>
                    <a:pt x="-610" y="1964"/>
                    <a:pt x="221" y="2823"/>
                  </a:cubicBezTo>
                  <a:cubicBezTo>
                    <a:pt x="1052" y="3682"/>
                    <a:pt x="4375" y="4418"/>
                    <a:pt x="8252" y="5891"/>
                  </a:cubicBezTo>
                  <a:cubicBezTo>
                    <a:pt x="12128" y="7364"/>
                    <a:pt x="16559" y="9573"/>
                    <a:pt x="18775" y="11536"/>
                  </a:cubicBezTo>
                  <a:cubicBezTo>
                    <a:pt x="20990" y="13500"/>
                    <a:pt x="20990" y="15218"/>
                    <a:pt x="20713" y="16691"/>
                  </a:cubicBezTo>
                  <a:cubicBezTo>
                    <a:pt x="20436" y="18164"/>
                    <a:pt x="19882" y="19391"/>
                    <a:pt x="17667" y="20250"/>
                  </a:cubicBezTo>
                  <a:cubicBezTo>
                    <a:pt x="15452" y="21109"/>
                    <a:pt x="11575" y="21600"/>
                    <a:pt x="8805" y="20005"/>
                  </a:cubicBezTo>
                  <a:cubicBezTo>
                    <a:pt x="6036" y="18409"/>
                    <a:pt x="4375" y="14727"/>
                    <a:pt x="2713" y="1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812102" y="2566221"/>
              <a:ext cx="132196" cy="11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47" fill="norm" stroke="1" extrusionOk="0">
                  <a:moveTo>
                    <a:pt x="1870" y="16621"/>
                  </a:moveTo>
                  <a:cubicBezTo>
                    <a:pt x="3584" y="15821"/>
                    <a:pt x="5299" y="15021"/>
                    <a:pt x="6670" y="12621"/>
                  </a:cubicBezTo>
                  <a:cubicBezTo>
                    <a:pt x="8042" y="10221"/>
                    <a:pt x="9070" y="6221"/>
                    <a:pt x="8727" y="3621"/>
                  </a:cubicBezTo>
                  <a:cubicBezTo>
                    <a:pt x="8384" y="1021"/>
                    <a:pt x="6670" y="-179"/>
                    <a:pt x="5299" y="21"/>
                  </a:cubicBezTo>
                  <a:cubicBezTo>
                    <a:pt x="3927" y="221"/>
                    <a:pt x="2899" y="1821"/>
                    <a:pt x="2042" y="4021"/>
                  </a:cubicBezTo>
                  <a:cubicBezTo>
                    <a:pt x="1184" y="6221"/>
                    <a:pt x="499" y="9021"/>
                    <a:pt x="156" y="12021"/>
                  </a:cubicBezTo>
                  <a:cubicBezTo>
                    <a:pt x="-187" y="15021"/>
                    <a:pt x="-187" y="18221"/>
                    <a:pt x="2556" y="19821"/>
                  </a:cubicBezTo>
                  <a:cubicBezTo>
                    <a:pt x="5299" y="21421"/>
                    <a:pt x="10784" y="21421"/>
                    <a:pt x="14384" y="20621"/>
                  </a:cubicBezTo>
                  <a:cubicBezTo>
                    <a:pt x="17984" y="19821"/>
                    <a:pt x="19699" y="18221"/>
                    <a:pt x="21413" y="16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760147" y="2590676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975529" y="2465382"/>
              <a:ext cx="208855" cy="19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23" fill="norm" stroke="1" extrusionOk="0">
                  <a:moveTo>
                    <a:pt x="12122" y="4592"/>
                  </a:moveTo>
                  <a:cubicBezTo>
                    <a:pt x="11699" y="3455"/>
                    <a:pt x="11275" y="2318"/>
                    <a:pt x="11487" y="1409"/>
                  </a:cubicBezTo>
                  <a:cubicBezTo>
                    <a:pt x="11699" y="499"/>
                    <a:pt x="12546" y="-183"/>
                    <a:pt x="13075" y="44"/>
                  </a:cubicBezTo>
                  <a:cubicBezTo>
                    <a:pt x="13604" y="272"/>
                    <a:pt x="13816" y="1409"/>
                    <a:pt x="13075" y="4705"/>
                  </a:cubicBezTo>
                  <a:cubicBezTo>
                    <a:pt x="12334" y="8002"/>
                    <a:pt x="10640" y="13459"/>
                    <a:pt x="9369" y="16642"/>
                  </a:cubicBezTo>
                  <a:cubicBezTo>
                    <a:pt x="8099" y="19825"/>
                    <a:pt x="7252" y="20735"/>
                    <a:pt x="6299" y="21076"/>
                  </a:cubicBezTo>
                  <a:cubicBezTo>
                    <a:pt x="5346" y="21417"/>
                    <a:pt x="4287" y="21190"/>
                    <a:pt x="3228" y="20166"/>
                  </a:cubicBezTo>
                  <a:cubicBezTo>
                    <a:pt x="2169" y="19143"/>
                    <a:pt x="1110" y="17324"/>
                    <a:pt x="475" y="15619"/>
                  </a:cubicBezTo>
                  <a:cubicBezTo>
                    <a:pt x="-160" y="13914"/>
                    <a:pt x="-372" y="12322"/>
                    <a:pt x="1216" y="11526"/>
                  </a:cubicBezTo>
                  <a:cubicBezTo>
                    <a:pt x="2804" y="10731"/>
                    <a:pt x="6193" y="10731"/>
                    <a:pt x="8946" y="11072"/>
                  </a:cubicBezTo>
                  <a:cubicBezTo>
                    <a:pt x="11699" y="11413"/>
                    <a:pt x="13816" y="12095"/>
                    <a:pt x="15616" y="12436"/>
                  </a:cubicBezTo>
                  <a:cubicBezTo>
                    <a:pt x="17416" y="12777"/>
                    <a:pt x="18899" y="12777"/>
                    <a:pt x="19852" y="11526"/>
                  </a:cubicBezTo>
                  <a:cubicBezTo>
                    <a:pt x="20804" y="10276"/>
                    <a:pt x="21228" y="7775"/>
                    <a:pt x="20593" y="5956"/>
                  </a:cubicBezTo>
                  <a:cubicBezTo>
                    <a:pt x="19957" y="4137"/>
                    <a:pt x="18263" y="3000"/>
                    <a:pt x="16887" y="2432"/>
                  </a:cubicBezTo>
                  <a:cubicBezTo>
                    <a:pt x="15510" y="1863"/>
                    <a:pt x="14452" y="1863"/>
                    <a:pt x="13499" y="2318"/>
                  </a:cubicBezTo>
                  <a:cubicBezTo>
                    <a:pt x="12546" y="2773"/>
                    <a:pt x="11699" y="3682"/>
                    <a:pt x="10852" y="4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493308" y="376266"/>
              <a:ext cx="124840" cy="37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51" fill="norm" stroke="1" extrusionOk="0">
                  <a:moveTo>
                    <a:pt x="20884" y="1349"/>
                  </a:moveTo>
                  <a:cubicBezTo>
                    <a:pt x="18759" y="746"/>
                    <a:pt x="16635" y="142"/>
                    <a:pt x="14864" y="22"/>
                  </a:cubicBezTo>
                  <a:cubicBezTo>
                    <a:pt x="13094" y="-99"/>
                    <a:pt x="11677" y="263"/>
                    <a:pt x="9376" y="1771"/>
                  </a:cubicBezTo>
                  <a:cubicBezTo>
                    <a:pt x="7074" y="3280"/>
                    <a:pt x="3887" y="5935"/>
                    <a:pt x="1940" y="8650"/>
                  </a:cubicBezTo>
                  <a:cubicBezTo>
                    <a:pt x="-8" y="11365"/>
                    <a:pt x="-716" y="14140"/>
                    <a:pt x="877" y="16312"/>
                  </a:cubicBezTo>
                  <a:cubicBezTo>
                    <a:pt x="2471" y="18484"/>
                    <a:pt x="6366" y="20053"/>
                    <a:pt x="9907" y="20777"/>
                  </a:cubicBezTo>
                  <a:cubicBezTo>
                    <a:pt x="13448" y="21501"/>
                    <a:pt x="16635" y="21380"/>
                    <a:pt x="19822" y="21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671862" y="442384"/>
              <a:ext cx="155836" cy="23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24" fill="norm" stroke="1" extrusionOk="0">
                  <a:moveTo>
                    <a:pt x="3101" y="9355"/>
                  </a:moveTo>
                  <a:cubicBezTo>
                    <a:pt x="2225" y="11457"/>
                    <a:pt x="1349" y="13560"/>
                    <a:pt x="1058" y="15758"/>
                  </a:cubicBezTo>
                  <a:cubicBezTo>
                    <a:pt x="766" y="17956"/>
                    <a:pt x="1058" y="20250"/>
                    <a:pt x="912" y="20728"/>
                  </a:cubicBezTo>
                  <a:cubicBezTo>
                    <a:pt x="766" y="21206"/>
                    <a:pt x="182" y="19868"/>
                    <a:pt x="36" y="17192"/>
                  </a:cubicBezTo>
                  <a:cubicBezTo>
                    <a:pt x="-110" y="14516"/>
                    <a:pt x="182" y="10502"/>
                    <a:pt x="1058" y="7348"/>
                  </a:cubicBezTo>
                  <a:cubicBezTo>
                    <a:pt x="1933" y="4194"/>
                    <a:pt x="3393" y="1900"/>
                    <a:pt x="4998" y="753"/>
                  </a:cubicBezTo>
                  <a:cubicBezTo>
                    <a:pt x="6604" y="-394"/>
                    <a:pt x="8355" y="-394"/>
                    <a:pt x="10398" y="1900"/>
                  </a:cubicBezTo>
                  <a:cubicBezTo>
                    <a:pt x="12441" y="4194"/>
                    <a:pt x="14776" y="8781"/>
                    <a:pt x="16090" y="11553"/>
                  </a:cubicBezTo>
                  <a:cubicBezTo>
                    <a:pt x="17404" y="14325"/>
                    <a:pt x="17695" y="15280"/>
                    <a:pt x="17841" y="16236"/>
                  </a:cubicBezTo>
                  <a:cubicBezTo>
                    <a:pt x="17987" y="17192"/>
                    <a:pt x="17987" y="18148"/>
                    <a:pt x="18571" y="18339"/>
                  </a:cubicBezTo>
                  <a:cubicBezTo>
                    <a:pt x="19155" y="18530"/>
                    <a:pt x="20322" y="17956"/>
                    <a:pt x="21490" y="17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141793" y="424834"/>
              <a:ext cx="234859" cy="18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59" fill="norm" stroke="1" extrusionOk="0">
                  <a:moveTo>
                    <a:pt x="10630" y="2267"/>
                  </a:moveTo>
                  <a:cubicBezTo>
                    <a:pt x="9865" y="1285"/>
                    <a:pt x="9100" y="303"/>
                    <a:pt x="7858" y="57"/>
                  </a:cubicBezTo>
                  <a:cubicBezTo>
                    <a:pt x="6615" y="-188"/>
                    <a:pt x="4895" y="303"/>
                    <a:pt x="3366" y="2635"/>
                  </a:cubicBezTo>
                  <a:cubicBezTo>
                    <a:pt x="1837" y="4967"/>
                    <a:pt x="499" y="9139"/>
                    <a:pt x="116" y="12576"/>
                  </a:cubicBezTo>
                  <a:cubicBezTo>
                    <a:pt x="-266" y="16012"/>
                    <a:pt x="307" y="18712"/>
                    <a:pt x="1646" y="20062"/>
                  </a:cubicBezTo>
                  <a:cubicBezTo>
                    <a:pt x="2984" y="21412"/>
                    <a:pt x="5086" y="21412"/>
                    <a:pt x="7284" y="19939"/>
                  </a:cubicBezTo>
                  <a:cubicBezTo>
                    <a:pt x="9483" y="18467"/>
                    <a:pt x="11776" y="15521"/>
                    <a:pt x="13019" y="13312"/>
                  </a:cubicBezTo>
                  <a:cubicBezTo>
                    <a:pt x="14261" y="11103"/>
                    <a:pt x="14453" y="9630"/>
                    <a:pt x="14070" y="8894"/>
                  </a:cubicBezTo>
                  <a:cubicBezTo>
                    <a:pt x="13688" y="8157"/>
                    <a:pt x="12732" y="8157"/>
                    <a:pt x="12063" y="8771"/>
                  </a:cubicBezTo>
                  <a:cubicBezTo>
                    <a:pt x="11394" y="9385"/>
                    <a:pt x="11012" y="10612"/>
                    <a:pt x="11203" y="12330"/>
                  </a:cubicBezTo>
                  <a:cubicBezTo>
                    <a:pt x="11394" y="14048"/>
                    <a:pt x="12159" y="16257"/>
                    <a:pt x="13019" y="17485"/>
                  </a:cubicBezTo>
                  <a:cubicBezTo>
                    <a:pt x="13879" y="18712"/>
                    <a:pt x="14835" y="18957"/>
                    <a:pt x="16173" y="18467"/>
                  </a:cubicBezTo>
                  <a:cubicBezTo>
                    <a:pt x="17511" y="17976"/>
                    <a:pt x="19231" y="16748"/>
                    <a:pt x="20187" y="15276"/>
                  </a:cubicBezTo>
                  <a:cubicBezTo>
                    <a:pt x="21143" y="13803"/>
                    <a:pt x="21334" y="12085"/>
                    <a:pt x="21143" y="10612"/>
                  </a:cubicBezTo>
                  <a:cubicBezTo>
                    <a:pt x="20952" y="9139"/>
                    <a:pt x="20378" y="7912"/>
                    <a:pt x="19614" y="7176"/>
                  </a:cubicBezTo>
                  <a:cubicBezTo>
                    <a:pt x="18849" y="6439"/>
                    <a:pt x="17893" y="6194"/>
                    <a:pt x="17607" y="6685"/>
                  </a:cubicBezTo>
                  <a:cubicBezTo>
                    <a:pt x="17320" y="7176"/>
                    <a:pt x="17702" y="8403"/>
                    <a:pt x="18084" y="9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408969" y="284497"/>
              <a:ext cx="231529" cy="30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9" fill="norm" stroke="1" extrusionOk="0">
                  <a:moveTo>
                    <a:pt x="2628" y="15066"/>
                  </a:moveTo>
                  <a:cubicBezTo>
                    <a:pt x="1843" y="14625"/>
                    <a:pt x="1057" y="14184"/>
                    <a:pt x="566" y="14331"/>
                  </a:cubicBezTo>
                  <a:cubicBezTo>
                    <a:pt x="75" y="14478"/>
                    <a:pt x="-121" y="15213"/>
                    <a:pt x="75" y="16315"/>
                  </a:cubicBezTo>
                  <a:cubicBezTo>
                    <a:pt x="272" y="17417"/>
                    <a:pt x="861" y="18886"/>
                    <a:pt x="1548" y="19841"/>
                  </a:cubicBezTo>
                  <a:cubicBezTo>
                    <a:pt x="2235" y="20796"/>
                    <a:pt x="3021" y="21237"/>
                    <a:pt x="3904" y="21384"/>
                  </a:cubicBezTo>
                  <a:cubicBezTo>
                    <a:pt x="4788" y="21531"/>
                    <a:pt x="5770" y="21384"/>
                    <a:pt x="6457" y="20870"/>
                  </a:cubicBezTo>
                  <a:cubicBezTo>
                    <a:pt x="7144" y="20355"/>
                    <a:pt x="7537" y="19474"/>
                    <a:pt x="7734" y="18666"/>
                  </a:cubicBezTo>
                  <a:cubicBezTo>
                    <a:pt x="7930" y="17858"/>
                    <a:pt x="7930" y="17123"/>
                    <a:pt x="8126" y="17123"/>
                  </a:cubicBezTo>
                  <a:cubicBezTo>
                    <a:pt x="8323" y="17123"/>
                    <a:pt x="8715" y="17858"/>
                    <a:pt x="9206" y="18519"/>
                  </a:cubicBezTo>
                  <a:cubicBezTo>
                    <a:pt x="9697" y="19180"/>
                    <a:pt x="10286" y="19768"/>
                    <a:pt x="11072" y="20062"/>
                  </a:cubicBezTo>
                  <a:cubicBezTo>
                    <a:pt x="11857" y="20355"/>
                    <a:pt x="12839" y="20355"/>
                    <a:pt x="13821" y="19621"/>
                  </a:cubicBezTo>
                  <a:cubicBezTo>
                    <a:pt x="14803" y="18886"/>
                    <a:pt x="15784" y="17417"/>
                    <a:pt x="16570" y="14772"/>
                  </a:cubicBezTo>
                  <a:cubicBezTo>
                    <a:pt x="17355" y="12127"/>
                    <a:pt x="17944" y="8307"/>
                    <a:pt x="18239" y="5955"/>
                  </a:cubicBezTo>
                  <a:cubicBezTo>
                    <a:pt x="18534" y="3604"/>
                    <a:pt x="18534" y="2723"/>
                    <a:pt x="18337" y="1841"/>
                  </a:cubicBezTo>
                  <a:cubicBezTo>
                    <a:pt x="18141" y="960"/>
                    <a:pt x="17748" y="78"/>
                    <a:pt x="17454" y="4"/>
                  </a:cubicBezTo>
                  <a:cubicBezTo>
                    <a:pt x="17159" y="-69"/>
                    <a:pt x="16963" y="666"/>
                    <a:pt x="17159" y="3311"/>
                  </a:cubicBezTo>
                  <a:cubicBezTo>
                    <a:pt x="17355" y="5955"/>
                    <a:pt x="17944" y="10511"/>
                    <a:pt x="18435" y="13523"/>
                  </a:cubicBezTo>
                  <a:cubicBezTo>
                    <a:pt x="18926" y="16535"/>
                    <a:pt x="19319" y="18004"/>
                    <a:pt x="19810" y="18813"/>
                  </a:cubicBezTo>
                  <a:cubicBezTo>
                    <a:pt x="20301" y="19621"/>
                    <a:pt x="20890" y="19768"/>
                    <a:pt x="21479" y="19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691826" y="253616"/>
              <a:ext cx="94722" cy="30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7" fill="norm" stroke="1" extrusionOk="0">
                  <a:moveTo>
                    <a:pt x="12840" y="15780"/>
                  </a:moveTo>
                  <a:cubicBezTo>
                    <a:pt x="11400" y="15196"/>
                    <a:pt x="9960" y="14613"/>
                    <a:pt x="8280" y="14102"/>
                  </a:cubicBezTo>
                  <a:cubicBezTo>
                    <a:pt x="6600" y="13591"/>
                    <a:pt x="4680" y="13153"/>
                    <a:pt x="3240" y="13299"/>
                  </a:cubicBezTo>
                  <a:cubicBezTo>
                    <a:pt x="1800" y="13445"/>
                    <a:pt x="840" y="14175"/>
                    <a:pt x="360" y="15269"/>
                  </a:cubicBezTo>
                  <a:cubicBezTo>
                    <a:pt x="-120" y="16364"/>
                    <a:pt x="-120" y="17823"/>
                    <a:pt x="360" y="18918"/>
                  </a:cubicBezTo>
                  <a:cubicBezTo>
                    <a:pt x="840" y="20013"/>
                    <a:pt x="1800" y="20742"/>
                    <a:pt x="3480" y="21107"/>
                  </a:cubicBezTo>
                  <a:cubicBezTo>
                    <a:pt x="5160" y="21472"/>
                    <a:pt x="7560" y="21472"/>
                    <a:pt x="10200" y="19940"/>
                  </a:cubicBezTo>
                  <a:cubicBezTo>
                    <a:pt x="12840" y="18407"/>
                    <a:pt x="15720" y="15342"/>
                    <a:pt x="16920" y="11986"/>
                  </a:cubicBezTo>
                  <a:cubicBezTo>
                    <a:pt x="18120" y="8629"/>
                    <a:pt x="17640" y="4980"/>
                    <a:pt x="16920" y="2791"/>
                  </a:cubicBezTo>
                  <a:cubicBezTo>
                    <a:pt x="16200" y="602"/>
                    <a:pt x="15240" y="-128"/>
                    <a:pt x="14040" y="18"/>
                  </a:cubicBezTo>
                  <a:cubicBezTo>
                    <a:pt x="12840" y="164"/>
                    <a:pt x="11400" y="1186"/>
                    <a:pt x="11160" y="3886"/>
                  </a:cubicBezTo>
                  <a:cubicBezTo>
                    <a:pt x="10920" y="6586"/>
                    <a:pt x="11880" y="10964"/>
                    <a:pt x="13800" y="14029"/>
                  </a:cubicBezTo>
                  <a:cubicBezTo>
                    <a:pt x="15720" y="17094"/>
                    <a:pt x="18600" y="18845"/>
                    <a:pt x="21480" y="20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977517" y="247526"/>
              <a:ext cx="137114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23" fill="norm" stroke="1" extrusionOk="0">
                  <a:moveTo>
                    <a:pt x="3914" y="0"/>
                  </a:moveTo>
                  <a:cubicBezTo>
                    <a:pt x="2584" y="506"/>
                    <a:pt x="1255" y="1012"/>
                    <a:pt x="591" y="3628"/>
                  </a:cubicBezTo>
                  <a:cubicBezTo>
                    <a:pt x="-74" y="6244"/>
                    <a:pt x="-74" y="10969"/>
                    <a:pt x="92" y="13753"/>
                  </a:cubicBezTo>
                  <a:cubicBezTo>
                    <a:pt x="258" y="16538"/>
                    <a:pt x="591" y="17381"/>
                    <a:pt x="1255" y="17466"/>
                  </a:cubicBezTo>
                  <a:cubicBezTo>
                    <a:pt x="1920" y="17550"/>
                    <a:pt x="2917" y="16875"/>
                    <a:pt x="4246" y="16031"/>
                  </a:cubicBezTo>
                  <a:cubicBezTo>
                    <a:pt x="5575" y="15187"/>
                    <a:pt x="7237" y="14175"/>
                    <a:pt x="9397" y="13669"/>
                  </a:cubicBezTo>
                  <a:cubicBezTo>
                    <a:pt x="11557" y="13162"/>
                    <a:pt x="14215" y="13162"/>
                    <a:pt x="16209" y="13416"/>
                  </a:cubicBezTo>
                  <a:cubicBezTo>
                    <a:pt x="18203" y="13669"/>
                    <a:pt x="19532" y="14175"/>
                    <a:pt x="20363" y="14850"/>
                  </a:cubicBezTo>
                  <a:cubicBezTo>
                    <a:pt x="21194" y="15525"/>
                    <a:pt x="21526" y="16369"/>
                    <a:pt x="21526" y="17212"/>
                  </a:cubicBezTo>
                  <a:cubicBezTo>
                    <a:pt x="21526" y="18056"/>
                    <a:pt x="21194" y="18900"/>
                    <a:pt x="18535" y="19744"/>
                  </a:cubicBezTo>
                  <a:cubicBezTo>
                    <a:pt x="15877" y="20588"/>
                    <a:pt x="10892" y="21431"/>
                    <a:pt x="7901" y="21516"/>
                  </a:cubicBezTo>
                  <a:cubicBezTo>
                    <a:pt x="4911" y="21600"/>
                    <a:pt x="3914" y="20925"/>
                    <a:pt x="4080" y="20334"/>
                  </a:cubicBezTo>
                  <a:cubicBezTo>
                    <a:pt x="4246" y="19744"/>
                    <a:pt x="5575" y="19237"/>
                    <a:pt x="6904" y="18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140500" y="364368"/>
              <a:ext cx="147698" cy="14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98" fill="norm" stroke="1" extrusionOk="0">
                  <a:moveTo>
                    <a:pt x="9363" y="9812"/>
                  </a:moveTo>
                  <a:cubicBezTo>
                    <a:pt x="10884" y="8578"/>
                    <a:pt x="12405" y="7343"/>
                    <a:pt x="13318" y="5646"/>
                  </a:cubicBezTo>
                  <a:cubicBezTo>
                    <a:pt x="14231" y="3949"/>
                    <a:pt x="14535" y="1789"/>
                    <a:pt x="13927" y="709"/>
                  </a:cubicBezTo>
                  <a:cubicBezTo>
                    <a:pt x="13318" y="-371"/>
                    <a:pt x="11797" y="-371"/>
                    <a:pt x="9363" y="1789"/>
                  </a:cubicBezTo>
                  <a:cubicBezTo>
                    <a:pt x="6929" y="3949"/>
                    <a:pt x="3583" y="8269"/>
                    <a:pt x="1758" y="11663"/>
                  </a:cubicBezTo>
                  <a:cubicBezTo>
                    <a:pt x="-68" y="15058"/>
                    <a:pt x="-372" y="17526"/>
                    <a:pt x="389" y="19069"/>
                  </a:cubicBezTo>
                  <a:cubicBezTo>
                    <a:pt x="1149" y="20612"/>
                    <a:pt x="2974" y="21229"/>
                    <a:pt x="6625" y="21075"/>
                  </a:cubicBezTo>
                  <a:cubicBezTo>
                    <a:pt x="10276" y="20920"/>
                    <a:pt x="15752" y="19995"/>
                    <a:pt x="21228" y="19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650147" y="253876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93"/>
                    <a:pt x="7200" y="10185"/>
                    <a:pt x="10800" y="13785"/>
                  </a:cubicBezTo>
                  <a:cubicBezTo>
                    <a:pt x="14400" y="17385"/>
                    <a:pt x="180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789847" y="171326"/>
              <a:ext cx="11777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0" y="0"/>
                  </a:moveTo>
                  <a:cubicBezTo>
                    <a:pt x="3352" y="562"/>
                    <a:pt x="6703" y="1125"/>
                    <a:pt x="10614" y="3038"/>
                  </a:cubicBezTo>
                  <a:cubicBezTo>
                    <a:pt x="14524" y="4950"/>
                    <a:pt x="18993" y="8213"/>
                    <a:pt x="20297" y="11194"/>
                  </a:cubicBezTo>
                  <a:cubicBezTo>
                    <a:pt x="21600" y="14175"/>
                    <a:pt x="19738" y="16875"/>
                    <a:pt x="16945" y="18562"/>
                  </a:cubicBezTo>
                  <a:cubicBezTo>
                    <a:pt x="14152" y="20250"/>
                    <a:pt x="10428" y="20925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" name="Drawing"/>
          <p:cNvGrpSpPr/>
          <p:nvPr/>
        </p:nvGrpSpPr>
        <p:grpSpPr>
          <a:xfrm>
            <a:off x="436939" y="1615990"/>
            <a:ext cx="11945561" cy="7715800"/>
            <a:chOff x="0" y="0"/>
            <a:chExt cx="11945560" cy="7715798"/>
          </a:xfrm>
        </p:grpSpPr>
        <p:sp>
          <p:nvSpPr>
            <p:cNvPr id="1041" name="Line"/>
            <p:cNvSpPr/>
            <p:nvPr/>
          </p:nvSpPr>
          <p:spPr>
            <a:xfrm>
              <a:off x="643287" y="327109"/>
              <a:ext cx="37374" cy="40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63" fill="norm" stroke="1" extrusionOk="0">
                  <a:moveTo>
                    <a:pt x="13988" y="0"/>
                  </a:moveTo>
                  <a:cubicBezTo>
                    <a:pt x="9188" y="336"/>
                    <a:pt x="4388" y="672"/>
                    <a:pt x="1988" y="1455"/>
                  </a:cubicBezTo>
                  <a:cubicBezTo>
                    <a:pt x="-412" y="2238"/>
                    <a:pt x="-412" y="3469"/>
                    <a:pt x="788" y="6379"/>
                  </a:cubicBezTo>
                  <a:cubicBezTo>
                    <a:pt x="1988" y="9289"/>
                    <a:pt x="4388" y="13878"/>
                    <a:pt x="6188" y="16788"/>
                  </a:cubicBezTo>
                  <a:cubicBezTo>
                    <a:pt x="7988" y="19697"/>
                    <a:pt x="9188" y="20928"/>
                    <a:pt x="10988" y="21264"/>
                  </a:cubicBezTo>
                  <a:cubicBezTo>
                    <a:pt x="12788" y="21600"/>
                    <a:pt x="15188" y="21040"/>
                    <a:pt x="16988" y="20145"/>
                  </a:cubicBezTo>
                  <a:cubicBezTo>
                    <a:pt x="18788" y="19250"/>
                    <a:pt x="19988" y="18019"/>
                    <a:pt x="21188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38327" y="297157"/>
              <a:ext cx="205608" cy="4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62" fill="norm" stroke="1" extrusionOk="0">
                  <a:moveTo>
                    <a:pt x="1745" y="6746"/>
                  </a:moveTo>
                  <a:cubicBezTo>
                    <a:pt x="873" y="4901"/>
                    <a:pt x="0" y="3056"/>
                    <a:pt x="0" y="1916"/>
                  </a:cubicBezTo>
                  <a:cubicBezTo>
                    <a:pt x="0" y="776"/>
                    <a:pt x="873" y="342"/>
                    <a:pt x="2618" y="125"/>
                  </a:cubicBezTo>
                  <a:cubicBezTo>
                    <a:pt x="4364" y="-92"/>
                    <a:pt x="6982" y="-92"/>
                    <a:pt x="9927" y="668"/>
                  </a:cubicBezTo>
                  <a:cubicBezTo>
                    <a:pt x="12873" y="1428"/>
                    <a:pt x="16145" y="2947"/>
                    <a:pt x="18327" y="4955"/>
                  </a:cubicBezTo>
                  <a:cubicBezTo>
                    <a:pt x="20509" y="6963"/>
                    <a:pt x="21600" y="9460"/>
                    <a:pt x="21055" y="11902"/>
                  </a:cubicBezTo>
                  <a:cubicBezTo>
                    <a:pt x="20509" y="14344"/>
                    <a:pt x="18327" y="16732"/>
                    <a:pt x="16145" y="18252"/>
                  </a:cubicBezTo>
                  <a:cubicBezTo>
                    <a:pt x="13964" y="19771"/>
                    <a:pt x="11782" y="20423"/>
                    <a:pt x="10145" y="20857"/>
                  </a:cubicBezTo>
                  <a:cubicBezTo>
                    <a:pt x="8509" y="21291"/>
                    <a:pt x="7418" y="21508"/>
                    <a:pt x="6436" y="21454"/>
                  </a:cubicBezTo>
                  <a:cubicBezTo>
                    <a:pt x="5455" y="21399"/>
                    <a:pt x="4582" y="21074"/>
                    <a:pt x="3709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66410" y="49855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97577" y="581109"/>
              <a:ext cx="89484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375" fill="norm" stroke="1" extrusionOk="0">
                  <a:moveTo>
                    <a:pt x="3081" y="4985"/>
                  </a:moveTo>
                  <a:cubicBezTo>
                    <a:pt x="1118" y="11631"/>
                    <a:pt x="-846" y="18277"/>
                    <a:pt x="381" y="19938"/>
                  </a:cubicBezTo>
                  <a:cubicBezTo>
                    <a:pt x="1609" y="21600"/>
                    <a:pt x="6027" y="18277"/>
                    <a:pt x="9954" y="14123"/>
                  </a:cubicBezTo>
                  <a:cubicBezTo>
                    <a:pt x="13881" y="9969"/>
                    <a:pt x="17318" y="4985"/>
                    <a:pt x="207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262781" y="273477"/>
              <a:ext cx="97330" cy="3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462" fill="norm" stroke="1" extrusionOk="0">
                  <a:moveTo>
                    <a:pt x="20692" y="4337"/>
                  </a:moveTo>
                  <a:cubicBezTo>
                    <a:pt x="17992" y="2948"/>
                    <a:pt x="15292" y="1558"/>
                    <a:pt x="12817" y="800"/>
                  </a:cubicBezTo>
                  <a:cubicBezTo>
                    <a:pt x="10342" y="42"/>
                    <a:pt x="8092" y="-84"/>
                    <a:pt x="6067" y="42"/>
                  </a:cubicBezTo>
                  <a:cubicBezTo>
                    <a:pt x="4042" y="169"/>
                    <a:pt x="2242" y="548"/>
                    <a:pt x="2017" y="1305"/>
                  </a:cubicBezTo>
                  <a:cubicBezTo>
                    <a:pt x="1792" y="2063"/>
                    <a:pt x="3142" y="3200"/>
                    <a:pt x="5842" y="4084"/>
                  </a:cubicBezTo>
                  <a:cubicBezTo>
                    <a:pt x="8542" y="4969"/>
                    <a:pt x="12592" y="5600"/>
                    <a:pt x="15742" y="6484"/>
                  </a:cubicBezTo>
                  <a:cubicBezTo>
                    <a:pt x="18892" y="7369"/>
                    <a:pt x="21142" y="8505"/>
                    <a:pt x="20242" y="9642"/>
                  </a:cubicBezTo>
                  <a:cubicBezTo>
                    <a:pt x="19342" y="10779"/>
                    <a:pt x="15292" y="11916"/>
                    <a:pt x="11467" y="13053"/>
                  </a:cubicBezTo>
                  <a:cubicBezTo>
                    <a:pt x="7642" y="14190"/>
                    <a:pt x="4042" y="15327"/>
                    <a:pt x="2017" y="16653"/>
                  </a:cubicBezTo>
                  <a:cubicBezTo>
                    <a:pt x="-8" y="17979"/>
                    <a:pt x="-458" y="19495"/>
                    <a:pt x="442" y="20379"/>
                  </a:cubicBezTo>
                  <a:cubicBezTo>
                    <a:pt x="1342" y="21263"/>
                    <a:pt x="3592" y="21516"/>
                    <a:pt x="7192" y="21453"/>
                  </a:cubicBezTo>
                  <a:cubicBezTo>
                    <a:pt x="10792" y="21390"/>
                    <a:pt x="15742" y="21011"/>
                    <a:pt x="20692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449010" y="365209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086"/>
                    <a:pt x="8509" y="8173"/>
                    <a:pt x="12109" y="11773"/>
                  </a:cubicBezTo>
                  <a:cubicBezTo>
                    <a:pt x="15709" y="15373"/>
                    <a:pt x="18655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480760" y="289009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933"/>
                    <a:pt x="16457" y="1867"/>
                    <a:pt x="13371" y="4467"/>
                  </a:cubicBezTo>
                  <a:cubicBezTo>
                    <a:pt x="10286" y="7067"/>
                    <a:pt x="6686" y="11333"/>
                    <a:pt x="4371" y="14467"/>
                  </a:cubicBezTo>
                  <a:cubicBezTo>
                    <a:pt x="2057" y="17600"/>
                    <a:pt x="1029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709360" y="49855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868110" y="562059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00"/>
                    <a:pt x="12000" y="8000"/>
                    <a:pt x="8400" y="11600"/>
                  </a:cubicBezTo>
                  <a:cubicBezTo>
                    <a:pt x="4800" y="15200"/>
                    <a:pt x="24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058610" y="59380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255460" y="58745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484060" y="59380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687260" y="242443"/>
              <a:ext cx="19685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4"/>
                  </a:moveTo>
                  <a:cubicBezTo>
                    <a:pt x="232" y="777"/>
                    <a:pt x="465" y="0"/>
                    <a:pt x="1161" y="0"/>
                  </a:cubicBezTo>
                  <a:cubicBezTo>
                    <a:pt x="1858" y="0"/>
                    <a:pt x="3019" y="777"/>
                    <a:pt x="5226" y="3341"/>
                  </a:cubicBezTo>
                  <a:cubicBezTo>
                    <a:pt x="7432" y="5905"/>
                    <a:pt x="10684" y="10256"/>
                    <a:pt x="13587" y="13597"/>
                  </a:cubicBezTo>
                  <a:cubicBezTo>
                    <a:pt x="16490" y="16938"/>
                    <a:pt x="19045" y="192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738060" y="224515"/>
              <a:ext cx="139701" cy="39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122"/>
                  </a:moveTo>
                  <a:cubicBezTo>
                    <a:pt x="21600" y="1203"/>
                    <a:pt x="21600" y="284"/>
                    <a:pt x="21109" y="54"/>
                  </a:cubicBezTo>
                  <a:cubicBezTo>
                    <a:pt x="20618" y="-176"/>
                    <a:pt x="19636" y="284"/>
                    <a:pt x="17182" y="2294"/>
                  </a:cubicBezTo>
                  <a:cubicBezTo>
                    <a:pt x="14727" y="4305"/>
                    <a:pt x="10800" y="7867"/>
                    <a:pt x="7691" y="11313"/>
                  </a:cubicBezTo>
                  <a:cubicBezTo>
                    <a:pt x="4582" y="14760"/>
                    <a:pt x="2291" y="18092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922210" y="470930"/>
              <a:ext cx="120651" cy="1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457"/>
                  </a:moveTo>
                  <a:cubicBezTo>
                    <a:pt x="1137" y="5593"/>
                    <a:pt x="2274" y="8728"/>
                    <a:pt x="2842" y="11689"/>
                  </a:cubicBezTo>
                  <a:cubicBezTo>
                    <a:pt x="3411" y="14651"/>
                    <a:pt x="3411" y="17438"/>
                    <a:pt x="3789" y="17612"/>
                  </a:cubicBezTo>
                  <a:cubicBezTo>
                    <a:pt x="4168" y="17786"/>
                    <a:pt x="4926" y="15347"/>
                    <a:pt x="6063" y="12560"/>
                  </a:cubicBezTo>
                  <a:cubicBezTo>
                    <a:pt x="7200" y="9773"/>
                    <a:pt x="8716" y="6638"/>
                    <a:pt x="10042" y="4373"/>
                  </a:cubicBezTo>
                  <a:cubicBezTo>
                    <a:pt x="11368" y="2109"/>
                    <a:pt x="12505" y="715"/>
                    <a:pt x="14021" y="193"/>
                  </a:cubicBezTo>
                  <a:cubicBezTo>
                    <a:pt x="15537" y="-330"/>
                    <a:pt x="17432" y="18"/>
                    <a:pt x="18758" y="3676"/>
                  </a:cubicBezTo>
                  <a:cubicBezTo>
                    <a:pt x="20084" y="7335"/>
                    <a:pt x="20842" y="14302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157160" y="238209"/>
              <a:ext cx="5956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6703" y="758"/>
                    <a:pt x="13407" y="1516"/>
                    <a:pt x="17131" y="2463"/>
                  </a:cubicBezTo>
                  <a:cubicBezTo>
                    <a:pt x="20855" y="3411"/>
                    <a:pt x="21600" y="4547"/>
                    <a:pt x="20483" y="5432"/>
                  </a:cubicBezTo>
                  <a:cubicBezTo>
                    <a:pt x="19366" y="6316"/>
                    <a:pt x="16386" y="6947"/>
                    <a:pt x="15269" y="8021"/>
                  </a:cubicBezTo>
                  <a:cubicBezTo>
                    <a:pt x="14152" y="9095"/>
                    <a:pt x="14897" y="10611"/>
                    <a:pt x="16386" y="12505"/>
                  </a:cubicBezTo>
                  <a:cubicBezTo>
                    <a:pt x="17876" y="14400"/>
                    <a:pt x="20110" y="16674"/>
                    <a:pt x="17876" y="18253"/>
                  </a:cubicBezTo>
                  <a:cubicBezTo>
                    <a:pt x="15641" y="19832"/>
                    <a:pt x="8938" y="20716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399640" y="427894"/>
              <a:ext cx="303621" cy="10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902" fill="norm" stroke="1" extrusionOk="0">
                  <a:moveTo>
                    <a:pt x="1716" y="20902"/>
                  </a:moveTo>
                  <a:cubicBezTo>
                    <a:pt x="1116" y="19606"/>
                    <a:pt x="516" y="18310"/>
                    <a:pt x="216" y="16366"/>
                  </a:cubicBezTo>
                  <a:cubicBezTo>
                    <a:pt x="-84" y="14422"/>
                    <a:pt x="-84" y="11830"/>
                    <a:pt x="291" y="9022"/>
                  </a:cubicBezTo>
                  <a:cubicBezTo>
                    <a:pt x="666" y="6214"/>
                    <a:pt x="1416" y="3190"/>
                    <a:pt x="2241" y="1462"/>
                  </a:cubicBezTo>
                  <a:cubicBezTo>
                    <a:pt x="3066" y="-266"/>
                    <a:pt x="3966" y="-698"/>
                    <a:pt x="4791" y="1462"/>
                  </a:cubicBezTo>
                  <a:cubicBezTo>
                    <a:pt x="5616" y="3622"/>
                    <a:pt x="6366" y="8374"/>
                    <a:pt x="7116" y="11614"/>
                  </a:cubicBezTo>
                  <a:cubicBezTo>
                    <a:pt x="7866" y="14854"/>
                    <a:pt x="8616" y="16582"/>
                    <a:pt x="10416" y="15502"/>
                  </a:cubicBezTo>
                  <a:cubicBezTo>
                    <a:pt x="12216" y="14422"/>
                    <a:pt x="15066" y="10534"/>
                    <a:pt x="17091" y="7726"/>
                  </a:cubicBezTo>
                  <a:cubicBezTo>
                    <a:pt x="19116" y="4918"/>
                    <a:pt x="20316" y="3190"/>
                    <a:pt x="21516" y="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474660" y="21915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474660" y="13660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595310" y="25090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633410" y="16200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684210" y="-1"/>
              <a:ext cx="135938" cy="31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54" fill="norm" stroke="1" extrusionOk="0">
                  <a:moveTo>
                    <a:pt x="14954" y="14382"/>
                  </a:moveTo>
                  <a:cubicBezTo>
                    <a:pt x="13625" y="13809"/>
                    <a:pt x="12295" y="13237"/>
                    <a:pt x="10135" y="13094"/>
                  </a:cubicBezTo>
                  <a:cubicBezTo>
                    <a:pt x="7975" y="12951"/>
                    <a:pt x="4985" y="13237"/>
                    <a:pt x="2991" y="14382"/>
                  </a:cubicBezTo>
                  <a:cubicBezTo>
                    <a:pt x="997" y="15526"/>
                    <a:pt x="0" y="17529"/>
                    <a:pt x="0" y="18816"/>
                  </a:cubicBezTo>
                  <a:cubicBezTo>
                    <a:pt x="0" y="20104"/>
                    <a:pt x="997" y="20676"/>
                    <a:pt x="2492" y="21033"/>
                  </a:cubicBezTo>
                  <a:cubicBezTo>
                    <a:pt x="3988" y="21391"/>
                    <a:pt x="5982" y="21534"/>
                    <a:pt x="8640" y="19674"/>
                  </a:cubicBezTo>
                  <a:cubicBezTo>
                    <a:pt x="11298" y="17815"/>
                    <a:pt x="14622" y="13953"/>
                    <a:pt x="16948" y="10591"/>
                  </a:cubicBezTo>
                  <a:cubicBezTo>
                    <a:pt x="19274" y="7229"/>
                    <a:pt x="20603" y="4368"/>
                    <a:pt x="21102" y="2580"/>
                  </a:cubicBezTo>
                  <a:cubicBezTo>
                    <a:pt x="21600" y="792"/>
                    <a:pt x="21268" y="77"/>
                    <a:pt x="20603" y="6"/>
                  </a:cubicBezTo>
                  <a:cubicBezTo>
                    <a:pt x="19938" y="-66"/>
                    <a:pt x="18942" y="506"/>
                    <a:pt x="18111" y="3224"/>
                  </a:cubicBezTo>
                  <a:cubicBezTo>
                    <a:pt x="17280" y="5942"/>
                    <a:pt x="16615" y="10806"/>
                    <a:pt x="16449" y="14096"/>
                  </a:cubicBezTo>
                  <a:cubicBezTo>
                    <a:pt x="16283" y="17386"/>
                    <a:pt x="16615" y="19102"/>
                    <a:pt x="16948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160460" y="339809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400"/>
                    <a:pt x="8640" y="4800"/>
                    <a:pt x="12240" y="8400"/>
                  </a:cubicBezTo>
                  <a:cubicBezTo>
                    <a:pt x="15840" y="12000"/>
                    <a:pt x="1872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147760" y="295359"/>
              <a:ext cx="234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3067"/>
                    <a:pt x="15373" y="6133"/>
                    <a:pt x="12259" y="9400"/>
                  </a:cubicBezTo>
                  <a:cubicBezTo>
                    <a:pt x="9146" y="12667"/>
                    <a:pt x="6032" y="16133"/>
                    <a:pt x="3989" y="18200"/>
                  </a:cubicBezTo>
                  <a:cubicBezTo>
                    <a:pt x="1946" y="20267"/>
                    <a:pt x="973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29810" y="1412951"/>
              <a:ext cx="184151" cy="26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3014"/>
                  </a:moveTo>
                  <a:cubicBezTo>
                    <a:pt x="0" y="2177"/>
                    <a:pt x="0" y="1340"/>
                    <a:pt x="745" y="754"/>
                  </a:cubicBezTo>
                  <a:cubicBezTo>
                    <a:pt x="1490" y="168"/>
                    <a:pt x="2979" y="-167"/>
                    <a:pt x="4966" y="84"/>
                  </a:cubicBezTo>
                  <a:cubicBezTo>
                    <a:pt x="6952" y="335"/>
                    <a:pt x="9434" y="1173"/>
                    <a:pt x="10428" y="3349"/>
                  </a:cubicBezTo>
                  <a:cubicBezTo>
                    <a:pt x="11421" y="5526"/>
                    <a:pt x="10924" y="9042"/>
                    <a:pt x="9807" y="11638"/>
                  </a:cubicBezTo>
                  <a:cubicBezTo>
                    <a:pt x="8690" y="14233"/>
                    <a:pt x="6952" y="15907"/>
                    <a:pt x="5462" y="17331"/>
                  </a:cubicBezTo>
                  <a:cubicBezTo>
                    <a:pt x="3972" y="18754"/>
                    <a:pt x="2731" y="19926"/>
                    <a:pt x="2855" y="20596"/>
                  </a:cubicBezTo>
                  <a:cubicBezTo>
                    <a:pt x="2979" y="21266"/>
                    <a:pt x="4469" y="21433"/>
                    <a:pt x="7821" y="20931"/>
                  </a:cubicBezTo>
                  <a:cubicBezTo>
                    <a:pt x="11172" y="20428"/>
                    <a:pt x="16386" y="19256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53660" y="1387559"/>
              <a:ext cx="8242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6849" y="1872"/>
                    <a:pt x="13698" y="3744"/>
                    <a:pt x="17385" y="6336"/>
                  </a:cubicBezTo>
                  <a:cubicBezTo>
                    <a:pt x="21073" y="8928"/>
                    <a:pt x="21600" y="12240"/>
                    <a:pt x="18439" y="14904"/>
                  </a:cubicBezTo>
                  <a:cubicBezTo>
                    <a:pt x="15278" y="17568"/>
                    <a:pt x="8429" y="19584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0" y="1365760"/>
              <a:ext cx="204411" cy="46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1" fill="norm" stroke="1" extrusionOk="0">
                  <a:moveTo>
                    <a:pt x="12689" y="2179"/>
                  </a:moveTo>
                  <a:cubicBezTo>
                    <a:pt x="12469" y="1690"/>
                    <a:pt x="12248" y="1202"/>
                    <a:pt x="11697" y="811"/>
                  </a:cubicBezTo>
                  <a:cubicBezTo>
                    <a:pt x="11146" y="420"/>
                    <a:pt x="10265" y="126"/>
                    <a:pt x="9273" y="29"/>
                  </a:cubicBezTo>
                  <a:cubicBezTo>
                    <a:pt x="8281" y="-69"/>
                    <a:pt x="7179" y="29"/>
                    <a:pt x="5636" y="1104"/>
                  </a:cubicBezTo>
                  <a:cubicBezTo>
                    <a:pt x="4093" y="2179"/>
                    <a:pt x="2109" y="4231"/>
                    <a:pt x="1007" y="6870"/>
                  </a:cubicBezTo>
                  <a:cubicBezTo>
                    <a:pt x="-95" y="9509"/>
                    <a:pt x="-315" y="12735"/>
                    <a:pt x="456" y="15178"/>
                  </a:cubicBezTo>
                  <a:cubicBezTo>
                    <a:pt x="1228" y="17621"/>
                    <a:pt x="2991" y="19283"/>
                    <a:pt x="6628" y="20212"/>
                  </a:cubicBezTo>
                  <a:cubicBezTo>
                    <a:pt x="10265" y="21140"/>
                    <a:pt x="15775" y="21336"/>
                    <a:pt x="21285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458910" y="492209"/>
              <a:ext cx="444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0571"/>
                    <a:pt x="7200" y="19543"/>
                    <a:pt x="10543" y="16971"/>
                  </a:cubicBezTo>
                  <a:cubicBezTo>
                    <a:pt x="13886" y="14400"/>
                    <a:pt x="16971" y="10286"/>
                    <a:pt x="18771" y="7200"/>
                  </a:cubicBezTo>
                  <a:cubicBezTo>
                    <a:pt x="20571" y="4114"/>
                    <a:pt x="210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790997" y="435588"/>
              <a:ext cx="132188" cy="15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25" fill="norm" stroke="1" extrusionOk="0">
                  <a:moveTo>
                    <a:pt x="5686" y="1725"/>
                  </a:moveTo>
                  <a:cubicBezTo>
                    <a:pt x="3027" y="1125"/>
                    <a:pt x="369" y="525"/>
                    <a:pt x="36" y="225"/>
                  </a:cubicBezTo>
                  <a:cubicBezTo>
                    <a:pt x="-296" y="-75"/>
                    <a:pt x="1698" y="-75"/>
                    <a:pt x="4855" y="225"/>
                  </a:cubicBezTo>
                  <a:cubicBezTo>
                    <a:pt x="8012" y="525"/>
                    <a:pt x="12332" y="1125"/>
                    <a:pt x="15655" y="2625"/>
                  </a:cubicBezTo>
                  <a:cubicBezTo>
                    <a:pt x="18978" y="4125"/>
                    <a:pt x="21304" y="6525"/>
                    <a:pt x="20639" y="9525"/>
                  </a:cubicBezTo>
                  <a:cubicBezTo>
                    <a:pt x="19975" y="12525"/>
                    <a:pt x="16319" y="16125"/>
                    <a:pt x="13329" y="18375"/>
                  </a:cubicBezTo>
                  <a:cubicBezTo>
                    <a:pt x="10338" y="20625"/>
                    <a:pt x="8012" y="21525"/>
                    <a:pt x="7679" y="21525"/>
                  </a:cubicBezTo>
                  <a:cubicBezTo>
                    <a:pt x="7347" y="21525"/>
                    <a:pt x="9009" y="20625"/>
                    <a:pt x="10670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278656" y="279394"/>
              <a:ext cx="88305" cy="30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9" fill="norm" stroke="1" extrusionOk="0">
                  <a:moveTo>
                    <a:pt x="6026" y="1131"/>
                  </a:moveTo>
                  <a:cubicBezTo>
                    <a:pt x="4484" y="531"/>
                    <a:pt x="2941" y="-69"/>
                    <a:pt x="2169" y="6"/>
                  </a:cubicBezTo>
                  <a:cubicBezTo>
                    <a:pt x="1398" y="81"/>
                    <a:pt x="1398" y="831"/>
                    <a:pt x="1141" y="3756"/>
                  </a:cubicBezTo>
                  <a:cubicBezTo>
                    <a:pt x="884" y="6681"/>
                    <a:pt x="369" y="11781"/>
                    <a:pt x="112" y="14856"/>
                  </a:cubicBezTo>
                  <a:cubicBezTo>
                    <a:pt x="-145" y="17931"/>
                    <a:pt x="-145" y="18981"/>
                    <a:pt x="2169" y="19881"/>
                  </a:cubicBezTo>
                  <a:cubicBezTo>
                    <a:pt x="4484" y="20781"/>
                    <a:pt x="9112" y="21531"/>
                    <a:pt x="12712" y="21231"/>
                  </a:cubicBezTo>
                  <a:cubicBezTo>
                    <a:pt x="16312" y="20931"/>
                    <a:pt x="18884" y="19581"/>
                    <a:pt x="21455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192178" y="353825"/>
              <a:ext cx="581183" cy="19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17" fill="norm" stroke="1" extrusionOk="0">
                  <a:moveTo>
                    <a:pt x="1297" y="10772"/>
                  </a:moveTo>
                  <a:cubicBezTo>
                    <a:pt x="749" y="10090"/>
                    <a:pt x="201" y="9408"/>
                    <a:pt x="45" y="8498"/>
                  </a:cubicBezTo>
                  <a:cubicBezTo>
                    <a:pt x="-112" y="7589"/>
                    <a:pt x="123" y="6452"/>
                    <a:pt x="1023" y="5543"/>
                  </a:cubicBezTo>
                  <a:cubicBezTo>
                    <a:pt x="1923" y="4633"/>
                    <a:pt x="3488" y="3951"/>
                    <a:pt x="4740" y="4860"/>
                  </a:cubicBezTo>
                  <a:cubicBezTo>
                    <a:pt x="5992" y="5770"/>
                    <a:pt x="6931" y="8271"/>
                    <a:pt x="7440" y="10545"/>
                  </a:cubicBezTo>
                  <a:cubicBezTo>
                    <a:pt x="7949" y="12818"/>
                    <a:pt x="8027" y="14865"/>
                    <a:pt x="7949" y="16456"/>
                  </a:cubicBezTo>
                  <a:cubicBezTo>
                    <a:pt x="7871" y="18048"/>
                    <a:pt x="7636" y="19185"/>
                    <a:pt x="7323" y="19980"/>
                  </a:cubicBezTo>
                  <a:cubicBezTo>
                    <a:pt x="7010" y="20776"/>
                    <a:pt x="6618" y="21231"/>
                    <a:pt x="6423" y="20663"/>
                  </a:cubicBezTo>
                  <a:cubicBezTo>
                    <a:pt x="6227" y="20094"/>
                    <a:pt x="6227" y="18503"/>
                    <a:pt x="6618" y="16002"/>
                  </a:cubicBezTo>
                  <a:cubicBezTo>
                    <a:pt x="7010" y="13500"/>
                    <a:pt x="7792" y="10090"/>
                    <a:pt x="8418" y="7930"/>
                  </a:cubicBezTo>
                  <a:cubicBezTo>
                    <a:pt x="9045" y="5770"/>
                    <a:pt x="9514" y="4860"/>
                    <a:pt x="9788" y="5088"/>
                  </a:cubicBezTo>
                  <a:cubicBezTo>
                    <a:pt x="10062" y="5315"/>
                    <a:pt x="10140" y="6679"/>
                    <a:pt x="10179" y="8612"/>
                  </a:cubicBezTo>
                  <a:cubicBezTo>
                    <a:pt x="10218" y="10545"/>
                    <a:pt x="10218" y="13046"/>
                    <a:pt x="10336" y="14751"/>
                  </a:cubicBezTo>
                  <a:cubicBezTo>
                    <a:pt x="10453" y="16456"/>
                    <a:pt x="10688" y="17366"/>
                    <a:pt x="11001" y="17479"/>
                  </a:cubicBezTo>
                  <a:cubicBezTo>
                    <a:pt x="11314" y="17593"/>
                    <a:pt x="11705" y="16911"/>
                    <a:pt x="12097" y="15433"/>
                  </a:cubicBezTo>
                  <a:cubicBezTo>
                    <a:pt x="12488" y="13955"/>
                    <a:pt x="12879" y="11682"/>
                    <a:pt x="13192" y="9863"/>
                  </a:cubicBezTo>
                  <a:cubicBezTo>
                    <a:pt x="13505" y="8044"/>
                    <a:pt x="13740" y="6679"/>
                    <a:pt x="13858" y="6793"/>
                  </a:cubicBezTo>
                  <a:cubicBezTo>
                    <a:pt x="13975" y="6907"/>
                    <a:pt x="13975" y="8498"/>
                    <a:pt x="14053" y="9863"/>
                  </a:cubicBezTo>
                  <a:cubicBezTo>
                    <a:pt x="14131" y="11227"/>
                    <a:pt x="14288" y="12364"/>
                    <a:pt x="14562" y="13046"/>
                  </a:cubicBezTo>
                  <a:cubicBezTo>
                    <a:pt x="14836" y="13728"/>
                    <a:pt x="15227" y="13955"/>
                    <a:pt x="15892" y="13273"/>
                  </a:cubicBezTo>
                  <a:cubicBezTo>
                    <a:pt x="16558" y="12591"/>
                    <a:pt x="17497" y="10999"/>
                    <a:pt x="18084" y="9408"/>
                  </a:cubicBezTo>
                  <a:cubicBezTo>
                    <a:pt x="18671" y="7816"/>
                    <a:pt x="18905" y="6225"/>
                    <a:pt x="19023" y="4519"/>
                  </a:cubicBezTo>
                  <a:cubicBezTo>
                    <a:pt x="19140" y="2814"/>
                    <a:pt x="19140" y="995"/>
                    <a:pt x="18905" y="313"/>
                  </a:cubicBezTo>
                  <a:cubicBezTo>
                    <a:pt x="18671" y="-369"/>
                    <a:pt x="18201" y="86"/>
                    <a:pt x="17731" y="1450"/>
                  </a:cubicBezTo>
                  <a:cubicBezTo>
                    <a:pt x="17262" y="2814"/>
                    <a:pt x="16792" y="5088"/>
                    <a:pt x="16597" y="7589"/>
                  </a:cubicBezTo>
                  <a:cubicBezTo>
                    <a:pt x="16401" y="10090"/>
                    <a:pt x="16479" y="12818"/>
                    <a:pt x="17340" y="14296"/>
                  </a:cubicBezTo>
                  <a:cubicBezTo>
                    <a:pt x="18201" y="15774"/>
                    <a:pt x="19845" y="16002"/>
                    <a:pt x="21488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060106" y="208790"/>
              <a:ext cx="89125" cy="26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270" fill="norm" stroke="1" extrusionOk="0">
                  <a:moveTo>
                    <a:pt x="13023" y="847"/>
                  </a:moveTo>
                  <a:cubicBezTo>
                    <a:pt x="11060" y="328"/>
                    <a:pt x="9096" y="-190"/>
                    <a:pt x="7869" y="69"/>
                  </a:cubicBezTo>
                  <a:cubicBezTo>
                    <a:pt x="6642" y="328"/>
                    <a:pt x="6151" y="1365"/>
                    <a:pt x="5905" y="4216"/>
                  </a:cubicBezTo>
                  <a:cubicBezTo>
                    <a:pt x="5660" y="7068"/>
                    <a:pt x="5660" y="11733"/>
                    <a:pt x="5905" y="14584"/>
                  </a:cubicBezTo>
                  <a:cubicBezTo>
                    <a:pt x="6151" y="17436"/>
                    <a:pt x="6642" y="18472"/>
                    <a:pt x="7623" y="19336"/>
                  </a:cubicBezTo>
                  <a:cubicBezTo>
                    <a:pt x="8605" y="20200"/>
                    <a:pt x="10078" y="20892"/>
                    <a:pt x="12042" y="21151"/>
                  </a:cubicBezTo>
                  <a:cubicBezTo>
                    <a:pt x="14005" y="21410"/>
                    <a:pt x="16460" y="21237"/>
                    <a:pt x="18178" y="20719"/>
                  </a:cubicBezTo>
                  <a:cubicBezTo>
                    <a:pt x="19896" y="20200"/>
                    <a:pt x="20878" y="19336"/>
                    <a:pt x="20633" y="17954"/>
                  </a:cubicBezTo>
                  <a:cubicBezTo>
                    <a:pt x="20387" y="16572"/>
                    <a:pt x="18914" y="14671"/>
                    <a:pt x="16951" y="13375"/>
                  </a:cubicBezTo>
                  <a:cubicBezTo>
                    <a:pt x="14987" y="12079"/>
                    <a:pt x="12533" y="11388"/>
                    <a:pt x="9342" y="11042"/>
                  </a:cubicBezTo>
                  <a:cubicBezTo>
                    <a:pt x="6151" y="10696"/>
                    <a:pt x="2223" y="10696"/>
                    <a:pt x="751" y="11388"/>
                  </a:cubicBezTo>
                  <a:cubicBezTo>
                    <a:pt x="-722" y="12079"/>
                    <a:pt x="260" y="13461"/>
                    <a:pt x="1242" y="14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176833" y="168886"/>
              <a:ext cx="244228" cy="26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54" fill="norm" stroke="1" extrusionOk="0">
                  <a:moveTo>
                    <a:pt x="2492" y="13734"/>
                  </a:moveTo>
                  <a:cubicBezTo>
                    <a:pt x="1747" y="14245"/>
                    <a:pt x="1002" y="14755"/>
                    <a:pt x="537" y="15435"/>
                  </a:cubicBezTo>
                  <a:cubicBezTo>
                    <a:pt x="71" y="16116"/>
                    <a:pt x="-115" y="16966"/>
                    <a:pt x="71" y="17731"/>
                  </a:cubicBezTo>
                  <a:cubicBezTo>
                    <a:pt x="257" y="18497"/>
                    <a:pt x="816" y="19177"/>
                    <a:pt x="1561" y="19602"/>
                  </a:cubicBezTo>
                  <a:cubicBezTo>
                    <a:pt x="2306" y="20027"/>
                    <a:pt x="3237" y="20197"/>
                    <a:pt x="3982" y="19942"/>
                  </a:cubicBezTo>
                  <a:cubicBezTo>
                    <a:pt x="4726" y="19687"/>
                    <a:pt x="5285" y="19007"/>
                    <a:pt x="5751" y="18242"/>
                  </a:cubicBezTo>
                  <a:cubicBezTo>
                    <a:pt x="6216" y="17476"/>
                    <a:pt x="6588" y="16626"/>
                    <a:pt x="6775" y="16966"/>
                  </a:cubicBezTo>
                  <a:cubicBezTo>
                    <a:pt x="6961" y="17306"/>
                    <a:pt x="6961" y="18837"/>
                    <a:pt x="7426" y="19602"/>
                  </a:cubicBezTo>
                  <a:cubicBezTo>
                    <a:pt x="7892" y="20368"/>
                    <a:pt x="8823" y="20368"/>
                    <a:pt x="10033" y="19347"/>
                  </a:cubicBezTo>
                  <a:cubicBezTo>
                    <a:pt x="11244" y="18327"/>
                    <a:pt x="12733" y="16286"/>
                    <a:pt x="14037" y="13394"/>
                  </a:cubicBezTo>
                  <a:cubicBezTo>
                    <a:pt x="15340" y="10503"/>
                    <a:pt x="16457" y="6761"/>
                    <a:pt x="17109" y="4210"/>
                  </a:cubicBezTo>
                  <a:cubicBezTo>
                    <a:pt x="17761" y="1659"/>
                    <a:pt x="17947" y="298"/>
                    <a:pt x="17761" y="43"/>
                  </a:cubicBezTo>
                  <a:cubicBezTo>
                    <a:pt x="17575" y="-212"/>
                    <a:pt x="17016" y="638"/>
                    <a:pt x="16364" y="3615"/>
                  </a:cubicBezTo>
                  <a:cubicBezTo>
                    <a:pt x="15713" y="6591"/>
                    <a:pt x="14968" y="11694"/>
                    <a:pt x="14688" y="14840"/>
                  </a:cubicBezTo>
                  <a:cubicBezTo>
                    <a:pt x="14409" y="17986"/>
                    <a:pt x="14595" y="19177"/>
                    <a:pt x="15154" y="20027"/>
                  </a:cubicBezTo>
                  <a:cubicBezTo>
                    <a:pt x="15713" y="20878"/>
                    <a:pt x="16644" y="21388"/>
                    <a:pt x="17761" y="21048"/>
                  </a:cubicBezTo>
                  <a:cubicBezTo>
                    <a:pt x="18878" y="20708"/>
                    <a:pt x="20182" y="19517"/>
                    <a:pt x="21485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300410" y="26995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800255" y="267889"/>
              <a:ext cx="262156" cy="16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40" fill="norm" stroke="1" extrusionOk="0">
                  <a:moveTo>
                    <a:pt x="148" y="1932"/>
                  </a:moveTo>
                  <a:cubicBezTo>
                    <a:pt x="-25" y="6086"/>
                    <a:pt x="-198" y="10240"/>
                    <a:pt x="580" y="13563"/>
                  </a:cubicBezTo>
                  <a:cubicBezTo>
                    <a:pt x="1357" y="16886"/>
                    <a:pt x="3085" y="19378"/>
                    <a:pt x="4468" y="19102"/>
                  </a:cubicBezTo>
                  <a:cubicBezTo>
                    <a:pt x="5850" y="18825"/>
                    <a:pt x="6887" y="15778"/>
                    <a:pt x="7578" y="14394"/>
                  </a:cubicBezTo>
                  <a:cubicBezTo>
                    <a:pt x="8269" y="13009"/>
                    <a:pt x="8615" y="13286"/>
                    <a:pt x="8874" y="14117"/>
                  </a:cubicBezTo>
                  <a:cubicBezTo>
                    <a:pt x="9133" y="14948"/>
                    <a:pt x="9306" y="16332"/>
                    <a:pt x="9824" y="17440"/>
                  </a:cubicBezTo>
                  <a:cubicBezTo>
                    <a:pt x="10343" y="18548"/>
                    <a:pt x="11207" y="19378"/>
                    <a:pt x="11898" y="19240"/>
                  </a:cubicBezTo>
                  <a:cubicBezTo>
                    <a:pt x="12589" y="19102"/>
                    <a:pt x="13108" y="17994"/>
                    <a:pt x="13540" y="16748"/>
                  </a:cubicBezTo>
                  <a:cubicBezTo>
                    <a:pt x="13972" y="15502"/>
                    <a:pt x="14317" y="14117"/>
                    <a:pt x="14576" y="12732"/>
                  </a:cubicBezTo>
                  <a:cubicBezTo>
                    <a:pt x="14836" y="11348"/>
                    <a:pt x="15008" y="9963"/>
                    <a:pt x="15268" y="10517"/>
                  </a:cubicBezTo>
                  <a:cubicBezTo>
                    <a:pt x="15527" y="11071"/>
                    <a:pt x="15872" y="13563"/>
                    <a:pt x="16045" y="13702"/>
                  </a:cubicBezTo>
                  <a:cubicBezTo>
                    <a:pt x="16218" y="13840"/>
                    <a:pt x="16218" y="11625"/>
                    <a:pt x="16391" y="9132"/>
                  </a:cubicBezTo>
                  <a:cubicBezTo>
                    <a:pt x="16564" y="6640"/>
                    <a:pt x="16909" y="3871"/>
                    <a:pt x="17428" y="2071"/>
                  </a:cubicBezTo>
                  <a:cubicBezTo>
                    <a:pt x="17946" y="271"/>
                    <a:pt x="18637" y="-560"/>
                    <a:pt x="19156" y="409"/>
                  </a:cubicBezTo>
                  <a:cubicBezTo>
                    <a:pt x="19674" y="1378"/>
                    <a:pt x="20020" y="4148"/>
                    <a:pt x="20365" y="7886"/>
                  </a:cubicBezTo>
                  <a:cubicBezTo>
                    <a:pt x="20711" y="11625"/>
                    <a:pt x="21056" y="16332"/>
                    <a:pt x="21402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133350" y="123909"/>
              <a:ext cx="106861" cy="3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5" fill="norm" stroke="1" extrusionOk="0">
                  <a:moveTo>
                    <a:pt x="6135" y="0"/>
                  </a:moveTo>
                  <a:cubicBezTo>
                    <a:pt x="5711" y="5178"/>
                    <a:pt x="5288" y="10356"/>
                    <a:pt x="5076" y="13389"/>
                  </a:cubicBezTo>
                  <a:cubicBezTo>
                    <a:pt x="4864" y="16422"/>
                    <a:pt x="4864" y="17310"/>
                    <a:pt x="4653" y="18123"/>
                  </a:cubicBezTo>
                  <a:cubicBezTo>
                    <a:pt x="4441" y="18937"/>
                    <a:pt x="4017" y="19677"/>
                    <a:pt x="3170" y="20342"/>
                  </a:cubicBezTo>
                  <a:cubicBezTo>
                    <a:pt x="2323" y="21008"/>
                    <a:pt x="1053" y="21600"/>
                    <a:pt x="417" y="21452"/>
                  </a:cubicBezTo>
                  <a:cubicBezTo>
                    <a:pt x="-218" y="21304"/>
                    <a:pt x="-218" y="20416"/>
                    <a:pt x="1053" y="18049"/>
                  </a:cubicBezTo>
                  <a:cubicBezTo>
                    <a:pt x="2323" y="15682"/>
                    <a:pt x="4864" y="11836"/>
                    <a:pt x="6982" y="9690"/>
                  </a:cubicBezTo>
                  <a:cubicBezTo>
                    <a:pt x="9100" y="7545"/>
                    <a:pt x="10794" y="7101"/>
                    <a:pt x="12276" y="7175"/>
                  </a:cubicBezTo>
                  <a:cubicBezTo>
                    <a:pt x="13758" y="7249"/>
                    <a:pt x="15029" y="7841"/>
                    <a:pt x="15453" y="8951"/>
                  </a:cubicBezTo>
                  <a:cubicBezTo>
                    <a:pt x="15876" y="10060"/>
                    <a:pt x="15453" y="11688"/>
                    <a:pt x="14606" y="12797"/>
                  </a:cubicBezTo>
                  <a:cubicBezTo>
                    <a:pt x="13758" y="13907"/>
                    <a:pt x="12488" y="14499"/>
                    <a:pt x="10582" y="14868"/>
                  </a:cubicBezTo>
                  <a:cubicBezTo>
                    <a:pt x="8676" y="15238"/>
                    <a:pt x="6135" y="15386"/>
                    <a:pt x="5500" y="15830"/>
                  </a:cubicBezTo>
                  <a:cubicBezTo>
                    <a:pt x="4864" y="16274"/>
                    <a:pt x="6135" y="17014"/>
                    <a:pt x="9100" y="17753"/>
                  </a:cubicBezTo>
                  <a:cubicBezTo>
                    <a:pt x="12064" y="18493"/>
                    <a:pt x="16723" y="19233"/>
                    <a:pt x="21382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259731" y="237710"/>
              <a:ext cx="94780" cy="16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05" fill="norm" stroke="1" extrusionOk="0">
                  <a:moveTo>
                    <a:pt x="5653" y="4063"/>
                  </a:moveTo>
                  <a:cubicBezTo>
                    <a:pt x="3733" y="8863"/>
                    <a:pt x="1813" y="13663"/>
                    <a:pt x="853" y="16730"/>
                  </a:cubicBezTo>
                  <a:cubicBezTo>
                    <a:pt x="-107" y="19797"/>
                    <a:pt x="-107" y="21130"/>
                    <a:pt x="133" y="20997"/>
                  </a:cubicBezTo>
                  <a:cubicBezTo>
                    <a:pt x="373" y="20863"/>
                    <a:pt x="853" y="19263"/>
                    <a:pt x="1813" y="16463"/>
                  </a:cubicBezTo>
                  <a:cubicBezTo>
                    <a:pt x="2773" y="13663"/>
                    <a:pt x="4213" y="9663"/>
                    <a:pt x="5893" y="6463"/>
                  </a:cubicBezTo>
                  <a:cubicBezTo>
                    <a:pt x="7573" y="3263"/>
                    <a:pt x="9493" y="863"/>
                    <a:pt x="11413" y="197"/>
                  </a:cubicBezTo>
                  <a:cubicBezTo>
                    <a:pt x="13333" y="-470"/>
                    <a:pt x="15253" y="597"/>
                    <a:pt x="16693" y="2863"/>
                  </a:cubicBezTo>
                  <a:cubicBezTo>
                    <a:pt x="18133" y="5130"/>
                    <a:pt x="19093" y="8597"/>
                    <a:pt x="19813" y="11263"/>
                  </a:cubicBezTo>
                  <a:cubicBezTo>
                    <a:pt x="20533" y="13930"/>
                    <a:pt x="21013" y="15797"/>
                    <a:pt x="21493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405310" y="289009"/>
              <a:ext cx="59042" cy="12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19" fill="norm" stroke="1" extrusionOk="0">
                  <a:moveTo>
                    <a:pt x="11172" y="0"/>
                  </a:moveTo>
                  <a:cubicBezTo>
                    <a:pt x="7448" y="372"/>
                    <a:pt x="3724" y="745"/>
                    <a:pt x="1862" y="2234"/>
                  </a:cubicBezTo>
                  <a:cubicBezTo>
                    <a:pt x="0" y="3724"/>
                    <a:pt x="0" y="6331"/>
                    <a:pt x="0" y="9497"/>
                  </a:cubicBezTo>
                  <a:cubicBezTo>
                    <a:pt x="0" y="12662"/>
                    <a:pt x="0" y="16386"/>
                    <a:pt x="2234" y="18621"/>
                  </a:cubicBezTo>
                  <a:cubicBezTo>
                    <a:pt x="4469" y="20855"/>
                    <a:pt x="8938" y="21600"/>
                    <a:pt x="12290" y="21041"/>
                  </a:cubicBezTo>
                  <a:cubicBezTo>
                    <a:pt x="15641" y="20483"/>
                    <a:pt x="17876" y="18621"/>
                    <a:pt x="19366" y="16014"/>
                  </a:cubicBezTo>
                  <a:cubicBezTo>
                    <a:pt x="20855" y="13407"/>
                    <a:pt x="21600" y="10055"/>
                    <a:pt x="19366" y="7262"/>
                  </a:cubicBezTo>
                  <a:cubicBezTo>
                    <a:pt x="17131" y="4469"/>
                    <a:pt x="11917" y="2234"/>
                    <a:pt x="67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501094" y="276309"/>
              <a:ext cx="135080" cy="10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3" fill="norm" stroke="1" extrusionOk="0">
                  <a:moveTo>
                    <a:pt x="913" y="0"/>
                  </a:moveTo>
                  <a:cubicBezTo>
                    <a:pt x="581" y="4950"/>
                    <a:pt x="248" y="9900"/>
                    <a:pt x="82" y="13500"/>
                  </a:cubicBezTo>
                  <a:cubicBezTo>
                    <a:pt x="-84" y="17100"/>
                    <a:pt x="-84" y="19350"/>
                    <a:pt x="913" y="20475"/>
                  </a:cubicBezTo>
                  <a:cubicBezTo>
                    <a:pt x="1910" y="21600"/>
                    <a:pt x="3904" y="21600"/>
                    <a:pt x="6562" y="21375"/>
                  </a:cubicBezTo>
                  <a:cubicBezTo>
                    <a:pt x="9221" y="21150"/>
                    <a:pt x="12544" y="20700"/>
                    <a:pt x="15202" y="19125"/>
                  </a:cubicBezTo>
                  <a:cubicBezTo>
                    <a:pt x="17861" y="17550"/>
                    <a:pt x="19854" y="14850"/>
                    <a:pt x="20685" y="12375"/>
                  </a:cubicBezTo>
                  <a:cubicBezTo>
                    <a:pt x="21516" y="9900"/>
                    <a:pt x="21184" y="7650"/>
                    <a:pt x="2085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672010" y="266268"/>
              <a:ext cx="129679" cy="11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98" fill="norm" stroke="1" extrusionOk="0">
                  <a:moveTo>
                    <a:pt x="0" y="6698"/>
                  </a:moveTo>
                  <a:cubicBezTo>
                    <a:pt x="1045" y="5098"/>
                    <a:pt x="2090" y="3498"/>
                    <a:pt x="2613" y="3698"/>
                  </a:cubicBezTo>
                  <a:cubicBezTo>
                    <a:pt x="3135" y="3898"/>
                    <a:pt x="3135" y="5898"/>
                    <a:pt x="2787" y="8698"/>
                  </a:cubicBezTo>
                  <a:cubicBezTo>
                    <a:pt x="2439" y="11498"/>
                    <a:pt x="1742" y="15098"/>
                    <a:pt x="1916" y="15298"/>
                  </a:cubicBezTo>
                  <a:cubicBezTo>
                    <a:pt x="2090" y="15498"/>
                    <a:pt x="3135" y="12298"/>
                    <a:pt x="5052" y="9098"/>
                  </a:cubicBezTo>
                  <a:cubicBezTo>
                    <a:pt x="6968" y="5898"/>
                    <a:pt x="9755" y="2698"/>
                    <a:pt x="12019" y="1098"/>
                  </a:cubicBezTo>
                  <a:cubicBezTo>
                    <a:pt x="14284" y="-502"/>
                    <a:pt x="16026" y="-502"/>
                    <a:pt x="17594" y="2098"/>
                  </a:cubicBezTo>
                  <a:cubicBezTo>
                    <a:pt x="19161" y="4698"/>
                    <a:pt x="20555" y="9898"/>
                    <a:pt x="21077" y="13498"/>
                  </a:cubicBezTo>
                  <a:cubicBezTo>
                    <a:pt x="21600" y="17098"/>
                    <a:pt x="21252" y="19098"/>
                    <a:pt x="20903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207527" y="287878"/>
              <a:ext cx="162984" cy="14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561" y="3028"/>
                  </a:moveTo>
                  <a:cubicBezTo>
                    <a:pt x="281" y="1440"/>
                    <a:pt x="0" y="-148"/>
                    <a:pt x="0" y="11"/>
                  </a:cubicBezTo>
                  <a:cubicBezTo>
                    <a:pt x="0" y="170"/>
                    <a:pt x="281" y="2076"/>
                    <a:pt x="561" y="5411"/>
                  </a:cubicBezTo>
                  <a:cubicBezTo>
                    <a:pt x="842" y="8746"/>
                    <a:pt x="1122" y="13511"/>
                    <a:pt x="1122" y="16687"/>
                  </a:cubicBezTo>
                  <a:cubicBezTo>
                    <a:pt x="1122" y="19864"/>
                    <a:pt x="842" y="21452"/>
                    <a:pt x="701" y="21293"/>
                  </a:cubicBezTo>
                  <a:cubicBezTo>
                    <a:pt x="561" y="21134"/>
                    <a:pt x="561" y="19228"/>
                    <a:pt x="701" y="17323"/>
                  </a:cubicBezTo>
                  <a:cubicBezTo>
                    <a:pt x="842" y="15417"/>
                    <a:pt x="1122" y="13511"/>
                    <a:pt x="1403" y="11605"/>
                  </a:cubicBezTo>
                  <a:cubicBezTo>
                    <a:pt x="1683" y="9699"/>
                    <a:pt x="1964" y="7793"/>
                    <a:pt x="2525" y="7634"/>
                  </a:cubicBezTo>
                  <a:cubicBezTo>
                    <a:pt x="3086" y="7476"/>
                    <a:pt x="3927" y="9064"/>
                    <a:pt x="4629" y="10811"/>
                  </a:cubicBezTo>
                  <a:cubicBezTo>
                    <a:pt x="5330" y="12558"/>
                    <a:pt x="5891" y="14464"/>
                    <a:pt x="6732" y="14781"/>
                  </a:cubicBezTo>
                  <a:cubicBezTo>
                    <a:pt x="7574" y="15099"/>
                    <a:pt x="8696" y="13828"/>
                    <a:pt x="9818" y="11605"/>
                  </a:cubicBezTo>
                  <a:cubicBezTo>
                    <a:pt x="10940" y="9381"/>
                    <a:pt x="12062" y="6205"/>
                    <a:pt x="13605" y="4140"/>
                  </a:cubicBezTo>
                  <a:cubicBezTo>
                    <a:pt x="15148" y="2076"/>
                    <a:pt x="17112" y="1123"/>
                    <a:pt x="18374" y="1758"/>
                  </a:cubicBezTo>
                  <a:cubicBezTo>
                    <a:pt x="19636" y="2393"/>
                    <a:pt x="20197" y="4617"/>
                    <a:pt x="20618" y="7476"/>
                  </a:cubicBezTo>
                  <a:cubicBezTo>
                    <a:pt x="21039" y="10334"/>
                    <a:pt x="21319" y="13828"/>
                    <a:pt x="2160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427660" y="271677"/>
              <a:ext cx="387351" cy="14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10076"/>
                  </a:moveTo>
                  <a:cubicBezTo>
                    <a:pt x="1298" y="10389"/>
                    <a:pt x="2597" y="10703"/>
                    <a:pt x="3600" y="10076"/>
                  </a:cubicBezTo>
                  <a:cubicBezTo>
                    <a:pt x="4603" y="9450"/>
                    <a:pt x="5311" y="7885"/>
                    <a:pt x="5725" y="6163"/>
                  </a:cubicBezTo>
                  <a:cubicBezTo>
                    <a:pt x="6138" y="4442"/>
                    <a:pt x="6256" y="2563"/>
                    <a:pt x="5961" y="1937"/>
                  </a:cubicBezTo>
                  <a:cubicBezTo>
                    <a:pt x="5666" y="1311"/>
                    <a:pt x="4957" y="1937"/>
                    <a:pt x="4190" y="4285"/>
                  </a:cubicBezTo>
                  <a:cubicBezTo>
                    <a:pt x="3423" y="6633"/>
                    <a:pt x="2597" y="10703"/>
                    <a:pt x="2184" y="13520"/>
                  </a:cubicBezTo>
                  <a:cubicBezTo>
                    <a:pt x="1770" y="16337"/>
                    <a:pt x="1770" y="17903"/>
                    <a:pt x="2361" y="19155"/>
                  </a:cubicBezTo>
                  <a:cubicBezTo>
                    <a:pt x="2951" y="20407"/>
                    <a:pt x="4131" y="21346"/>
                    <a:pt x="5430" y="20250"/>
                  </a:cubicBezTo>
                  <a:cubicBezTo>
                    <a:pt x="6728" y="19155"/>
                    <a:pt x="8144" y="16024"/>
                    <a:pt x="8970" y="13676"/>
                  </a:cubicBezTo>
                  <a:cubicBezTo>
                    <a:pt x="9797" y="11329"/>
                    <a:pt x="10033" y="9763"/>
                    <a:pt x="9856" y="9450"/>
                  </a:cubicBezTo>
                  <a:cubicBezTo>
                    <a:pt x="9679" y="9137"/>
                    <a:pt x="9089" y="10076"/>
                    <a:pt x="8675" y="11329"/>
                  </a:cubicBezTo>
                  <a:cubicBezTo>
                    <a:pt x="8262" y="12581"/>
                    <a:pt x="8026" y="14146"/>
                    <a:pt x="7849" y="15868"/>
                  </a:cubicBezTo>
                  <a:cubicBezTo>
                    <a:pt x="7672" y="17589"/>
                    <a:pt x="7554" y="19468"/>
                    <a:pt x="7790" y="20094"/>
                  </a:cubicBezTo>
                  <a:cubicBezTo>
                    <a:pt x="8026" y="20720"/>
                    <a:pt x="8616" y="20094"/>
                    <a:pt x="9266" y="18372"/>
                  </a:cubicBezTo>
                  <a:cubicBezTo>
                    <a:pt x="9915" y="16650"/>
                    <a:pt x="10623" y="13833"/>
                    <a:pt x="11095" y="11485"/>
                  </a:cubicBezTo>
                  <a:cubicBezTo>
                    <a:pt x="11567" y="9137"/>
                    <a:pt x="11803" y="7259"/>
                    <a:pt x="12039" y="7259"/>
                  </a:cubicBezTo>
                  <a:cubicBezTo>
                    <a:pt x="12275" y="7259"/>
                    <a:pt x="12511" y="9137"/>
                    <a:pt x="12807" y="10703"/>
                  </a:cubicBezTo>
                  <a:cubicBezTo>
                    <a:pt x="13102" y="12268"/>
                    <a:pt x="13456" y="13520"/>
                    <a:pt x="13810" y="13520"/>
                  </a:cubicBezTo>
                  <a:cubicBezTo>
                    <a:pt x="14164" y="13520"/>
                    <a:pt x="14518" y="12268"/>
                    <a:pt x="14695" y="12581"/>
                  </a:cubicBezTo>
                  <a:cubicBezTo>
                    <a:pt x="14872" y="12894"/>
                    <a:pt x="14872" y="14772"/>
                    <a:pt x="15049" y="14772"/>
                  </a:cubicBezTo>
                  <a:cubicBezTo>
                    <a:pt x="15226" y="14772"/>
                    <a:pt x="15580" y="12894"/>
                    <a:pt x="16111" y="10389"/>
                  </a:cubicBezTo>
                  <a:cubicBezTo>
                    <a:pt x="16643" y="7885"/>
                    <a:pt x="17351" y="4755"/>
                    <a:pt x="18059" y="2720"/>
                  </a:cubicBezTo>
                  <a:cubicBezTo>
                    <a:pt x="18767" y="685"/>
                    <a:pt x="19475" y="-254"/>
                    <a:pt x="20007" y="59"/>
                  </a:cubicBezTo>
                  <a:cubicBezTo>
                    <a:pt x="20538" y="372"/>
                    <a:pt x="20892" y="1937"/>
                    <a:pt x="21128" y="5537"/>
                  </a:cubicBezTo>
                  <a:cubicBezTo>
                    <a:pt x="21364" y="9137"/>
                    <a:pt x="21482" y="14772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227760" y="125868"/>
              <a:ext cx="400051" cy="39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829" y="18822"/>
                    <a:pt x="3657" y="16151"/>
                    <a:pt x="5143" y="12899"/>
                  </a:cubicBezTo>
                  <a:cubicBezTo>
                    <a:pt x="6629" y="9648"/>
                    <a:pt x="7771" y="5816"/>
                    <a:pt x="8457" y="3377"/>
                  </a:cubicBezTo>
                  <a:cubicBezTo>
                    <a:pt x="9143" y="938"/>
                    <a:pt x="9371" y="-107"/>
                    <a:pt x="9314" y="9"/>
                  </a:cubicBezTo>
                  <a:cubicBezTo>
                    <a:pt x="9257" y="125"/>
                    <a:pt x="8914" y="1403"/>
                    <a:pt x="8571" y="3609"/>
                  </a:cubicBezTo>
                  <a:cubicBezTo>
                    <a:pt x="8229" y="5816"/>
                    <a:pt x="7886" y="8951"/>
                    <a:pt x="7771" y="10983"/>
                  </a:cubicBezTo>
                  <a:cubicBezTo>
                    <a:pt x="7657" y="13016"/>
                    <a:pt x="7771" y="13945"/>
                    <a:pt x="8114" y="14467"/>
                  </a:cubicBezTo>
                  <a:cubicBezTo>
                    <a:pt x="8457" y="14990"/>
                    <a:pt x="9029" y="15106"/>
                    <a:pt x="9829" y="14641"/>
                  </a:cubicBezTo>
                  <a:cubicBezTo>
                    <a:pt x="10629" y="14177"/>
                    <a:pt x="11657" y="13132"/>
                    <a:pt x="12857" y="11274"/>
                  </a:cubicBezTo>
                  <a:cubicBezTo>
                    <a:pt x="14057" y="9416"/>
                    <a:pt x="15429" y="6745"/>
                    <a:pt x="16171" y="5119"/>
                  </a:cubicBezTo>
                  <a:cubicBezTo>
                    <a:pt x="16914" y="3493"/>
                    <a:pt x="17029" y="2912"/>
                    <a:pt x="17029" y="2912"/>
                  </a:cubicBezTo>
                  <a:cubicBezTo>
                    <a:pt x="17029" y="2912"/>
                    <a:pt x="16914" y="3493"/>
                    <a:pt x="16971" y="5061"/>
                  </a:cubicBezTo>
                  <a:cubicBezTo>
                    <a:pt x="17029" y="6628"/>
                    <a:pt x="17257" y="9183"/>
                    <a:pt x="18057" y="10925"/>
                  </a:cubicBezTo>
                  <a:cubicBezTo>
                    <a:pt x="18857" y="12667"/>
                    <a:pt x="20229" y="13596"/>
                    <a:pt x="21600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169610" y="1586526"/>
              <a:ext cx="34925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8474"/>
                    <a:pt x="2356" y="15347"/>
                    <a:pt x="3207" y="11866"/>
                  </a:cubicBezTo>
                  <a:cubicBezTo>
                    <a:pt x="4058" y="8384"/>
                    <a:pt x="4582" y="4547"/>
                    <a:pt x="4909" y="3553"/>
                  </a:cubicBezTo>
                  <a:cubicBezTo>
                    <a:pt x="5236" y="2558"/>
                    <a:pt x="5367" y="4405"/>
                    <a:pt x="5695" y="6608"/>
                  </a:cubicBezTo>
                  <a:cubicBezTo>
                    <a:pt x="6022" y="8811"/>
                    <a:pt x="6545" y="11368"/>
                    <a:pt x="7004" y="12932"/>
                  </a:cubicBezTo>
                  <a:cubicBezTo>
                    <a:pt x="7462" y="14495"/>
                    <a:pt x="7855" y="15063"/>
                    <a:pt x="8378" y="15418"/>
                  </a:cubicBezTo>
                  <a:cubicBezTo>
                    <a:pt x="8902" y="15774"/>
                    <a:pt x="9556" y="15916"/>
                    <a:pt x="10407" y="15205"/>
                  </a:cubicBezTo>
                  <a:cubicBezTo>
                    <a:pt x="11258" y="14495"/>
                    <a:pt x="12305" y="12932"/>
                    <a:pt x="13287" y="10587"/>
                  </a:cubicBezTo>
                  <a:cubicBezTo>
                    <a:pt x="14269" y="8242"/>
                    <a:pt x="15185" y="5116"/>
                    <a:pt x="15644" y="3055"/>
                  </a:cubicBezTo>
                  <a:cubicBezTo>
                    <a:pt x="16102" y="995"/>
                    <a:pt x="16102" y="0"/>
                    <a:pt x="16167" y="0"/>
                  </a:cubicBezTo>
                  <a:cubicBezTo>
                    <a:pt x="16233" y="0"/>
                    <a:pt x="16364" y="995"/>
                    <a:pt x="17280" y="3339"/>
                  </a:cubicBezTo>
                  <a:cubicBezTo>
                    <a:pt x="18196" y="5684"/>
                    <a:pt x="19898" y="9379"/>
                    <a:pt x="21600" y="1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278287" y="1294426"/>
              <a:ext cx="158024" cy="21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7" fill="norm" stroke="1" extrusionOk="0">
                  <a:moveTo>
                    <a:pt x="5949" y="10588"/>
                  </a:moveTo>
                  <a:cubicBezTo>
                    <a:pt x="4509" y="12918"/>
                    <a:pt x="3069" y="15247"/>
                    <a:pt x="2061" y="17259"/>
                  </a:cubicBezTo>
                  <a:cubicBezTo>
                    <a:pt x="1053" y="19271"/>
                    <a:pt x="477" y="20965"/>
                    <a:pt x="189" y="21282"/>
                  </a:cubicBezTo>
                  <a:cubicBezTo>
                    <a:pt x="-99" y="21600"/>
                    <a:pt x="-99" y="20541"/>
                    <a:pt x="477" y="17788"/>
                  </a:cubicBezTo>
                  <a:cubicBezTo>
                    <a:pt x="1053" y="15035"/>
                    <a:pt x="2205" y="10588"/>
                    <a:pt x="3069" y="7624"/>
                  </a:cubicBezTo>
                  <a:cubicBezTo>
                    <a:pt x="3933" y="4659"/>
                    <a:pt x="4509" y="3176"/>
                    <a:pt x="5373" y="2012"/>
                  </a:cubicBezTo>
                  <a:cubicBezTo>
                    <a:pt x="6237" y="847"/>
                    <a:pt x="7389" y="0"/>
                    <a:pt x="8397" y="0"/>
                  </a:cubicBezTo>
                  <a:cubicBezTo>
                    <a:pt x="9405" y="0"/>
                    <a:pt x="10269" y="847"/>
                    <a:pt x="11709" y="3388"/>
                  </a:cubicBezTo>
                  <a:cubicBezTo>
                    <a:pt x="13149" y="5929"/>
                    <a:pt x="15165" y="10165"/>
                    <a:pt x="16893" y="13024"/>
                  </a:cubicBezTo>
                  <a:cubicBezTo>
                    <a:pt x="18621" y="15882"/>
                    <a:pt x="20061" y="17365"/>
                    <a:pt x="21501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774508" y="1275232"/>
              <a:ext cx="152775" cy="32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34" fill="norm" stroke="1" extrusionOk="0">
                  <a:moveTo>
                    <a:pt x="3232" y="4824"/>
                  </a:moveTo>
                  <a:cubicBezTo>
                    <a:pt x="2080" y="4137"/>
                    <a:pt x="928" y="3449"/>
                    <a:pt x="352" y="2692"/>
                  </a:cubicBezTo>
                  <a:cubicBezTo>
                    <a:pt x="-224" y="1935"/>
                    <a:pt x="-224" y="1110"/>
                    <a:pt x="1360" y="559"/>
                  </a:cubicBezTo>
                  <a:cubicBezTo>
                    <a:pt x="2944" y="9"/>
                    <a:pt x="6112" y="-266"/>
                    <a:pt x="9424" y="353"/>
                  </a:cubicBezTo>
                  <a:cubicBezTo>
                    <a:pt x="12736" y="972"/>
                    <a:pt x="16192" y="2486"/>
                    <a:pt x="18352" y="4274"/>
                  </a:cubicBezTo>
                  <a:cubicBezTo>
                    <a:pt x="20512" y="6063"/>
                    <a:pt x="21376" y="8126"/>
                    <a:pt x="20368" y="11016"/>
                  </a:cubicBezTo>
                  <a:cubicBezTo>
                    <a:pt x="19360" y="13905"/>
                    <a:pt x="16480" y="17619"/>
                    <a:pt x="13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886029" y="1774909"/>
              <a:ext cx="26532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015" fill="norm" stroke="1" extrusionOk="0">
                  <a:moveTo>
                    <a:pt x="20827" y="12960"/>
                  </a:moveTo>
                  <a:cubicBezTo>
                    <a:pt x="10858" y="17280"/>
                    <a:pt x="889" y="21600"/>
                    <a:pt x="58" y="19440"/>
                  </a:cubicBezTo>
                  <a:cubicBezTo>
                    <a:pt x="-773" y="17280"/>
                    <a:pt x="7535" y="8640"/>
                    <a:pt x="158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21258" y="2321009"/>
              <a:ext cx="903350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85" y="11314"/>
                  </a:moveTo>
                  <a:cubicBezTo>
                    <a:pt x="25" y="10800"/>
                    <a:pt x="-36" y="10286"/>
                    <a:pt x="27" y="9686"/>
                  </a:cubicBezTo>
                  <a:cubicBezTo>
                    <a:pt x="90" y="9086"/>
                    <a:pt x="277" y="8400"/>
                    <a:pt x="467" y="7886"/>
                  </a:cubicBezTo>
                  <a:cubicBezTo>
                    <a:pt x="656" y="7371"/>
                    <a:pt x="848" y="7029"/>
                    <a:pt x="1035" y="6857"/>
                  </a:cubicBezTo>
                  <a:cubicBezTo>
                    <a:pt x="1222" y="6686"/>
                    <a:pt x="1404" y="6686"/>
                    <a:pt x="1581" y="6686"/>
                  </a:cubicBezTo>
                  <a:cubicBezTo>
                    <a:pt x="1758" y="6686"/>
                    <a:pt x="1929" y="6686"/>
                    <a:pt x="2119" y="6686"/>
                  </a:cubicBezTo>
                  <a:cubicBezTo>
                    <a:pt x="2308" y="6686"/>
                    <a:pt x="2516" y="6686"/>
                    <a:pt x="2700" y="6600"/>
                  </a:cubicBezTo>
                  <a:cubicBezTo>
                    <a:pt x="2884" y="6514"/>
                    <a:pt x="3046" y="6343"/>
                    <a:pt x="3223" y="6086"/>
                  </a:cubicBezTo>
                  <a:cubicBezTo>
                    <a:pt x="3400" y="5829"/>
                    <a:pt x="3592" y="5486"/>
                    <a:pt x="3786" y="5143"/>
                  </a:cubicBezTo>
                  <a:cubicBezTo>
                    <a:pt x="3981" y="4800"/>
                    <a:pt x="4178" y="4457"/>
                    <a:pt x="4388" y="4114"/>
                  </a:cubicBezTo>
                  <a:cubicBezTo>
                    <a:pt x="4597" y="3771"/>
                    <a:pt x="4820" y="3429"/>
                    <a:pt x="4994" y="3171"/>
                  </a:cubicBezTo>
                  <a:cubicBezTo>
                    <a:pt x="5168" y="2914"/>
                    <a:pt x="5295" y="2743"/>
                    <a:pt x="5413" y="2571"/>
                  </a:cubicBezTo>
                  <a:cubicBezTo>
                    <a:pt x="5532" y="2400"/>
                    <a:pt x="5643" y="2229"/>
                    <a:pt x="5764" y="2057"/>
                  </a:cubicBezTo>
                  <a:cubicBezTo>
                    <a:pt x="5886" y="1886"/>
                    <a:pt x="6017" y="1714"/>
                    <a:pt x="6146" y="1543"/>
                  </a:cubicBezTo>
                  <a:cubicBezTo>
                    <a:pt x="6275" y="1371"/>
                    <a:pt x="6401" y="1200"/>
                    <a:pt x="6540" y="1029"/>
                  </a:cubicBezTo>
                  <a:cubicBezTo>
                    <a:pt x="6679" y="857"/>
                    <a:pt x="6831" y="686"/>
                    <a:pt x="6962" y="600"/>
                  </a:cubicBezTo>
                  <a:cubicBezTo>
                    <a:pt x="7093" y="514"/>
                    <a:pt x="7204" y="514"/>
                    <a:pt x="7341" y="514"/>
                  </a:cubicBezTo>
                  <a:cubicBezTo>
                    <a:pt x="7477" y="514"/>
                    <a:pt x="7639" y="514"/>
                    <a:pt x="7791" y="429"/>
                  </a:cubicBezTo>
                  <a:cubicBezTo>
                    <a:pt x="7942" y="343"/>
                    <a:pt x="8084" y="171"/>
                    <a:pt x="8220" y="86"/>
                  </a:cubicBezTo>
                  <a:cubicBezTo>
                    <a:pt x="8356" y="0"/>
                    <a:pt x="8488" y="0"/>
                    <a:pt x="8627" y="0"/>
                  </a:cubicBezTo>
                  <a:cubicBezTo>
                    <a:pt x="8766" y="0"/>
                    <a:pt x="8912" y="0"/>
                    <a:pt x="9061" y="0"/>
                  </a:cubicBezTo>
                  <a:cubicBezTo>
                    <a:pt x="9210" y="0"/>
                    <a:pt x="9362" y="0"/>
                    <a:pt x="9511" y="0"/>
                  </a:cubicBezTo>
                  <a:cubicBezTo>
                    <a:pt x="9660" y="0"/>
                    <a:pt x="9807" y="0"/>
                    <a:pt x="9956" y="86"/>
                  </a:cubicBezTo>
                  <a:cubicBezTo>
                    <a:pt x="10105" y="171"/>
                    <a:pt x="10256" y="343"/>
                    <a:pt x="10403" y="514"/>
                  </a:cubicBezTo>
                  <a:cubicBezTo>
                    <a:pt x="10549" y="686"/>
                    <a:pt x="10691" y="857"/>
                    <a:pt x="10842" y="943"/>
                  </a:cubicBezTo>
                  <a:cubicBezTo>
                    <a:pt x="10994" y="1029"/>
                    <a:pt x="11156" y="1029"/>
                    <a:pt x="11315" y="1114"/>
                  </a:cubicBezTo>
                  <a:cubicBezTo>
                    <a:pt x="11474" y="1200"/>
                    <a:pt x="11631" y="1371"/>
                    <a:pt x="11787" y="1543"/>
                  </a:cubicBezTo>
                  <a:cubicBezTo>
                    <a:pt x="11944" y="1714"/>
                    <a:pt x="12100" y="1886"/>
                    <a:pt x="12255" y="2057"/>
                  </a:cubicBezTo>
                  <a:cubicBezTo>
                    <a:pt x="12409" y="2229"/>
                    <a:pt x="12560" y="2400"/>
                    <a:pt x="12719" y="2571"/>
                  </a:cubicBezTo>
                  <a:cubicBezTo>
                    <a:pt x="12879" y="2743"/>
                    <a:pt x="13045" y="2914"/>
                    <a:pt x="13209" y="3086"/>
                  </a:cubicBezTo>
                  <a:cubicBezTo>
                    <a:pt x="13374" y="3257"/>
                    <a:pt x="13535" y="3429"/>
                    <a:pt x="13700" y="3600"/>
                  </a:cubicBezTo>
                  <a:cubicBezTo>
                    <a:pt x="13864" y="3771"/>
                    <a:pt x="14031" y="3943"/>
                    <a:pt x="14187" y="4200"/>
                  </a:cubicBezTo>
                  <a:cubicBezTo>
                    <a:pt x="14344" y="4457"/>
                    <a:pt x="14490" y="4800"/>
                    <a:pt x="14649" y="5143"/>
                  </a:cubicBezTo>
                  <a:cubicBezTo>
                    <a:pt x="14809" y="5486"/>
                    <a:pt x="14980" y="5829"/>
                    <a:pt x="15145" y="6171"/>
                  </a:cubicBezTo>
                  <a:cubicBezTo>
                    <a:pt x="15309" y="6514"/>
                    <a:pt x="15465" y="6857"/>
                    <a:pt x="15622" y="7200"/>
                  </a:cubicBezTo>
                  <a:cubicBezTo>
                    <a:pt x="15779" y="7543"/>
                    <a:pt x="15935" y="7886"/>
                    <a:pt x="16084" y="8143"/>
                  </a:cubicBezTo>
                  <a:cubicBezTo>
                    <a:pt x="16233" y="8400"/>
                    <a:pt x="16375" y="8571"/>
                    <a:pt x="16524" y="8829"/>
                  </a:cubicBezTo>
                  <a:cubicBezTo>
                    <a:pt x="16673" y="9086"/>
                    <a:pt x="16830" y="9429"/>
                    <a:pt x="16981" y="9771"/>
                  </a:cubicBezTo>
                  <a:cubicBezTo>
                    <a:pt x="17133" y="10114"/>
                    <a:pt x="17279" y="10457"/>
                    <a:pt x="17481" y="10971"/>
                  </a:cubicBezTo>
                  <a:cubicBezTo>
                    <a:pt x="17684" y="11486"/>
                    <a:pt x="17941" y="12171"/>
                    <a:pt x="18204" y="12771"/>
                  </a:cubicBezTo>
                  <a:cubicBezTo>
                    <a:pt x="18467" y="13371"/>
                    <a:pt x="18735" y="13886"/>
                    <a:pt x="18932" y="14314"/>
                  </a:cubicBezTo>
                  <a:cubicBezTo>
                    <a:pt x="19129" y="14743"/>
                    <a:pt x="19255" y="15086"/>
                    <a:pt x="19487" y="15600"/>
                  </a:cubicBezTo>
                  <a:cubicBezTo>
                    <a:pt x="19720" y="16114"/>
                    <a:pt x="20058" y="16800"/>
                    <a:pt x="20329" y="17486"/>
                  </a:cubicBezTo>
                  <a:cubicBezTo>
                    <a:pt x="20599" y="18171"/>
                    <a:pt x="20801" y="18857"/>
                    <a:pt x="20996" y="19543"/>
                  </a:cubicBezTo>
                  <a:cubicBezTo>
                    <a:pt x="21190" y="20229"/>
                    <a:pt x="21377" y="20914"/>
                    <a:pt x="215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442660" y="2841709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417210" y="2717509"/>
              <a:ext cx="267156" cy="43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39" fill="norm" stroke="1" extrusionOk="0">
                  <a:moveTo>
                    <a:pt x="499" y="9254"/>
                  </a:moveTo>
                  <a:cubicBezTo>
                    <a:pt x="169" y="7167"/>
                    <a:pt x="-161" y="5080"/>
                    <a:pt x="86" y="3462"/>
                  </a:cubicBezTo>
                  <a:cubicBezTo>
                    <a:pt x="334" y="1845"/>
                    <a:pt x="1158" y="697"/>
                    <a:pt x="2642" y="228"/>
                  </a:cubicBezTo>
                  <a:cubicBezTo>
                    <a:pt x="4126" y="-242"/>
                    <a:pt x="6270" y="-33"/>
                    <a:pt x="9402" y="1323"/>
                  </a:cubicBezTo>
                  <a:cubicBezTo>
                    <a:pt x="12535" y="2680"/>
                    <a:pt x="16657" y="5184"/>
                    <a:pt x="18883" y="7793"/>
                  </a:cubicBezTo>
                  <a:cubicBezTo>
                    <a:pt x="21109" y="10401"/>
                    <a:pt x="21439" y="13115"/>
                    <a:pt x="19708" y="15358"/>
                  </a:cubicBezTo>
                  <a:cubicBezTo>
                    <a:pt x="17976" y="17601"/>
                    <a:pt x="14184" y="19375"/>
                    <a:pt x="10969" y="20315"/>
                  </a:cubicBezTo>
                  <a:cubicBezTo>
                    <a:pt x="7754" y="21254"/>
                    <a:pt x="5115" y="21358"/>
                    <a:pt x="3631" y="21149"/>
                  </a:cubicBezTo>
                  <a:cubicBezTo>
                    <a:pt x="2147" y="20941"/>
                    <a:pt x="1818" y="20419"/>
                    <a:pt x="1488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277560" y="3297686"/>
              <a:ext cx="374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759" y="4868"/>
                    <a:pt x="9519" y="-1303"/>
                    <a:pt x="13119" y="240"/>
                  </a:cubicBezTo>
                  <a:cubicBezTo>
                    <a:pt x="16719" y="1783"/>
                    <a:pt x="1915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330477" y="3400509"/>
              <a:ext cx="245534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5400" y="0"/>
                  </a:moveTo>
                  <a:cubicBezTo>
                    <a:pt x="4469" y="2400"/>
                    <a:pt x="3538" y="4800"/>
                    <a:pt x="2421" y="8400"/>
                  </a:cubicBezTo>
                  <a:cubicBezTo>
                    <a:pt x="1303" y="12000"/>
                    <a:pt x="0" y="16800"/>
                    <a:pt x="0" y="19200"/>
                  </a:cubicBezTo>
                  <a:cubicBezTo>
                    <a:pt x="0" y="21600"/>
                    <a:pt x="1303" y="21600"/>
                    <a:pt x="5121" y="19200"/>
                  </a:cubicBezTo>
                  <a:cubicBezTo>
                    <a:pt x="8938" y="16800"/>
                    <a:pt x="15269" y="120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488915" y="2717831"/>
              <a:ext cx="319496" cy="29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7" fill="norm" stroke="1" extrusionOk="0">
                  <a:moveTo>
                    <a:pt x="134" y="21527"/>
                  </a:moveTo>
                  <a:cubicBezTo>
                    <a:pt x="-8" y="20756"/>
                    <a:pt x="-150" y="19984"/>
                    <a:pt x="347" y="18596"/>
                  </a:cubicBezTo>
                  <a:cubicBezTo>
                    <a:pt x="845" y="17207"/>
                    <a:pt x="1982" y="15201"/>
                    <a:pt x="2976" y="12424"/>
                  </a:cubicBezTo>
                  <a:cubicBezTo>
                    <a:pt x="3971" y="9647"/>
                    <a:pt x="4824" y="6098"/>
                    <a:pt x="5392" y="3707"/>
                  </a:cubicBezTo>
                  <a:cubicBezTo>
                    <a:pt x="5961" y="1316"/>
                    <a:pt x="6245" y="81"/>
                    <a:pt x="6387" y="4"/>
                  </a:cubicBezTo>
                  <a:cubicBezTo>
                    <a:pt x="6529" y="-73"/>
                    <a:pt x="6529" y="1007"/>
                    <a:pt x="6529" y="3553"/>
                  </a:cubicBezTo>
                  <a:cubicBezTo>
                    <a:pt x="6529" y="6098"/>
                    <a:pt x="6529" y="10110"/>
                    <a:pt x="6529" y="12501"/>
                  </a:cubicBezTo>
                  <a:cubicBezTo>
                    <a:pt x="6529" y="14893"/>
                    <a:pt x="6529" y="15664"/>
                    <a:pt x="6742" y="16436"/>
                  </a:cubicBezTo>
                  <a:cubicBezTo>
                    <a:pt x="6955" y="17207"/>
                    <a:pt x="7382" y="17978"/>
                    <a:pt x="7950" y="18364"/>
                  </a:cubicBezTo>
                  <a:cubicBezTo>
                    <a:pt x="8518" y="18750"/>
                    <a:pt x="9229" y="18750"/>
                    <a:pt x="10579" y="16821"/>
                  </a:cubicBezTo>
                  <a:cubicBezTo>
                    <a:pt x="11929" y="14893"/>
                    <a:pt x="13918" y="11036"/>
                    <a:pt x="15055" y="8490"/>
                  </a:cubicBezTo>
                  <a:cubicBezTo>
                    <a:pt x="16192" y="5944"/>
                    <a:pt x="16476" y="4710"/>
                    <a:pt x="16689" y="3707"/>
                  </a:cubicBezTo>
                  <a:cubicBezTo>
                    <a:pt x="16903" y="2704"/>
                    <a:pt x="17045" y="1933"/>
                    <a:pt x="16903" y="2087"/>
                  </a:cubicBezTo>
                  <a:cubicBezTo>
                    <a:pt x="16761" y="2241"/>
                    <a:pt x="16334" y="3321"/>
                    <a:pt x="16192" y="5250"/>
                  </a:cubicBezTo>
                  <a:cubicBezTo>
                    <a:pt x="16050" y="7178"/>
                    <a:pt x="16192" y="9956"/>
                    <a:pt x="16689" y="11730"/>
                  </a:cubicBezTo>
                  <a:cubicBezTo>
                    <a:pt x="17187" y="13504"/>
                    <a:pt x="18039" y="14276"/>
                    <a:pt x="18892" y="14430"/>
                  </a:cubicBezTo>
                  <a:cubicBezTo>
                    <a:pt x="19745" y="14584"/>
                    <a:pt x="20597" y="14121"/>
                    <a:pt x="21450" y="13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627176" y="2479494"/>
              <a:ext cx="149485" cy="16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1" fill="norm" stroke="1" extrusionOk="0">
                  <a:moveTo>
                    <a:pt x="5057" y="1675"/>
                  </a:moveTo>
                  <a:cubicBezTo>
                    <a:pt x="3536" y="6323"/>
                    <a:pt x="2015" y="10971"/>
                    <a:pt x="1102" y="14252"/>
                  </a:cubicBezTo>
                  <a:cubicBezTo>
                    <a:pt x="189" y="17533"/>
                    <a:pt x="-115" y="19447"/>
                    <a:pt x="37" y="19447"/>
                  </a:cubicBezTo>
                  <a:cubicBezTo>
                    <a:pt x="189" y="19447"/>
                    <a:pt x="798" y="17533"/>
                    <a:pt x="2167" y="14389"/>
                  </a:cubicBezTo>
                  <a:cubicBezTo>
                    <a:pt x="3536" y="11245"/>
                    <a:pt x="5665" y="6870"/>
                    <a:pt x="7491" y="3999"/>
                  </a:cubicBezTo>
                  <a:cubicBezTo>
                    <a:pt x="9316" y="1128"/>
                    <a:pt x="10837" y="-239"/>
                    <a:pt x="12054" y="34"/>
                  </a:cubicBezTo>
                  <a:cubicBezTo>
                    <a:pt x="13271" y="308"/>
                    <a:pt x="14184" y="2222"/>
                    <a:pt x="15248" y="5366"/>
                  </a:cubicBezTo>
                  <a:cubicBezTo>
                    <a:pt x="16313" y="8510"/>
                    <a:pt x="17530" y="12885"/>
                    <a:pt x="18595" y="15756"/>
                  </a:cubicBezTo>
                  <a:cubicBezTo>
                    <a:pt x="19660" y="18627"/>
                    <a:pt x="20572" y="19994"/>
                    <a:pt x="21485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344860" y="3195193"/>
              <a:ext cx="2984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5" y="10800"/>
                    <a:pt x="11030" y="0"/>
                    <a:pt x="14630" y="0"/>
                  </a:cubicBezTo>
                  <a:cubicBezTo>
                    <a:pt x="18230" y="0"/>
                    <a:pt x="199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389310" y="3317959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1" y="7200"/>
                    <a:pt x="10381" y="14400"/>
                    <a:pt x="13981" y="18000"/>
                  </a:cubicBezTo>
                  <a:cubicBezTo>
                    <a:pt x="17581" y="21600"/>
                    <a:pt x="1959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93310" y="3667209"/>
              <a:ext cx="9372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86"/>
                  </a:moveTo>
                  <a:cubicBezTo>
                    <a:pt x="49" y="5400"/>
                    <a:pt x="98" y="5014"/>
                    <a:pt x="212" y="4821"/>
                  </a:cubicBezTo>
                  <a:cubicBezTo>
                    <a:pt x="327" y="4629"/>
                    <a:pt x="507" y="4629"/>
                    <a:pt x="676" y="4436"/>
                  </a:cubicBezTo>
                  <a:cubicBezTo>
                    <a:pt x="844" y="4243"/>
                    <a:pt x="1000" y="3857"/>
                    <a:pt x="1185" y="3471"/>
                  </a:cubicBezTo>
                  <a:cubicBezTo>
                    <a:pt x="1371" y="3086"/>
                    <a:pt x="1585" y="2700"/>
                    <a:pt x="1778" y="2443"/>
                  </a:cubicBezTo>
                  <a:cubicBezTo>
                    <a:pt x="1971" y="2186"/>
                    <a:pt x="2141" y="2057"/>
                    <a:pt x="2329" y="1929"/>
                  </a:cubicBezTo>
                  <a:cubicBezTo>
                    <a:pt x="2517" y="1800"/>
                    <a:pt x="2722" y="1671"/>
                    <a:pt x="2898" y="1543"/>
                  </a:cubicBezTo>
                  <a:cubicBezTo>
                    <a:pt x="3073" y="1414"/>
                    <a:pt x="3220" y="1286"/>
                    <a:pt x="3380" y="1157"/>
                  </a:cubicBezTo>
                  <a:cubicBezTo>
                    <a:pt x="3541" y="1029"/>
                    <a:pt x="3717" y="900"/>
                    <a:pt x="3893" y="836"/>
                  </a:cubicBezTo>
                  <a:cubicBezTo>
                    <a:pt x="4068" y="771"/>
                    <a:pt x="4244" y="771"/>
                    <a:pt x="4429" y="707"/>
                  </a:cubicBezTo>
                  <a:cubicBezTo>
                    <a:pt x="4615" y="643"/>
                    <a:pt x="4810" y="514"/>
                    <a:pt x="5007" y="386"/>
                  </a:cubicBezTo>
                  <a:cubicBezTo>
                    <a:pt x="5205" y="257"/>
                    <a:pt x="5405" y="129"/>
                    <a:pt x="5617" y="64"/>
                  </a:cubicBezTo>
                  <a:cubicBezTo>
                    <a:pt x="5829" y="0"/>
                    <a:pt x="6054" y="0"/>
                    <a:pt x="6220" y="0"/>
                  </a:cubicBezTo>
                  <a:cubicBezTo>
                    <a:pt x="6385" y="0"/>
                    <a:pt x="6493" y="0"/>
                    <a:pt x="6607" y="0"/>
                  </a:cubicBezTo>
                  <a:cubicBezTo>
                    <a:pt x="6722" y="0"/>
                    <a:pt x="6844" y="0"/>
                    <a:pt x="6966" y="0"/>
                  </a:cubicBezTo>
                  <a:cubicBezTo>
                    <a:pt x="7088" y="0"/>
                    <a:pt x="7210" y="0"/>
                    <a:pt x="7395" y="0"/>
                  </a:cubicBezTo>
                  <a:cubicBezTo>
                    <a:pt x="7580" y="0"/>
                    <a:pt x="7829" y="0"/>
                    <a:pt x="8029" y="0"/>
                  </a:cubicBezTo>
                  <a:cubicBezTo>
                    <a:pt x="8229" y="0"/>
                    <a:pt x="8380" y="0"/>
                    <a:pt x="8522" y="64"/>
                  </a:cubicBezTo>
                  <a:cubicBezTo>
                    <a:pt x="8663" y="129"/>
                    <a:pt x="8795" y="257"/>
                    <a:pt x="8922" y="386"/>
                  </a:cubicBezTo>
                  <a:cubicBezTo>
                    <a:pt x="9049" y="514"/>
                    <a:pt x="9171" y="643"/>
                    <a:pt x="9302" y="771"/>
                  </a:cubicBezTo>
                  <a:cubicBezTo>
                    <a:pt x="9434" y="900"/>
                    <a:pt x="9576" y="1029"/>
                    <a:pt x="9712" y="1221"/>
                  </a:cubicBezTo>
                  <a:cubicBezTo>
                    <a:pt x="9849" y="1414"/>
                    <a:pt x="9980" y="1671"/>
                    <a:pt x="10122" y="1864"/>
                  </a:cubicBezTo>
                  <a:cubicBezTo>
                    <a:pt x="10263" y="2057"/>
                    <a:pt x="10415" y="2186"/>
                    <a:pt x="10561" y="2379"/>
                  </a:cubicBezTo>
                  <a:cubicBezTo>
                    <a:pt x="10707" y="2571"/>
                    <a:pt x="10849" y="2829"/>
                    <a:pt x="10983" y="3086"/>
                  </a:cubicBezTo>
                  <a:cubicBezTo>
                    <a:pt x="11117" y="3343"/>
                    <a:pt x="11244" y="3600"/>
                    <a:pt x="11380" y="3793"/>
                  </a:cubicBezTo>
                  <a:cubicBezTo>
                    <a:pt x="11517" y="3986"/>
                    <a:pt x="11663" y="4114"/>
                    <a:pt x="11807" y="4307"/>
                  </a:cubicBezTo>
                  <a:cubicBezTo>
                    <a:pt x="11951" y="4500"/>
                    <a:pt x="12093" y="4757"/>
                    <a:pt x="12302" y="5143"/>
                  </a:cubicBezTo>
                  <a:cubicBezTo>
                    <a:pt x="12512" y="5529"/>
                    <a:pt x="12790" y="6043"/>
                    <a:pt x="13005" y="6429"/>
                  </a:cubicBezTo>
                  <a:cubicBezTo>
                    <a:pt x="13220" y="6814"/>
                    <a:pt x="13371" y="7071"/>
                    <a:pt x="13517" y="7329"/>
                  </a:cubicBezTo>
                  <a:cubicBezTo>
                    <a:pt x="13663" y="7586"/>
                    <a:pt x="13805" y="7843"/>
                    <a:pt x="13941" y="8100"/>
                  </a:cubicBezTo>
                  <a:cubicBezTo>
                    <a:pt x="14078" y="8357"/>
                    <a:pt x="14210" y="8614"/>
                    <a:pt x="14349" y="8871"/>
                  </a:cubicBezTo>
                  <a:cubicBezTo>
                    <a:pt x="14488" y="9129"/>
                    <a:pt x="14634" y="9386"/>
                    <a:pt x="14783" y="9643"/>
                  </a:cubicBezTo>
                  <a:cubicBezTo>
                    <a:pt x="14932" y="9900"/>
                    <a:pt x="15083" y="10157"/>
                    <a:pt x="15302" y="10607"/>
                  </a:cubicBezTo>
                  <a:cubicBezTo>
                    <a:pt x="15522" y="11057"/>
                    <a:pt x="15810" y="11700"/>
                    <a:pt x="16020" y="12086"/>
                  </a:cubicBezTo>
                  <a:cubicBezTo>
                    <a:pt x="16229" y="12471"/>
                    <a:pt x="16361" y="12600"/>
                    <a:pt x="16502" y="12793"/>
                  </a:cubicBezTo>
                  <a:cubicBezTo>
                    <a:pt x="16644" y="12986"/>
                    <a:pt x="16795" y="13243"/>
                    <a:pt x="17015" y="13629"/>
                  </a:cubicBezTo>
                  <a:cubicBezTo>
                    <a:pt x="17234" y="14014"/>
                    <a:pt x="17522" y="14529"/>
                    <a:pt x="17729" y="14850"/>
                  </a:cubicBezTo>
                  <a:cubicBezTo>
                    <a:pt x="17937" y="15171"/>
                    <a:pt x="18063" y="15300"/>
                    <a:pt x="18268" y="15621"/>
                  </a:cubicBezTo>
                  <a:cubicBezTo>
                    <a:pt x="18473" y="15943"/>
                    <a:pt x="18756" y="16457"/>
                    <a:pt x="19027" y="16907"/>
                  </a:cubicBezTo>
                  <a:cubicBezTo>
                    <a:pt x="19298" y="17357"/>
                    <a:pt x="19556" y="17743"/>
                    <a:pt x="19746" y="18000"/>
                  </a:cubicBezTo>
                  <a:cubicBezTo>
                    <a:pt x="19937" y="18257"/>
                    <a:pt x="20059" y="18386"/>
                    <a:pt x="20249" y="18707"/>
                  </a:cubicBezTo>
                  <a:cubicBezTo>
                    <a:pt x="20439" y="19029"/>
                    <a:pt x="20698" y="19543"/>
                    <a:pt x="20934" y="20057"/>
                  </a:cubicBezTo>
                  <a:cubicBezTo>
                    <a:pt x="21171" y="20571"/>
                    <a:pt x="21385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82260" y="3997409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848"/>
                    <a:pt x="10800" y="7697"/>
                    <a:pt x="14400" y="11297"/>
                  </a:cubicBezTo>
                  <a:cubicBezTo>
                    <a:pt x="18000" y="14897"/>
                    <a:pt x="19800" y="18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73648" y="3931479"/>
              <a:ext cx="235930" cy="44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5" fill="norm" stroke="1" extrusionOk="0">
                  <a:moveTo>
                    <a:pt x="203" y="4396"/>
                  </a:moveTo>
                  <a:cubicBezTo>
                    <a:pt x="392" y="3377"/>
                    <a:pt x="582" y="2358"/>
                    <a:pt x="1719" y="1543"/>
                  </a:cubicBezTo>
                  <a:cubicBezTo>
                    <a:pt x="2856" y="728"/>
                    <a:pt x="4940" y="117"/>
                    <a:pt x="7403" y="15"/>
                  </a:cubicBezTo>
                  <a:cubicBezTo>
                    <a:pt x="9866" y="-87"/>
                    <a:pt x="12708" y="321"/>
                    <a:pt x="14982" y="1441"/>
                  </a:cubicBezTo>
                  <a:cubicBezTo>
                    <a:pt x="17256" y="2562"/>
                    <a:pt x="18961" y="4396"/>
                    <a:pt x="20003" y="6892"/>
                  </a:cubicBezTo>
                  <a:cubicBezTo>
                    <a:pt x="21045" y="9388"/>
                    <a:pt x="21424" y="12547"/>
                    <a:pt x="20856" y="14839"/>
                  </a:cubicBezTo>
                  <a:cubicBezTo>
                    <a:pt x="20287" y="17132"/>
                    <a:pt x="18771" y="18558"/>
                    <a:pt x="16119" y="19526"/>
                  </a:cubicBezTo>
                  <a:cubicBezTo>
                    <a:pt x="13466" y="20494"/>
                    <a:pt x="9677" y="21004"/>
                    <a:pt x="7308" y="21258"/>
                  </a:cubicBezTo>
                  <a:cubicBezTo>
                    <a:pt x="4940" y="21513"/>
                    <a:pt x="3992" y="21513"/>
                    <a:pt x="2950" y="21360"/>
                  </a:cubicBezTo>
                  <a:cubicBezTo>
                    <a:pt x="1908" y="21207"/>
                    <a:pt x="771" y="20902"/>
                    <a:pt x="298" y="20647"/>
                  </a:cubicBezTo>
                  <a:cubicBezTo>
                    <a:pt x="-176" y="20392"/>
                    <a:pt x="13" y="20188"/>
                    <a:pt x="203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068010" y="430855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35"/>
                    <a:pt x="4800" y="11270"/>
                    <a:pt x="8400" y="14870"/>
                  </a:cubicBezTo>
                  <a:cubicBezTo>
                    <a:pt x="12000" y="18470"/>
                    <a:pt x="16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283910" y="4118059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315660" y="419425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634873" y="3877895"/>
              <a:ext cx="144338" cy="46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3" fill="norm" stroke="1" extrusionOk="0">
                  <a:moveTo>
                    <a:pt x="20408" y="1714"/>
                  </a:moveTo>
                  <a:cubicBezTo>
                    <a:pt x="19469" y="1224"/>
                    <a:pt x="18530" y="733"/>
                    <a:pt x="16495" y="389"/>
                  </a:cubicBezTo>
                  <a:cubicBezTo>
                    <a:pt x="14460" y="45"/>
                    <a:pt x="11330" y="-151"/>
                    <a:pt x="8669" y="144"/>
                  </a:cubicBezTo>
                  <a:cubicBezTo>
                    <a:pt x="6008" y="438"/>
                    <a:pt x="3817" y="1224"/>
                    <a:pt x="3817" y="2009"/>
                  </a:cubicBezTo>
                  <a:cubicBezTo>
                    <a:pt x="3817" y="2794"/>
                    <a:pt x="6008" y="3580"/>
                    <a:pt x="8356" y="4365"/>
                  </a:cubicBezTo>
                  <a:cubicBezTo>
                    <a:pt x="10704" y="5151"/>
                    <a:pt x="13208" y="5936"/>
                    <a:pt x="14304" y="7114"/>
                  </a:cubicBezTo>
                  <a:cubicBezTo>
                    <a:pt x="15399" y="8293"/>
                    <a:pt x="15086" y="9864"/>
                    <a:pt x="14460" y="10845"/>
                  </a:cubicBezTo>
                  <a:cubicBezTo>
                    <a:pt x="13834" y="11827"/>
                    <a:pt x="12895" y="12220"/>
                    <a:pt x="11330" y="12858"/>
                  </a:cubicBezTo>
                  <a:cubicBezTo>
                    <a:pt x="9764" y="13496"/>
                    <a:pt x="7573" y="14380"/>
                    <a:pt x="5538" y="15607"/>
                  </a:cubicBezTo>
                  <a:cubicBezTo>
                    <a:pt x="3504" y="16834"/>
                    <a:pt x="1625" y="18405"/>
                    <a:pt x="686" y="19436"/>
                  </a:cubicBezTo>
                  <a:cubicBezTo>
                    <a:pt x="-253" y="20467"/>
                    <a:pt x="-253" y="20958"/>
                    <a:pt x="843" y="21204"/>
                  </a:cubicBezTo>
                  <a:cubicBezTo>
                    <a:pt x="1938" y="21449"/>
                    <a:pt x="4130" y="21449"/>
                    <a:pt x="7730" y="21056"/>
                  </a:cubicBezTo>
                  <a:cubicBezTo>
                    <a:pt x="11330" y="20664"/>
                    <a:pt x="16338" y="19878"/>
                    <a:pt x="21347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897553" y="3959309"/>
              <a:ext cx="122958" cy="25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26" fill="norm" stroke="1" extrusionOk="0">
                  <a:moveTo>
                    <a:pt x="14677" y="0"/>
                  </a:moveTo>
                  <a:cubicBezTo>
                    <a:pt x="11016" y="4426"/>
                    <a:pt x="7355" y="8852"/>
                    <a:pt x="4975" y="11862"/>
                  </a:cubicBezTo>
                  <a:cubicBezTo>
                    <a:pt x="2596" y="14872"/>
                    <a:pt x="1498" y="16466"/>
                    <a:pt x="765" y="17793"/>
                  </a:cubicBezTo>
                  <a:cubicBezTo>
                    <a:pt x="33" y="19121"/>
                    <a:pt x="-333" y="20184"/>
                    <a:pt x="399" y="20803"/>
                  </a:cubicBezTo>
                  <a:cubicBezTo>
                    <a:pt x="1131" y="21423"/>
                    <a:pt x="2962" y="21600"/>
                    <a:pt x="6074" y="21246"/>
                  </a:cubicBezTo>
                  <a:cubicBezTo>
                    <a:pt x="9186" y="20892"/>
                    <a:pt x="13579" y="20007"/>
                    <a:pt x="16325" y="19210"/>
                  </a:cubicBezTo>
                  <a:cubicBezTo>
                    <a:pt x="19070" y="18413"/>
                    <a:pt x="20169" y="17705"/>
                    <a:pt x="21267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990462" y="4092659"/>
              <a:ext cx="2369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320"/>
                    <a:pt x="2153" y="8640"/>
                    <a:pt x="353" y="12240"/>
                  </a:cubicBezTo>
                  <a:cubicBezTo>
                    <a:pt x="-1447" y="15840"/>
                    <a:pt x="3953" y="1872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134810" y="3882546"/>
              <a:ext cx="100593" cy="46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7" fill="norm" stroke="1" extrusionOk="0">
                  <a:moveTo>
                    <a:pt x="0" y="319"/>
                  </a:moveTo>
                  <a:cubicBezTo>
                    <a:pt x="2250" y="123"/>
                    <a:pt x="4500" y="-72"/>
                    <a:pt x="6525" y="26"/>
                  </a:cubicBezTo>
                  <a:cubicBezTo>
                    <a:pt x="8550" y="123"/>
                    <a:pt x="10350" y="514"/>
                    <a:pt x="11700" y="1492"/>
                  </a:cubicBezTo>
                  <a:cubicBezTo>
                    <a:pt x="13050" y="2469"/>
                    <a:pt x="13950" y="4033"/>
                    <a:pt x="13275" y="5548"/>
                  </a:cubicBezTo>
                  <a:cubicBezTo>
                    <a:pt x="12600" y="7063"/>
                    <a:pt x="10350" y="8529"/>
                    <a:pt x="10800" y="10288"/>
                  </a:cubicBezTo>
                  <a:cubicBezTo>
                    <a:pt x="11250" y="12047"/>
                    <a:pt x="14400" y="14100"/>
                    <a:pt x="16650" y="15713"/>
                  </a:cubicBezTo>
                  <a:cubicBezTo>
                    <a:pt x="18900" y="17325"/>
                    <a:pt x="20250" y="18498"/>
                    <a:pt x="20925" y="19329"/>
                  </a:cubicBezTo>
                  <a:cubicBezTo>
                    <a:pt x="21600" y="20160"/>
                    <a:pt x="21600" y="20648"/>
                    <a:pt x="20475" y="20990"/>
                  </a:cubicBezTo>
                  <a:cubicBezTo>
                    <a:pt x="19350" y="21333"/>
                    <a:pt x="17100" y="21528"/>
                    <a:pt x="14400" y="21479"/>
                  </a:cubicBezTo>
                  <a:cubicBezTo>
                    <a:pt x="11700" y="21430"/>
                    <a:pt x="8550" y="21137"/>
                    <a:pt x="5400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431680" y="4104228"/>
              <a:ext cx="211631" cy="31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8" fill="norm" stroke="1" extrusionOk="0">
                  <a:moveTo>
                    <a:pt x="13684" y="6166"/>
                  </a:moveTo>
                  <a:cubicBezTo>
                    <a:pt x="14753" y="4571"/>
                    <a:pt x="15823" y="2976"/>
                    <a:pt x="16464" y="1817"/>
                  </a:cubicBezTo>
                  <a:cubicBezTo>
                    <a:pt x="17106" y="657"/>
                    <a:pt x="17320" y="-68"/>
                    <a:pt x="16892" y="4"/>
                  </a:cubicBezTo>
                  <a:cubicBezTo>
                    <a:pt x="16464" y="77"/>
                    <a:pt x="15395" y="947"/>
                    <a:pt x="12829" y="3774"/>
                  </a:cubicBezTo>
                  <a:cubicBezTo>
                    <a:pt x="10262" y="6600"/>
                    <a:pt x="6199" y="11384"/>
                    <a:pt x="3846" y="14211"/>
                  </a:cubicBezTo>
                  <a:cubicBezTo>
                    <a:pt x="1494" y="17038"/>
                    <a:pt x="852" y="17908"/>
                    <a:pt x="425" y="18850"/>
                  </a:cubicBezTo>
                  <a:cubicBezTo>
                    <a:pt x="-3" y="19792"/>
                    <a:pt x="-217" y="20807"/>
                    <a:pt x="318" y="21170"/>
                  </a:cubicBezTo>
                  <a:cubicBezTo>
                    <a:pt x="852" y="21532"/>
                    <a:pt x="2135" y="21242"/>
                    <a:pt x="5343" y="20590"/>
                  </a:cubicBezTo>
                  <a:cubicBezTo>
                    <a:pt x="8551" y="19937"/>
                    <a:pt x="13684" y="18923"/>
                    <a:pt x="16678" y="18198"/>
                  </a:cubicBezTo>
                  <a:cubicBezTo>
                    <a:pt x="19672" y="17473"/>
                    <a:pt x="20528" y="17038"/>
                    <a:pt x="21383" y="1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595404" y="4270459"/>
              <a:ext cx="9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23"/>
                    <a:pt x="2735" y="6646"/>
                    <a:pt x="575" y="10246"/>
                  </a:cubicBezTo>
                  <a:cubicBezTo>
                    <a:pt x="-1585" y="13846"/>
                    <a:pt x="2735" y="1772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82260" y="4867359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94698" y="4837701"/>
              <a:ext cx="193680" cy="32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79" fill="norm" stroke="1" extrusionOk="0">
                  <a:moveTo>
                    <a:pt x="718" y="3556"/>
                  </a:moveTo>
                  <a:cubicBezTo>
                    <a:pt x="488" y="2326"/>
                    <a:pt x="259" y="1095"/>
                    <a:pt x="1063" y="480"/>
                  </a:cubicBezTo>
                  <a:cubicBezTo>
                    <a:pt x="1867" y="-135"/>
                    <a:pt x="3705" y="-135"/>
                    <a:pt x="6808" y="343"/>
                  </a:cubicBezTo>
                  <a:cubicBezTo>
                    <a:pt x="9910" y="822"/>
                    <a:pt x="14276" y="1779"/>
                    <a:pt x="17148" y="3078"/>
                  </a:cubicBezTo>
                  <a:cubicBezTo>
                    <a:pt x="20020" y="4376"/>
                    <a:pt x="21399" y="6017"/>
                    <a:pt x="20939" y="8409"/>
                  </a:cubicBezTo>
                  <a:cubicBezTo>
                    <a:pt x="20480" y="10802"/>
                    <a:pt x="18182" y="13946"/>
                    <a:pt x="14735" y="16270"/>
                  </a:cubicBezTo>
                  <a:cubicBezTo>
                    <a:pt x="11288" y="18594"/>
                    <a:pt x="6693" y="20098"/>
                    <a:pt x="3820" y="20781"/>
                  </a:cubicBezTo>
                  <a:cubicBezTo>
                    <a:pt x="948" y="21465"/>
                    <a:pt x="-201" y="21328"/>
                    <a:pt x="29" y="21055"/>
                  </a:cubicBezTo>
                  <a:cubicBezTo>
                    <a:pt x="259" y="20781"/>
                    <a:pt x="1867" y="20371"/>
                    <a:pt x="3476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017210" y="5090551"/>
              <a:ext cx="171451" cy="14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666"/>
                  </a:moveTo>
                  <a:cubicBezTo>
                    <a:pt x="1067" y="766"/>
                    <a:pt x="2133" y="-134"/>
                    <a:pt x="4133" y="16"/>
                  </a:cubicBezTo>
                  <a:cubicBezTo>
                    <a:pt x="6133" y="166"/>
                    <a:pt x="9067" y="1366"/>
                    <a:pt x="10533" y="2866"/>
                  </a:cubicBezTo>
                  <a:cubicBezTo>
                    <a:pt x="12000" y="4366"/>
                    <a:pt x="12000" y="6166"/>
                    <a:pt x="10800" y="8416"/>
                  </a:cubicBezTo>
                  <a:cubicBezTo>
                    <a:pt x="9600" y="10666"/>
                    <a:pt x="7200" y="13366"/>
                    <a:pt x="5333" y="15616"/>
                  </a:cubicBezTo>
                  <a:cubicBezTo>
                    <a:pt x="3467" y="17866"/>
                    <a:pt x="2133" y="19666"/>
                    <a:pt x="2800" y="20566"/>
                  </a:cubicBezTo>
                  <a:cubicBezTo>
                    <a:pt x="3467" y="21466"/>
                    <a:pt x="6133" y="21466"/>
                    <a:pt x="9600" y="20416"/>
                  </a:cubicBezTo>
                  <a:cubicBezTo>
                    <a:pt x="13067" y="19366"/>
                    <a:pt x="17333" y="17266"/>
                    <a:pt x="21600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226760" y="5051509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250044" y="5121359"/>
              <a:ext cx="173567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2634" y="12343"/>
                  </a:moveTo>
                  <a:cubicBezTo>
                    <a:pt x="1317" y="15429"/>
                    <a:pt x="0" y="18514"/>
                    <a:pt x="0" y="20057"/>
                  </a:cubicBezTo>
                  <a:cubicBezTo>
                    <a:pt x="0" y="21600"/>
                    <a:pt x="1317" y="21600"/>
                    <a:pt x="5137" y="18000"/>
                  </a:cubicBezTo>
                  <a:cubicBezTo>
                    <a:pt x="8956" y="14400"/>
                    <a:pt x="1527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688909" y="4803068"/>
              <a:ext cx="185552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82" fill="norm" stroke="1" extrusionOk="0">
                  <a:moveTo>
                    <a:pt x="19091" y="3673"/>
                  </a:moveTo>
                  <a:cubicBezTo>
                    <a:pt x="17392" y="2465"/>
                    <a:pt x="15693" y="1258"/>
                    <a:pt x="14115" y="587"/>
                  </a:cubicBezTo>
                  <a:cubicBezTo>
                    <a:pt x="12538" y="-84"/>
                    <a:pt x="11082" y="-218"/>
                    <a:pt x="9504" y="386"/>
                  </a:cubicBezTo>
                  <a:cubicBezTo>
                    <a:pt x="7927" y="989"/>
                    <a:pt x="6228" y="2331"/>
                    <a:pt x="5257" y="3471"/>
                  </a:cubicBezTo>
                  <a:cubicBezTo>
                    <a:pt x="4286" y="4612"/>
                    <a:pt x="4044" y="5551"/>
                    <a:pt x="5500" y="6289"/>
                  </a:cubicBezTo>
                  <a:cubicBezTo>
                    <a:pt x="6956" y="7027"/>
                    <a:pt x="10111" y="7563"/>
                    <a:pt x="12538" y="8100"/>
                  </a:cubicBezTo>
                  <a:cubicBezTo>
                    <a:pt x="14965" y="8637"/>
                    <a:pt x="16664" y="9173"/>
                    <a:pt x="17513" y="9777"/>
                  </a:cubicBezTo>
                  <a:cubicBezTo>
                    <a:pt x="18363" y="10381"/>
                    <a:pt x="18363" y="11052"/>
                    <a:pt x="16542" y="12192"/>
                  </a:cubicBezTo>
                  <a:cubicBezTo>
                    <a:pt x="14722" y="13332"/>
                    <a:pt x="11082" y="14942"/>
                    <a:pt x="8048" y="16217"/>
                  </a:cubicBezTo>
                  <a:cubicBezTo>
                    <a:pt x="5014" y="17491"/>
                    <a:pt x="2587" y="18430"/>
                    <a:pt x="1253" y="19235"/>
                  </a:cubicBezTo>
                  <a:cubicBezTo>
                    <a:pt x="-82" y="20040"/>
                    <a:pt x="-325" y="20711"/>
                    <a:pt x="403" y="21047"/>
                  </a:cubicBezTo>
                  <a:cubicBezTo>
                    <a:pt x="1131" y="21382"/>
                    <a:pt x="2830" y="21382"/>
                    <a:pt x="6471" y="21382"/>
                  </a:cubicBezTo>
                  <a:cubicBezTo>
                    <a:pt x="10111" y="21382"/>
                    <a:pt x="15693" y="21382"/>
                    <a:pt x="21275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976656" y="4861009"/>
              <a:ext cx="9465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2825" y="0"/>
                  </a:moveTo>
                  <a:cubicBezTo>
                    <a:pt x="8505" y="2504"/>
                    <a:pt x="4185" y="5009"/>
                    <a:pt x="2025" y="6730"/>
                  </a:cubicBezTo>
                  <a:cubicBezTo>
                    <a:pt x="-135" y="8452"/>
                    <a:pt x="-135" y="9391"/>
                    <a:pt x="105" y="10252"/>
                  </a:cubicBezTo>
                  <a:cubicBezTo>
                    <a:pt x="345" y="11113"/>
                    <a:pt x="825" y="11896"/>
                    <a:pt x="2265" y="12287"/>
                  </a:cubicBezTo>
                  <a:cubicBezTo>
                    <a:pt x="3705" y="12678"/>
                    <a:pt x="6105" y="12678"/>
                    <a:pt x="8025" y="12365"/>
                  </a:cubicBezTo>
                  <a:cubicBezTo>
                    <a:pt x="9945" y="12052"/>
                    <a:pt x="11385" y="11426"/>
                    <a:pt x="13545" y="10722"/>
                  </a:cubicBezTo>
                  <a:cubicBezTo>
                    <a:pt x="15705" y="10017"/>
                    <a:pt x="18585" y="9235"/>
                    <a:pt x="20025" y="9235"/>
                  </a:cubicBezTo>
                  <a:cubicBezTo>
                    <a:pt x="21465" y="9235"/>
                    <a:pt x="21465" y="10017"/>
                    <a:pt x="20745" y="11739"/>
                  </a:cubicBezTo>
                  <a:cubicBezTo>
                    <a:pt x="20025" y="13461"/>
                    <a:pt x="18585" y="16122"/>
                    <a:pt x="18585" y="17922"/>
                  </a:cubicBezTo>
                  <a:cubicBezTo>
                    <a:pt x="18585" y="19722"/>
                    <a:pt x="20025" y="20661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134760" y="5121359"/>
              <a:ext cx="25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800"/>
                    <a:pt x="3363" y="9600"/>
                    <a:pt x="870" y="13200"/>
                  </a:cubicBezTo>
                  <a:cubicBezTo>
                    <a:pt x="-1622" y="16800"/>
                    <a:pt x="1701" y="192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331575" y="4887862"/>
              <a:ext cx="100744" cy="25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401" fill="norm" stroke="1" extrusionOk="0">
                  <a:moveTo>
                    <a:pt x="14273" y="7255"/>
                  </a:moveTo>
                  <a:cubicBezTo>
                    <a:pt x="14705" y="5499"/>
                    <a:pt x="15137" y="3742"/>
                    <a:pt x="14273" y="2513"/>
                  </a:cubicBezTo>
                  <a:cubicBezTo>
                    <a:pt x="13409" y="1284"/>
                    <a:pt x="11249" y="581"/>
                    <a:pt x="9089" y="230"/>
                  </a:cubicBezTo>
                  <a:cubicBezTo>
                    <a:pt x="6929" y="-121"/>
                    <a:pt x="4769" y="-121"/>
                    <a:pt x="2825" y="581"/>
                  </a:cubicBezTo>
                  <a:cubicBezTo>
                    <a:pt x="881" y="1284"/>
                    <a:pt x="-847" y="2689"/>
                    <a:pt x="449" y="4796"/>
                  </a:cubicBezTo>
                  <a:cubicBezTo>
                    <a:pt x="1745" y="6903"/>
                    <a:pt x="6065" y="9713"/>
                    <a:pt x="8873" y="12084"/>
                  </a:cubicBezTo>
                  <a:cubicBezTo>
                    <a:pt x="11681" y="14455"/>
                    <a:pt x="12977" y="16386"/>
                    <a:pt x="12977" y="17703"/>
                  </a:cubicBezTo>
                  <a:cubicBezTo>
                    <a:pt x="12977" y="19020"/>
                    <a:pt x="11681" y="19723"/>
                    <a:pt x="10169" y="20338"/>
                  </a:cubicBezTo>
                  <a:cubicBezTo>
                    <a:pt x="8657" y="20952"/>
                    <a:pt x="6929" y="21479"/>
                    <a:pt x="5201" y="21391"/>
                  </a:cubicBezTo>
                  <a:cubicBezTo>
                    <a:pt x="3473" y="21303"/>
                    <a:pt x="1745" y="20601"/>
                    <a:pt x="1529" y="19284"/>
                  </a:cubicBezTo>
                  <a:cubicBezTo>
                    <a:pt x="1313" y="17967"/>
                    <a:pt x="2609" y="16035"/>
                    <a:pt x="5417" y="14103"/>
                  </a:cubicBezTo>
                  <a:cubicBezTo>
                    <a:pt x="8225" y="12172"/>
                    <a:pt x="12545" y="10240"/>
                    <a:pt x="15569" y="8923"/>
                  </a:cubicBezTo>
                  <a:cubicBezTo>
                    <a:pt x="18593" y="7606"/>
                    <a:pt x="20321" y="6903"/>
                    <a:pt x="20537" y="6201"/>
                  </a:cubicBezTo>
                  <a:cubicBezTo>
                    <a:pt x="20753" y="5499"/>
                    <a:pt x="19457" y="4796"/>
                    <a:pt x="18161" y="5059"/>
                  </a:cubicBezTo>
                  <a:cubicBezTo>
                    <a:pt x="16865" y="5323"/>
                    <a:pt x="15569" y="6552"/>
                    <a:pt x="14273" y="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509460" y="5134059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788860" y="4892759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40"/>
                    <a:pt x="9600" y="12480"/>
                    <a:pt x="13200" y="16080"/>
                  </a:cubicBezTo>
                  <a:cubicBezTo>
                    <a:pt x="16800" y="19680"/>
                    <a:pt x="192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884110" y="4890003"/>
              <a:ext cx="292101" cy="26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5834"/>
                  </a:moveTo>
                  <a:cubicBezTo>
                    <a:pt x="0" y="4303"/>
                    <a:pt x="0" y="2772"/>
                    <a:pt x="1174" y="1752"/>
                  </a:cubicBezTo>
                  <a:cubicBezTo>
                    <a:pt x="2348" y="731"/>
                    <a:pt x="4696" y="221"/>
                    <a:pt x="6261" y="51"/>
                  </a:cubicBezTo>
                  <a:cubicBezTo>
                    <a:pt x="7826" y="-119"/>
                    <a:pt x="8609" y="51"/>
                    <a:pt x="8843" y="1837"/>
                  </a:cubicBezTo>
                  <a:cubicBezTo>
                    <a:pt x="9078" y="3623"/>
                    <a:pt x="8765" y="7024"/>
                    <a:pt x="7826" y="10001"/>
                  </a:cubicBezTo>
                  <a:cubicBezTo>
                    <a:pt x="6887" y="12977"/>
                    <a:pt x="5322" y="15528"/>
                    <a:pt x="4383" y="17314"/>
                  </a:cubicBezTo>
                  <a:cubicBezTo>
                    <a:pt x="3443" y="19100"/>
                    <a:pt x="3130" y="20120"/>
                    <a:pt x="3365" y="20716"/>
                  </a:cubicBezTo>
                  <a:cubicBezTo>
                    <a:pt x="3600" y="21311"/>
                    <a:pt x="4383" y="21481"/>
                    <a:pt x="6809" y="21056"/>
                  </a:cubicBezTo>
                  <a:cubicBezTo>
                    <a:pt x="9235" y="20631"/>
                    <a:pt x="13304" y="19610"/>
                    <a:pt x="16043" y="18675"/>
                  </a:cubicBezTo>
                  <a:cubicBezTo>
                    <a:pt x="18783" y="17739"/>
                    <a:pt x="20191" y="16889"/>
                    <a:pt x="21600" y="16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150810" y="4789002"/>
              <a:ext cx="124648" cy="47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507" fill="norm" stroke="1" extrusionOk="0">
                  <a:moveTo>
                    <a:pt x="0" y="1810"/>
                  </a:moveTo>
                  <a:cubicBezTo>
                    <a:pt x="0" y="1239"/>
                    <a:pt x="0" y="668"/>
                    <a:pt x="1062" y="335"/>
                  </a:cubicBezTo>
                  <a:cubicBezTo>
                    <a:pt x="2125" y="2"/>
                    <a:pt x="4249" y="-93"/>
                    <a:pt x="6905" y="97"/>
                  </a:cubicBezTo>
                  <a:cubicBezTo>
                    <a:pt x="9561" y="288"/>
                    <a:pt x="12748" y="763"/>
                    <a:pt x="14872" y="1429"/>
                  </a:cubicBezTo>
                  <a:cubicBezTo>
                    <a:pt x="16997" y="2096"/>
                    <a:pt x="18059" y="2952"/>
                    <a:pt x="17174" y="4141"/>
                  </a:cubicBezTo>
                  <a:cubicBezTo>
                    <a:pt x="16289" y="5331"/>
                    <a:pt x="13456" y="6853"/>
                    <a:pt x="11508" y="7852"/>
                  </a:cubicBezTo>
                  <a:cubicBezTo>
                    <a:pt x="9561" y="8851"/>
                    <a:pt x="8498" y="9327"/>
                    <a:pt x="8144" y="9803"/>
                  </a:cubicBezTo>
                  <a:cubicBezTo>
                    <a:pt x="7790" y="10279"/>
                    <a:pt x="8144" y="10755"/>
                    <a:pt x="9915" y="11373"/>
                  </a:cubicBezTo>
                  <a:cubicBezTo>
                    <a:pt x="11685" y="11992"/>
                    <a:pt x="14872" y="12753"/>
                    <a:pt x="17351" y="13800"/>
                  </a:cubicBezTo>
                  <a:cubicBezTo>
                    <a:pt x="19830" y="14846"/>
                    <a:pt x="21600" y="16178"/>
                    <a:pt x="20538" y="17511"/>
                  </a:cubicBezTo>
                  <a:cubicBezTo>
                    <a:pt x="19475" y="18843"/>
                    <a:pt x="15580" y="20175"/>
                    <a:pt x="12570" y="20841"/>
                  </a:cubicBezTo>
                  <a:cubicBezTo>
                    <a:pt x="9561" y="21507"/>
                    <a:pt x="7436" y="21507"/>
                    <a:pt x="5311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416537" y="5018875"/>
              <a:ext cx="149103" cy="37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249" fill="norm" stroke="1" extrusionOk="0">
                  <a:moveTo>
                    <a:pt x="14634" y="7332"/>
                  </a:moveTo>
                  <a:cubicBezTo>
                    <a:pt x="14634" y="5390"/>
                    <a:pt x="14634" y="3448"/>
                    <a:pt x="14197" y="2235"/>
                  </a:cubicBezTo>
                  <a:cubicBezTo>
                    <a:pt x="13759" y="1021"/>
                    <a:pt x="12883" y="536"/>
                    <a:pt x="11570" y="233"/>
                  </a:cubicBezTo>
                  <a:cubicBezTo>
                    <a:pt x="10256" y="-71"/>
                    <a:pt x="8505" y="-192"/>
                    <a:pt x="6170" y="597"/>
                  </a:cubicBezTo>
                  <a:cubicBezTo>
                    <a:pt x="3834" y="1386"/>
                    <a:pt x="915" y="3084"/>
                    <a:pt x="186" y="4662"/>
                  </a:cubicBezTo>
                  <a:cubicBezTo>
                    <a:pt x="-544" y="6239"/>
                    <a:pt x="915" y="7696"/>
                    <a:pt x="3834" y="9698"/>
                  </a:cubicBezTo>
                  <a:cubicBezTo>
                    <a:pt x="6753" y="11700"/>
                    <a:pt x="11132" y="14248"/>
                    <a:pt x="13321" y="15887"/>
                  </a:cubicBezTo>
                  <a:cubicBezTo>
                    <a:pt x="15510" y="17525"/>
                    <a:pt x="15510" y="18253"/>
                    <a:pt x="14197" y="19042"/>
                  </a:cubicBezTo>
                  <a:cubicBezTo>
                    <a:pt x="12883" y="19830"/>
                    <a:pt x="10256" y="20680"/>
                    <a:pt x="8067" y="21044"/>
                  </a:cubicBezTo>
                  <a:cubicBezTo>
                    <a:pt x="5878" y="21408"/>
                    <a:pt x="4126" y="21287"/>
                    <a:pt x="2667" y="20680"/>
                  </a:cubicBezTo>
                  <a:cubicBezTo>
                    <a:pt x="1207" y="20073"/>
                    <a:pt x="40" y="18981"/>
                    <a:pt x="624" y="17161"/>
                  </a:cubicBezTo>
                  <a:cubicBezTo>
                    <a:pt x="1207" y="15341"/>
                    <a:pt x="3542" y="12792"/>
                    <a:pt x="6170" y="11154"/>
                  </a:cubicBezTo>
                  <a:cubicBezTo>
                    <a:pt x="8797" y="9516"/>
                    <a:pt x="11715" y="8788"/>
                    <a:pt x="14051" y="8242"/>
                  </a:cubicBezTo>
                  <a:cubicBezTo>
                    <a:pt x="16386" y="7696"/>
                    <a:pt x="18137" y="7332"/>
                    <a:pt x="19305" y="6846"/>
                  </a:cubicBezTo>
                  <a:cubicBezTo>
                    <a:pt x="20472" y="6361"/>
                    <a:pt x="21056" y="5754"/>
                    <a:pt x="20034" y="5329"/>
                  </a:cubicBezTo>
                  <a:cubicBezTo>
                    <a:pt x="19013" y="4905"/>
                    <a:pt x="16386" y="4662"/>
                    <a:pt x="14634" y="4601"/>
                  </a:cubicBezTo>
                  <a:cubicBezTo>
                    <a:pt x="12883" y="4541"/>
                    <a:pt x="12007" y="4662"/>
                    <a:pt x="11132" y="4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707355" y="2352817"/>
              <a:ext cx="173921" cy="313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68" fill="norm" stroke="1" extrusionOk="0">
                  <a:moveTo>
                    <a:pt x="12394" y="174"/>
                  </a:moveTo>
                  <a:cubicBezTo>
                    <a:pt x="13174" y="101"/>
                    <a:pt x="13955" y="29"/>
                    <a:pt x="14996" y="7"/>
                  </a:cubicBezTo>
                  <a:cubicBezTo>
                    <a:pt x="16037" y="-15"/>
                    <a:pt x="17338" y="14"/>
                    <a:pt x="18639" y="109"/>
                  </a:cubicBezTo>
                  <a:cubicBezTo>
                    <a:pt x="19941" y="203"/>
                    <a:pt x="21242" y="363"/>
                    <a:pt x="21372" y="654"/>
                  </a:cubicBezTo>
                  <a:cubicBezTo>
                    <a:pt x="21502" y="945"/>
                    <a:pt x="20461" y="1367"/>
                    <a:pt x="19420" y="1803"/>
                  </a:cubicBezTo>
                  <a:cubicBezTo>
                    <a:pt x="18379" y="2240"/>
                    <a:pt x="17338" y="2690"/>
                    <a:pt x="16688" y="3207"/>
                  </a:cubicBezTo>
                  <a:cubicBezTo>
                    <a:pt x="16037" y="3723"/>
                    <a:pt x="15777" y="4305"/>
                    <a:pt x="15647" y="4865"/>
                  </a:cubicBezTo>
                  <a:cubicBezTo>
                    <a:pt x="15516" y="5425"/>
                    <a:pt x="15516" y="5963"/>
                    <a:pt x="14996" y="6523"/>
                  </a:cubicBezTo>
                  <a:cubicBezTo>
                    <a:pt x="14475" y="7083"/>
                    <a:pt x="13435" y="7665"/>
                    <a:pt x="12524" y="8254"/>
                  </a:cubicBezTo>
                  <a:cubicBezTo>
                    <a:pt x="11613" y="8843"/>
                    <a:pt x="10832" y="9440"/>
                    <a:pt x="10051" y="10043"/>
                  </a:cubicBezTo>
                  <a:cubicBezTo>
                    <a:pt x="9271" y="10647"/>
                    <a:pt x="8490" y="11258"/>
                    <a:pt x="7709" y="11847"/>
                  </a:cubicBezTo>
                  <a:cubicBezTo>
                    <a:pt x="6929" y="12436"/>
                    <a:pt x="6148" y="13003"/>
                    <a:pt x="5627" y="13585"/>
                  </a:cubicBezTo>
                  <a:cubicBezTo>
                    <a:pt x="5107" y="14167"/>
                    <a:pt x="4847" y="14763"/>
                    <a:pt x="4586" y="15330"/>
                  </a:cubicBezTo>
                  <a:cubicBezTo>
                    <a:pt x="4326" y="15898"/>
                    <a:pt x="4066" y="16436"/>
                    <a:pt x="3806" y="16981"/>
                  </a:cubicBezTo>
                  <a:cubicBezTo>
                    <a:pt x="3545" y="17527"/>
                    <a:pt x="3285" y="18080"/>
                    <a:pt x="2895" y="18603"/>
                  </a:cubicBezTo>
                  <a:cubicBezTo>
                    <a:pt x="2504" y="19127"/>
                    <a:pt x="1984" y="19621"/>
                    <a:pt x="1463" y="20072"/>
                  </a:cubicBezTo>
                  <a:cubicBezTo>
                    <a:pt x="943" y="20523"/>
                    <a:pt x="422" y="20930"/>
                    <a:pt x="162" y="21185"/>
                  </a:cubicBezTo>
                  <a:cubicBezTo>
                    <a:pt x="-98" y="21440"/>
                    <a:pt x="-98" y="21541"/>
                    <a:pt x="553" y="21563"/>
                  </a:cubicBezTo>
                  <a:cubicBezTo>
                    <a:pt x="1203" y="21585"/>
                    <a:pt x="2504" y="21527"/>
                    <a:pt x="380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52060" y="5610309"/>
              <a:ext cx="11493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62"/>
                  </a:moveTo>
                  <a:cubicBezTo>
                    <a:pt x="163" y="8862"/>
                    <a:pt x="326" y="8862"/>
                    <a:pt x="479" y="9046"/>
                  </a:cubicBezTo>
                  <a:cubicBezTo>
                    <a:pt x="632" y="9231"/>
                    <a:pt x="776" y="9600"/>
                    <a:pt x="911" y="9969"/>
                  </a:cubicBezTo>
                  <a:cubicBezTo>
                    <a:pt x="1046" y="10338"/>
                    <a:pt x="1173" y="10708"/>
                    <a:pt x="1315" y="10892"/>
                  </a:cubicBezTo>
                  <a:cubicBezTo>
                    <a:pt x="1456" y="11077"/>
                    <a:pt x="1611" y="11077"/>
                    <a:pt x="1772" y="11077"/>
                  </a:cubicBezTo>
                  <a:cubicBezTo>
                    <a:pt x="1933" y="11077"/>
                    <a:pt x="2100" y="11077"/>
                    <a:pt x="2248" y="11077"/>
                  </a:cubicBezTo>
                  <a:cubicBezTo>
                    <a:pt x="2395" y="11077"/>
                    <a:pt x="2522" y="11077"/>
                    <a:pt x="2655" y="10985"/>
                  </a:cubicBezTo>
                  <a:cubicBezTo>
                    <a:pt x="2789" y="10892"/>
                    <a:pt x="2928" y="10708"/>
                    <a:pt x="3073" y="10523"/>
                  </a:cubicBezTo>
                  <a:cubicBezTo>
                    <a:pt x="3218" y="10338"/>
                    <a:pt x="3369" y="10154"/>
                    <a:pt x="3524" y="9877"/>
                  </a:cubicBezTo>
                  <a:cubicBezTo>
                    <a:pt x="3680" y="9600"/>
                    <a:pt x="3839" y="9231"/>
                    <a:pt x="4006" y="8862"/>
                  </a:cubicBezTo>
                  <a:cubicBezTo>
                    <a:pt x="4173" y="8492"/>
                    <a:pt x="4348" y="8123"/>
                    <a:pt x="4527" y="7754"/>
                  </a:cubicBezTo>
                  <a:cubicBezTo>
                    <a:pt x="4706" y="7385"/>
                    <a:pt x="4889" y="7015"/>
                    <a:pt x="5036" y="6738"/>
                  </a:cubicBezTo>
                  <a:cubicBezTo>
                    <a:pt x="5183" y="6462"/>
                    <a:pt x="5295" y="6277"/>
                    <a:pt x="5394" y="6092"/>
                  </a:cubicBezTo>
                  <a:cubicBezTo>
                    <a:pt x="5493" y="5908"/>
                    <a:pt x="5581" y="5723"/>
                    <a:pt x="5676" y="5538"/>
                  </a:cubicBezTo>
                  <a:cubicBezTo>
                    <a:pt x="5772" y="5354"/>
                    <a:pt x="5875" y="5169"/>
                    <a:pt x="5981" y="5077"/>
                  </a:cubicBezTo>
                  <a:cubicBezTo>
                    <a:pt x="6086" y="4985"/>
                    <a:pt x="6194" y="4985"/>
                    <a:pt x="6297" y="4892"/>
                  </a:cubicBezTo>
                  <a:cubicBezTo>
                    <a:pt x="6400" y="4800"/>
                    <a:pt x="6500" y="4615"/>
                    <a:pt x="6607" y="4431"/>
                  </a:cubicBezTo>
                  <a:cubicBezTo>
                    <a:pt x="6715" y="4246"/>
                    <a:pt x="6830" y="4062"/>
                    <a:pt x="6943" y="3877"/>
                  </a:cubicBezTo>
                  <a:cubicBezTo>
                    <a:pt x="7057" y="3692"/>
                    <a:pt x="7168" y="3508"/>
                    <a:pt x="7270" y="3323"/>
                  </a:cubicBezTo>
                  <a:cubicBezTo>
                    <a:pt x="7371" y="3138"/>
                    <a:pt x="7463" y="2954"/>
                    <a:pt x="7572" y="2769"/>
                  </a:cubicBezTo>
                  <a:cubicBezTo>
                    <a:pt x="7681" y="2585"/>
                    <a:pt x="7809" y="2400"/>
                    <a:pt x="7930" y="2215"/>
                  </a:cubicBezTo>
                  <a:cubicBezTo>
                    <a:pt x="8051" y="2031"/>
                    <a:pt x="8167" y="1846"/>
                    <a:pt x="8284" y="1662"/>
                  </a:cubicBezTo>
                  <a:cubicBezTo>
                    <a:pt x="8401" y="1477"/>
                    <a:pt x="8521" y="1292"/>
                    <a:pt x="8698" y="1108"/>
                  </a:cubicBezTo>
                  <a:cubicBezTo>
                    <a:pt x="8875" y="923"/>
                    <a:pt x="9109" y="738"/>
                    <a:pt x="9286" y="646"/>
                  </a:cubicBezTo>
                  <a:cubicBezTo>
                    <a:pt x="9463" y="554"/>
                    <a:pt x="9583" y="554"/>
                    <a:pt x="9704" y="462"/>
                  </a:cubicBezTo>
                  <a:cubicBezTo>
                    <a:pt x="9825" y="369"/>
                    <a:pt x="9949" y="185"/>
                    <a:pt x="10068" y="92"/>
                  </a:cubicBezTo>
                  <a:cubicBezTo>
                    <a:pt x="10187" y="0"/>
                    <a:pt x="10303" y="0"/>
                    <a:pt x="10424" y="0"/>
                  </a:cubicBezTo>
                  <a:cubicBezTo>
                    <a:pt x="10545" y="0"/>
                    <a:pt x="10673" y="0"/>
                    <a:pt x="10798" y="0"/>
                  </a:cubicBezTo>
                  <a:cubicBezTo>
                    <a:pt x="10923" y="0"/>
                    <a:pt x="11047" y="0"/>
                    <a:pt x="11172" y="0"/>
                  </a:cubicBezTo>
                  <a:cubicBezTo>
                    <a:pt x="11297" y="0"/>
                    <a:pt x="11425" y="0"/>
                    <a:pt x="11546" y="0"/>
                  </a:cubicBezTo>
                  <a:cubicBezTo>
                    <a:pt x="11667" y="0"/>
                    <a:pt x="11783" y="0"/>
                    <a:pt x="11906" y="92"/>
                  </a:cubicBezTo>
                  <a:cubicBezTo>
                    <a:pt x="12029" y="185"/>
                    <a:pt x="12160" y="369"/>
                    <a:pt x="12288" y="554"/>
                  </a:cubicBezTo>
                  <a:cubicBezTo>
                    <a:pt x="12415" y="738"/>
                    <a:pt x="12538" y="923"/>
                    <a:pt x="12662" y="1108"/>
                  </a:cubicBezTo>
                  <a:cubicBezTo>
                    <a:pt x="12785" y="1292"/>
                    <a:pt x="12908" y="1477"/>
                    <a:pt x="13091" y="1754"/>
                  </a:cubicBezTo>
                  <a:cubicBezTo>
                    <a:pt x="13274" y="2031"/>
                    <a:pt x="13517" y="2400"/>
                    <a:pt x="13700" y="2677"/>
                  </a:cubicBezTo>
                  <a:cubicBezTo>
                    <a:pt x="13883" y="2954"/>
                    <a:pt x="14006" y="3138"/>
                    <a:pt x="14131" y="3323"/>
                  </a:cubicBezTo>
                  <a:cubicBezTo>
                    <a:pt x="14257" y="3508"/>
                    <a:pt x="14384" y="3692"/>
                    <a:pt x="14503" y="3969"/>
                  </a:cubicBezTo>
                  <a:cubicBezTo>
                    <a:pt x="14623" y="4246"/>
                    <a:pt x="14734" y="4615"/>
                    <a:pt x="14853" y="4892"/>
                  </a:cubicBezTo>
                  <a:cubicBezTo>
                    <a:pt x="14973" y="5169"/>
                    <a:pt x="15100" y="5354"/>
                    <a:pt x="15283" y="5723"/>
                  </a:cubicBezTo>
                  <a:cubicBezTo>
                    <a:pt x="15466" y="6092"/>
                    <a:pt x="15705" y="6646"/>
                    <a:pt x="15880" y="7015"/>
                  </a:cubicBezTo>
                  <a:cubicBezTo>
                    <a:pt x="16055" y="7385"/>
                    <a:pt x="16166" y="7569"/>
                    <a:pt x="16284" y="7846"/>
                  </a:cubicBezTo>
                  <a:cubicBezTo>
                    <a:pt x="16401" y="8123"/>
                    <a:pt x="16524" y="8492"/>
                    <a:pt x="16701" y="8862"/>
                  </a:cubicBezTo>
                  <a:cubicBezTo>
                    <a:pt x="16878" y="9231"/>
                    <a:pt x="17109" y="9600"/>
                    <a:pt x="17276" y="9969"/>
                  </a:cubicBezTo>
                  <a:cubicBezTo>
                    <a:pt x="17443" y="10338"/>
                    <a:pt x="17547" y="10708"/>
                    <a:pt x="17658" y="10985"/>
                  </a:cubicBezTo>
                  <a:cubicBezTo>
                    <a:pt x="17769" y="11262"/>
                    <a:pt x="17889" y="11446"/>
                    <a:pt x="18002" y="11631"/>
                  </a:cubicBezTo>
                  <a:cubicBezTo>
                    <a:pt x="18115" y="11815"/>
                    <a:pt x="18223" y="12000"/>
                    <a:pt x="18378" y="12369"/>
                  </a:cubicBezTo>
                  <a:cubicBezTo>
                    <a:pt x="18533" y="12738"/>
                    <a:pt x="18736" y="13292"/>
                    <a:pt x="18933" y="13754"/>
                  </a:cubicBezTo>
                  <a:cubicBezTo>
                    <a:pt x="19130" y="14215"/>
                    <a:pt x="19321" y="14585"/>
                    <a:pt x="19504" y="14954"/>
                  </a:cubicBezTo>
                  <a:cubicBezTo>
                    <a:pt x="19687" y="15323"/>
                    <a:pt x="19862" y="15692"/>
                    <a:pt x="20070" y="16154"/>
                  </a:cubicBezTo>
                  <a:cubicBezTo>
                    <a:pt x="20279" y="16615"/>
                    <a:pt x="20522" y="17169"/>
                    <a:pt x="20733" y="17815"/>
                  </a:cubicBezTo>
                  <a:cubicBezTo>
                    <a:pt x="20944" y="18462"/>
                    <a:pt x="21123" y="19200"/>
                    <a:pt x="21262" y="19846"/>
                  </a:cubicBezTo>
                  <a:cubicBezTo>
                    <a:pt x="21401" y="20492"/>
                    <a:pt x="21501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90160" y="6067509"/>
              <a:ext cx="19051" cy="34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21600" y="0"/>
                  </a:moveTo>
                  <a:cubicBezTo>
                    <a:pt x="16800" y="4193"/>
                    <a:pt x="12000" y="8386"/>
                    <a:pt x="12000" y="12325"/>
                  </a:cubicBezTo>
                  <a:cubicBezTo>
                    <a:pt x="12000" y="16264"/>
                    <a:pt x="16800" y="19948"/>
                    <a:pt x="15600" y="20774"/>
                  </a:cubicBezTo>
                  <a:cubicBezTo>
                    <a:pt x="14400" y="21600"/>
                    <a:pt x="7200" y="19567"/>
                    <a:pt x="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58410" y="6046032"/>
              <a:ext cx="246203" cy="41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07" fill="norm" stroke="1" extrusionOk="0">
                  <a:moveTo>
                    <a:pt x="0" y="5009"/>
                  </a:moveTo>
                  <a:cubicBezTo>
                    <a:pt x="0" y="3815"/>
                    <a:pt x="0" y="2621"/>
                    <a:pt x="363" y="1698"/>
                  </a:cubicBezTo>
                  <a:cubicBezTo>
                    <a:pt x="726" y="775"/>
                    <a:pt x="1452" y="124"/>
                    <a:pt x="3176" y="16"/>
                  </a:cubicBezTo>
                  <a:cubicBezTo>
                    <a:pt x="4901" y="-93"/>
                    <a:pt x="7624" y="341"/>
                    <a:pt x="10618" y="1698"/>
                  </a:cubicBezTo>
                  <a:cubicBezTo>
                    <a:pt x="13613" y="3055"/>
                    <a:pt x="16881" y="5334"/>
                    <a:pt x="18877" y="7885"/>
                  </a:cubicBezTo>
                  <a:cubicBezTo>
                    <a:pt x="20874" y="10436"/>
                    <a:pt x="21600" y="13258"/>
                    <a:pt x="20783" y="15537"/>
                  </a:cubicBezTo>
                  <a:cubicBezTo>
                    <a:pt x="19966" y="17817"/>
                    <a:pt x="17607" y="19553"/>
                    <a:pt x="14612" y="20476"/>
                  </a:cubicBezTo>
                  <a:cubicBezTo>
                    <a:pt x="11617" y="21398"/>
                    <a:pt x="7987" y="21507"/>
                    <a:pt x="5899" y="21344"/>
                  </a:cubicBezTo>
                  <a:cubicBezTo>
                    <a:pt x="3812" y="21181"/>
                    <a:pt x="3267" y="20747"/>
                    <a:pt x="3267" y="20259"/>
                  </a:cubicBezTo>
                  <a:cubicBezTo>
                    <a:pt x="3267" y="19770"/>
                    <a:pt x="3812" y="19228"/>
                    <a:pt x="4356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52110" y="6237736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20181" y="6340559"/>
              <a:ext cx="16528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873" fill="norm" stroke="1" extrusionOk="0">
                  <a:moveTo>
                    <a:pt x="4125" y="0"/>
                  </a:moveTo>
                  <a:cubicBezTo>
                    <a:pt x="1937" y="7200"/>
                    <a:pt x="-250" y="14400"/>
                    <a:pt x="23" y="18000"/>
                  </a:cubicBezTo>
                  <a:cubicBezTo>
                    <a:pt x="297" y="21600"/>
                    <a:pt x="3031" y="21600"/>
                    <a:pt x="6996" y="19200"/>
                  </a:cubicBezTo>
                  <a:cubicBezTo>
                    <a:pt x="10960" y="16800"/>
                    <a:pt x="16155" y="12000"/>
                    <a:pt x="2135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07057" y="6010785"/>
              <a:ext cx="145510" cy="38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576" fill="norm" stroke="1" extrusionOk="0">
                  <a:moveTo>
                    <a:pt x="20566" y="1056"/>
                  </a:moveTo>
                  <a:cubicBezTo>
                    <a:pt x="19366" y="696"/>
                    <a:pt x="18166" y="336"/>
                    <a:pt x="16516" y="156"/>
                  </a:cubicBezTo>
                  <a:cubicBezTo>
                    <a:pt x="14866" y="-24"/>
                    <a:pt x="12766" y="-24"/>
                    <a:pt x="10966" y="36"/>
                  </a:cubicBezTo>
                  <a:cubicBezTo>
                    <a:pt x="9166" y="96"/>
                    <a:pt x="7666" y="216"/>
                    <a:pt x="7366" y="516"/>
                  </a:cubicBezTo>
                  <a:cubicBezTo>
                    <a:pt x="7066" y="816"/>
                    <a:pt x="7966" y="1296"/>
                    <a:pt x="10216" y="2076"/>
                  </a:cubicBezTo>
                  <a:cubicBezTo>
                    <a:pt x="12466" y="2856"/>
                    <a:pt x="16066" y="3936"/>
                    <a:pt x="18316" y="5136"/>
                  </a:cubicBezTo>
                  <a:cubicBezTo>
                    <a:pt x="20566" y="6336"/>
                    <a:pt x="21466" y="7656"/>
                    <a:pt x="19666" y="9096"/>
                  </a:cubicBezTo>
                  <a:cubicBezTo>
                    <a:pt x="17866" y="10536"/>
                    <a:pt x="13366" y="12096"/>
                    <a:pt x="10066" y="13116"/>
                  </a:cubicBezTo>
                  <a:cubicBezTo>
                    <a:pt x="6766" y="14136"/>
                    <a:pt x="4666" y="14616"/>
                    <a:pt x="3016" y="15036"/>
                  </a:cubicBezTo>
                  <a:cubicBezTo>
                    <a:pt x="1366" y="15456"/>
                    <a:pt x="166" y="15816"/>
                    <a:pt x="16" y="16356"/>
                  </a:cubicBezTo>
                  <a:cubicBezTo>
                    <a:pt x="-134" y="16896"/>
                    <a:pt x="766" y="17616"/>
                    <a:pt x="3316" y="18516"/>
                  </a:cubicBezTo>
                  <a:cubicBezTo>
                    <a:pt x="5866" y="19416"/>
                    <a:pt x="10066" y="20496"/>
                    <a:pt x="14266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315660" y="6048459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967"/>
                    <a:pt x="5760" y="7935"/>
                    <a:pt x="9360" y="11535"/>
                  </a:cubicBezTo>
                  <a:cubicBezTo>
                    <a:pt x="12960" y="15135"/>
                    <a:pt x="1728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258510" y="6095999"/>
              <a:ext cx="190501" cy="31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528"/>
                  </a:moveTo>
                  <a:cubicBezTo>
                    <a:pt x="20880" y="803"/>
                    <a:pt x="20160" y="78"/>
                    <a:pt x="19320" y="5"/>
                  </a:cubicBezTo>
                  <a:cubicBezTo>
                    <a:pt x="18480" y="-67"/>
                    <a:pt x="17520" y="513"/>
                    <a:pt x="14760" y="3050"/>
                  </a:cubicBezTo>
                  <a:cubicBezTo>
                    <a:pt x="12000" y="5587"/>
                    <a:pt x="7440" y="10081"/>
                    <a:pt x="4680" y="13487"/>
                  </a:cubicBezTo>
                  <a:cubicBezTo>
                    <a:pt x="1920" y="16894"/>
                    <a:pt x="960" y="19214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429960" y="6270709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556960" y="6346909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683960" y="6321509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6000"/>
                    <a:pt x="7477" y="10400"/>
                    <a:pt x="11077" y="6800"/>
                  </a:cubicBezTo>
                  <a:cubicBezTo>
                    <a:pt x="14677" y="3200"/>
                    <a:pt x="1813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172910" y="6321509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534860" y="6023059"/>
              <a:ext cx="17685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0"/>
                  </a:moveTo>
                  <a:cubicBezTo>
                    <a:pt x="2829" y="815"/>
                    <a:pt x="5657" y="1630"/>
                    <a:pt x="9000" y="3668"/>
                  </a:cubicBezTo>
                  <a:cubicBezTo>
                    <a:pt x="12343" y="5706"/>
                    <a:pt x="16200" y="8966"/>
                    <a:pt x="18514" y="11479"/>
                  </a:cubicBezTo>
                  <a:cubicBezTo>
                    <a:pt x="20829" y="13992"/>
                    <a:pt x="21600" y="15758"/>
                    <a:pt x="21471" y="17321"/>
                  </a:cubicBezTo>
                  <a:cubicBezTo>
                    <a:pt x="21343" y="18883"/>
                    <a:pt x="20314" y="20242"/>
                    <a:pt x="19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541210" y="5984959"/>
              <a:ext cx="2476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62" y="2500"/>
                    <a:pt x="15323" y="5000"/>
                    <a:pt x="12462" y="7750"/>
                  </a:cubicBezTo>
                  <a:cubicBezTo>
                    <a:pt x="9600" y="10500"/>
                    <a:pt x="7015" y="13500"/>
                    <a:pt x="4985" y="15850"/>
                  </a:cubicBezTo>
                  <a:cubicBezTo>
                    <a:pt x="2954" y="18200"/>
                    <a:pt x="1477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807910" y="6254049"/>
              <a:ext cx="114301" cy="16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6000" y="7995"/>
                  </a:moveTo>
                  <a:cubicBezTo>
                    <a:pt x="4800" y="9102"/>
                    <a:pt x="3600" y="10210"/>
                    <a:pt x="2400" y="12010"/>
                  </a:cubicBezTo>
                  <a:cubicBezTo>
                    <a:pt x="1200" y="13810"/>
                    <a:pt x="0" y="16302"/>
                    <a:pt x="0" y="16718"/>
                  </a:cubicBezTo>
                  <a:cubicBezTo>
                    <a:pt x="0" y="17133"/>
                    <a:pt x="1200" y="15472"/>
                    <a:pt x="2600" y="12979"/>
                  </a:cubicBezTo>
                  <a:cubicBezTo>
                    <a:pt x="4000" y="10487"/>
                    <a:pt x="5600" y="7164"/>
                    <a:pt x="7200" y="4810"/>
                  </a:cubicBezTo>
                  <a:cubicBezTo>
                    <a:pt x="8800" y="2456"/>
                    <a:pt x="10400" y="1072"/>
                    <a:pt x="12200" y="379"/>
                  </a:cubicBezTo>
                  <a:cubicBezTo>
                    <a:pt x="14000" y="-313"/>
                    <a:pt x="16000" y="-313"/>
                    <a:pt x="17600" y="2595"/>
                  </a:cubicBezTo>
                  <a:cubicBezTo>
                    <a:pt x="19200" y="5502"/>
                    <a:pt x="20400" y="11318"/>
                    <a:pt x="21000" y="14918"/>
                  </a:cubicBezTo>
                  <a:cubicBezTo>
                    <a:pt x="21600" y="18518"/>
                    <a:pt x="21600" y="19902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042860" y="5934159"/>
              <a:ext cx="111214" cy="52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98" fill="norm" stroke="1" extrusionOk="0">
                  <a:moveTo>
                    <a:pt x="4891" y="0"/>
                  </a:moveTo>
                  <a:cubicBezTo>
                    <a:pt x="8151" y="775"/>
                    <a:pt x="11411" y="1549"/>
                    <a:pt x="13449" y="2453"/>
                  </a:cubicBezTo>
                  <a:cubicBezTo>
                    <a:pt x="15487" y="3356"/>
                    <a:pt x="16302" y="4389"/>
                    <a:pt x="15691" y="5335"/>
                  </a:cubicBezTo>
                  <a:cubicBezTo>
                    <a:pt x="15079" y="6282"/>
                    <a:pt x="13042" y="7143"/>
                    <a:pt x="11411" y="8132"/>
                  </a:cubicBezTo>
                  <a:cubicBezTo>
                    <a:pt x="9781" y="9122"/>
                    <a:pt x="8558" y="10241"/>
                    <a:pt x="9577" y="11618"/>
                  </a:cubicBezTo>
                  <a:cubicBezTo>
                    <a:pt x="10596" y="12994"/>
                    <a:pt x="13857" y="14629"/>
                    <a:pt x="16506" y="15877"/>
                  </a:cubicBezTo>
                  <a:cubicBezTo>
                    <a:pt x="19155" y="17125"/>
                    <a:pt x="21192" y="17986"/>
                    <a:pt x="21396" y="18889"/>
                  </a:cubicBezTo>
                  <a:cubicBezTo>
                    <a:pt x="21600" y="19793"/>
                    <a:pt x="19970" y="20739"/>
                    <a:pt x="16098" y="21170"/>
                  </a:cubicBezTo>
                  <a:cubicBezTo>
                    <a:pt x="12226" y="21600"/>
                    <a:pt x="6113" y="21514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474660" y="644215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643060" y="6349999"/>
              <a:ext cx="323851" cy="3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988" y="18422"/>
                    <a:pt x="1976" y="15300"/>
                    <a:pt x="3106" y="11929"/>
                  </a:cubicBezTo>
                  <a:cubicBezTo>
                    <a:pt x="4235" y="8558"/>
                    <a:pt x="5506" y="4937"/>
                    <a:pt x="6282" y="2815"/>
                  </a:cubicBezTo>
                  <a:cubicBezTo>
                    <a:pt x="7059" y="692"/>
                    <a:pt x="7341" y="68"/>
                    <a:pt x="7271" y="5"/>
                  </a:cubicBezTo>
                  <a:cubicBezTo>
                    <a:pt x="7200" y="-57"/>
                    <a:pt x="6776" y="442"/>
                    <a:pt x="6212" y="2627"/>
                  </a:cubicBezTo>
                  <a:cubicBezTo>
                    <a:pt x="5647" y="4812"/>
                    <a:pt x="4941" y="8683"/>
                    <a:pt x="4588" y="11118"/>
                  </a:cubicBezTo>
                  <a:cubicBezTo>
                    <a:pt x="4235" y="13552"/>
                    <a:pt x="4235" y="14551"/>
                    <a:pt x="4306" y="15363"/>
                  </a:cubicBezTo>
                  <a:cubicBezTo>
                    <a:pt x="4376" y="16174"/>
                    <a:pt x="4518" y="16798"/>
                    <a:pt x="5082" y="17173"/>
                  </a:cubicBezTo>
                  <a:cubicBezTo>
                    <a:pt x="5647" y="17548"/>
                    <a:pt x="6635" y="17672"/>
                    <a:pt x="8118" y="16861"/>
                  </a:cubicBezTo>
                  <a:cubicBezTo>
                    <a:pt x="9600" y="16049"/>
                    <a:pt x="11576" y="14301"/>
                    <a:pt x="13412" y="12054"/>
                  </a:cubicBezTo>
                  <a:cubicBezTo>
                    <a:pt x="15247" y="9807"/>
                    <a:pt x="16941" y="7060"/>
                    <a:pt x="18071" y="5062"/>
                  </a:cubicBezTo>
                  <a:cubicBezTo>
                    <a:pt x="19200" y="3064"/>
                    <a:pt x="19765" y="1816"/>
                    <a:pt x="20047" y="1566"/>
                  </a:cubicBezTo>
                  <a:cubicBezTo>
                    <a:pt x="20329" y="1316"/>
                    <a:pt x="20329" y="2066"/>
                    <a:pt x="20118" y="3814"/>
                  </a:cubicBezTo>
                  <a:cubicBezTo>
                    <a:pt x="19906" y="5561"/>
                    <a:pt x="19482" y="8308"/>
                    <a:pt x="19694" y="10244"/>
                  </a:cubicBezTo>
                  <a:cubicBezTo>
                    <a:pt x="19906" y="12179"/>
                    <a:pt x="20753" y="13303"/>
                    <a:pt x="21600" y="14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752286" y="6033987"/>
              <a:ext cx="176525" cy="22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19" fill="norm" stroke="1" extrusionOk="0">
                  <a:moveTo>
                    <a:pt x="6016" y="10867"/>
                  </a:moveTo>
                  <a:cubicBezTo>
                    <a:pt x="4731" y="13840"/>
                    <a:pt x="3445" y="16812"/>
                    <a:pt x="2416" y="18695"/>
                  </a:cubicBezTo>
                  <a:cubicBezTo>
                    <a:pt x="1388" y="20577"/>
                    <a:pt x="616" y="21370"/>
                    <a:pt x="231" y="20875"/>
                  </a:cubicBezTo>
                  <a:cubicBezTo>
                    <a:pt x="-155" y="20379"/>
                    <a:pt x="-155" y="18596"/>
                    <a:pt x="1002" y="15326"/>
                  </a:cubicBezTo>
                  <a:cubicBezTo>
                    <a:pt x="2159" y="12056"/>
                    <a:pt x="4474" y="7300"/>
                    <a:pt x="6145" y="4427"/>
                  </a:cubicBezTo>
                  <a:cubicBezTo>
                    <a:pt x="7816" y="1553"/>
                    <a:pt x="8845" y="563"/>
                    <a:pt x="10002" y="166"/>
                  </a:cubicBezTo>
                  <a:cubicBezTo>
                    <a:pt x="11159" y="-230"/>
                    <a:pt x="12445" y="-32"/>
                    <a:pt x="13859" y="2049"/>
                  </a:cubicBezTo>
                  <a:cubicBezTo>
                    <a:pt x="15274" y="4130"/>
                    <a:pt x="16816" y="8093"/>
                    <a:pt x="18102" y="11363"/>
                  </a:cubicBezTo>
                  <a:cubicBezTo>
                    <a:pt x="19388" y="14632"/>
                    <a:pt x="20416" y="17209"/>
                    <a:pt x="21445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189160" y="642310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208210" y="653740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722560" y="6245309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4154"/>
                    <a:pt x="8550" y="8308"/>
                    <a:pt x="12150" y="11908"/>
                  </a:cubicBezTo>
                  <a:cubicBezTo>
                    <a:pt x="15750" y="15508"/>
                    <a:pt x="18675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754310" y="6250436"/>
              <a:ext cx="184151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434"/>
                  </a:moveTo>
                  <a:cubicBezTo>
                    <a:pt x="20359" y="192"/>
                    <a:pt x="19117" y="-51"/>
                    <a:pt x="18000" y="10"/>
                  </a:cubicBezTo>
                  <a:cubicBezTo>
                    <a:pt x="16883" y="70"/>
                    <a:pt x="15890" y="434"/>
                    <a:pt x="14276" y="2255"/>
                  </a:cubicBezTo>
                  <a:cubicBezTo>
                    <a:pt x="12662" y="4075"/>
                    <a:pt x="10428" y="7351"/>
                    <a:pt x="7945" y="10810"/>
                  </a:cubicBezTo>
                  <a:cubicBezTo>
                    <a:pt x="5462" y="14268"/>
                    <a:pt x="2731" y="17909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009772" y="6467559"/>
              <a:ext cx="5568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500"/>
                    <a:pt x="4867" y="9000"/>
                    <a:pt x="1782" y="12600"/>
                  </a:cubicBezTo>
                  <a:cubicBezTo>
                    <a:pt x="-1304" y="16200"/>
                    <a:pt x="239" y="189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109910" y="6493901"/>
              <a:ext cx="1841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745" y="10932"/>
                    <a:pt x="1490" y="1332"/>
                    <a:pt x="5090" y="132"/>
                  </a:cubicBezTo>
                  <a:cubicBezTo>
                    <a:pt x="8690" y="-1068"/>
                    <a:pt x="1514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230010" y="6404059"/>
              <a:ext cx="32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635"/>
                    <a:pt x="9801" y="1271"/>
                    <a:pt x="5751" y="3812"/>
                  </a:cubicBezTo>
                  <a:cubicBezTo>
                    <a:pt x="1701" y="6353"/>
                    <a:pt x="-999" y="10800"/>
                    <a:pt x="351" y="14082"/>
                  </a:cubicBezTo>
                  <a:cubicBezTo>
                    <a:pt x="1701" y="17365"/>
                    <a:pt x="7101" y="19482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357560" y="6302459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357560" y="6296109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768" y="919"/>
                  </a:cubicBezTo>
                  <a:cubicBezTo>
                    <a:pt x="16258" y="1838"/>
                    <a:pt x="14400" y="3677"/>
                    <a:pt x="11845" y="6434"/>
                  </a:cubicBezTo>
                  <a:cubicBezTo>
                    <a:pt x="9290" y="9191"/>
                    <a:pt x="6039" y="12868"/>
                    <a:pt x="3948" y="15549"/>
                  </a:cubicBezTo>
                  <a:cubicBezTo>
                    <a:pt x="1858" y="18230"/>
                    <a:pt x="929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573460" y="6456568"/>
              <a:ext cx="120651" cy="11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4318"/>
                  </a:moveTo>
                  <a:cubicBezTo>
                    <a:pt x="758" y="2389"/>
                    <a:pt x="1516" y="460"/>
                    <a:pt x="3032" y="75"/>
                  </a:cubicBezTo>
                  <a:cubicBezTo>
                    <a:pt x="4547" y="-311"/>
                    <a:pt x="6821" y="846"/>
                    <a:pt x="8337" y="2582"/>
                  </a:cubicBezTo>
                  <a:cubicBezTo>
                    <a:pt x="9853" y="4318"/>
                    <a:pt x="10611" y="6632"/>
                    <a:pt x="10421" y="9525"/>
                  </a:cubicBezTo>
                  <a:cubicBezTo>
                    <a:pt x="10232" y="12418"/>
                    <a:pt x="9095" y="15889"/>
                    <a:pt x="7579" y="18010"/>
                  </a:cubicBezTo>
                  <a:cubicBezTo>
                    <a:pt x="6063" y="20132"/>
                    <a:pt x="4168" y="20903"/>
                    <a:pt x="5305" y="21096"/>
                  </a:cubicBezTo>
                  <a:cubicBezTo>
                    <a:pt x="6442" y="21289"/>
                    <a:pt x="10611" y="20903"/>
                    <a:pt x="13832" y="20518"/>
                  </a:cubicBezTo>
                  <a:cubicBezTo>
                    <a:pt x="17053" y="20132"/>
                    <a:pt x="19326" y="19746"/>
                    <a:pt x="21600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821110" y="651200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908788" y="6429459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24"/>
                    <a:pt x="1783" y="7448"/>
                    <a:pt x="240" y="11048"/>
                  </a:cubicBezTo>
                  <a:cubicBezTo>
                    <a:pt x="-1303" y="14648"/>
                    <a:pt x="4868" y="1812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100510" y="652470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265610" y="653105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487860" y="650565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592354" y="6442159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41"/>
                    <a:pt x="2735" y="12282"/>
                    <a:pt x="575" y="15882"/>
                  </a:cubicBezTo>
                  <a:cubicBezTo>
                    <a:pt x="-1585" y="19482"/>
                    <a:pt x="2735" y="2054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722810" y="6353259"/>
              <a:ext cx="203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172"/>
                    <a:pt x="3600" y="2344"/>
                    <a:pt x="6188" y="5107"/>
                  </a:cubicBezTo>
                  <a:cubicBezTo>
                    <a:pt x="8775" y="7870"/>
                    <a:pt x="12150" y="12223"/>
                    <a:pt x="14850" y="15237"/>
                  </a:cubicBezTo>
                  <a:cubicBezTo>
                    <a:pt x="17550" y="18251"/>
                    <a:pt x="19575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7767260" y="6397709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80"/>
                    <a:pt x="18831" y="360"/>
                    <a:pt x="16477" y="2160"/>
                  </a:cubicBezTo>
                  <a:cubicBezTo>
                    <a:pt x="14123" y="3960"/>
                    <a:pt x="10800" y="7380"/>
                    <a:pt x="7892" y="10440"/>
                  </a:cubicBezTo>
                  <a:cubicBezTo>
                    <a:pt x="4985" y="13500"/>
                    <a:pt x="2492" y="16200"/>
                    <a:pt x="1246" y="180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957197" y="6534147"/>
              <a:ext cx="102164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48" fill="norm" stroke="1" extrusionOk="0">
                  <a:moveTo>
                    <a:pt x="4084" y="2506"/>
                  </a:moveTo>
                  <a:cubicBezTo>
                    <a:pt x="3203" y="4168"/>
                    <a:pt x="2321" y="5830"/>
                    <a:pt x="1439" y="7491"/>
                  </a:cubicBezTo>
                  <a:cubicBezTo>
                    <a:pt x="558" y="9153"/>
                    <a:pt x="-324" y="10814"/>
                    <a:pt x="117" y="10980"/>
                  </a:cubicBezTo>
                  <a:cubicBezTo>
                    <a:pt x="558" y="11146"/>
                    <a:pt x="2321" y="9817"/>
                    <a:pt x="3864" y="8322"/>
                  </a:cubicBezTo>
                  <a:cubicBezTo>
                    <a:pt x="5407" y="6826"/>
                    <a:pt x="6729" y="5165"/>
                    <a:pt x="8492" y="3503"/>
                  </a:cubicBezTo>
                  <a:cubicBezTo>
                    <a:pt x="10256" y="1842"/>
                    <a:pt x="12460" y="180"/>
                    <a:pt x="14223" y="14"/>
                  </a:cubicBezTo>
                  <a:cubicBezTo>
                    <a:pt x="15986" y="-152"/>
                    <a:pt x="17309" y="1177"/>
                    <a:pt x="18411" y="4999"/>
                  </a:cubicBezTo>
                  <a:cubicBezTo>
                    <a:pt x="19513" y="8820"/>
                    <a:pt x="20394" y="15134"/>
                    <a:pt x="2127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938460" y="6766009"/>
              <a:ext cx="1892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5" y="19800"/>
                    <a:pt x="2030" y="18000"/>
                    <a:pt x="3056" y="15750"/>
                  </a:cubicBezTo>
                  <a:cubicBezTo>
                    <a:pt x="4083" y="13500"/>
                    <a:pt x="5122" y="10800"/>
                    <a:pt x="6125" y="8550"/>
                  </a:cubicBezTo>
                  <a:cubicBezTo>
                    <a:pt x="7128" y="6300"/>
                    <a:pt x="8094" y="4500"/>
                    <a:pt x="9109" y="3600"/>
                  </a:cubicBezTo>
                  <a:cubicBezTo>
                    <a:pt x="10123" y="2700"/>
                    <a:pt x="11187" y="2700"/>
                    <a:pt x="12262" y="2700"/>
                  </a:cubicBezTo>
                  <a:cubicBezTo>
                    <a:pt x="13337" y="2700"/>
                    <a:pt x="14424" y="2700"/>
                    <a:pt x="15463" y="2700"/>
                  </a:cubicBezTo>
                  <a:cubicBezTo>
                    <a:pt x="16502" y="2700"/>
                    <a:pt x="17493" y="2700"/>
                    <a:pt x="18507" y="2250"/>
                  </a:cubicBezTo>
                  <a:cubicBezTo>
                    <a:pt x="19522" y="1800"/>
                    <a:pt x="2056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960810" y="6854869"/>
              <a:ext cx="223383" cy="17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60" fill="norm" stroke="1" extrusionOk="0">
                  <a:moveTo>
                    <a:pt x="0" y="7453"/>
                  </a:moveTo>
                  <a:cubicBezTo>
                    <a:pt x="815" y="6708"/>
                    <a:pt x="1630" y="5963"/>
                    <a:pt x="2445" y="6088"/>
                  </a:cubicBezTo>
                  <a:cubicBezTo>
                    <a:pt x="3260" y="6212"/>
                    <a:pt x="4075" y="7205"/>
                    <a:pt x="4483" y="8694"/>
                  </a:cubicBezTo>
                  <a:cubicBezTo>
                    <a:pt x="4891" y="10184"/>
                    <a:pt x="4891" y="12170"/>
                    <a:pt x="4585" y="14157"/>
                  </a:cubicBezTo>
                  <a:cubicBezTo>
                    <a:pt x="4279" y="16143"/>
                    <a:pt x="3668" y="18129"/>
                    <a:pt x="3566" y="18377"/>
                  </a:cubicBezTo>
                  <a:cubicBezTo>
                    <a:pt x="3464" y="18626"/>
                    <a:pt x="3872" y="17136"/>
                    <a:pt x="5706" y="13908"/>
                  </a:cubicBezTo>
                  <a:cubicBezTo>
                    <a:pt x="7540" y="10681"/>
                    <a:pt x="10800" y="5715"/>
                    <a:pt x="13245" y="2860"/>
                  </a:cubicBezTo>
                  <a:cubicBezTo>
                    <a:pt x="15691" y="5"/>
                    <a:pt x="17321" y="-740"/>
                    <a:pt x="18747" y="750"/>
                  </a:cubicBezTo>
                  <a:cubicBezTo>
                    <a:pt x="20174" y="2239"/>
                    <a:pt x="21396" y="5963"/>
                    <a:pt x="21498" y="9688"/>
                  </a:cubicBezTo>
                  <a:cubicBezTo>
                    <a:pt x="21600" y="13412"/>
                    <a:pt x="20581" y="17136"/>
                    <a:pt x="19562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503860" y="6706182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75" y="12302"/>
                    <a:pt x="1350" y="4448"/>
                    <a:pt x="4950" y="1502"/>
                  </a:cubicBezTo>
                  <a:cubicBezTo>
                    <a:pt x="8550" y="-1443"/>
                    <a:pt x="150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532347" y="6785059"/>
              <a:ext cx="10486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4554" y="0"/>
                  </a:moveTo>
                  <a:cubicBezTo>
                    <a:pt x="2394" y="2700"/>
                    <a:pt x="234" y="5400"/>
                    <a:pt x="18" y="8100"/>
                  </a:cubicBezTo>
                  <a:cubicBezTo>
                    <a:pt x="-198" y="10800"/>
                    <a:pt x="1530" y="13500"/>
                    <a:pt x="5418" y="15750"/>
                  </a:cubicBezTo>
                  <a:cubicBezTo>
                    <a:pt x="9306" y="18000"/>
                    <a:pt x="15354" y="19800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109447" y="6391359"/>
              <a:ext cx="277064" cy="27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8" fill="norm" stroke="1" extrusionOk="0">
                  <a:moveTo>
                    <a:pt x="20437" y="0"/>
                  </a:moveTo>
                  <a:cubicBezTo>
                    <a:pt x="17001" y="1649"/>
                    <a:pt x="13564" y="3298"/>
                    <a:pt x="11355" y="4369"/>
                  </a:cubicBezTo>
                  <a:cubicBezTo>
                    <a:pt x="9146" y="5441"/>
                    <a:pt x="8164" y="5936"/>
                    <a:pt x="7428" y="6513"/>
                  </a:cubicBezTo>
                  <a:cubicBezTo>
                    <a:pt x="6692" y="7090"/>
                    <a:pt x="6201" y="7750"/>
                    <a:pt x="6364" y="8244"/>
                  </a:cubicBezTo>
                  <a:cubicBezTo>
                    <a:pt x="6528" y="8739"/>
                    <a:pt x="7346" y="9069"/>
                    <a:pt x="8983" y="9398"/>
                  </a:cubicBezTo>
                  <a:cubicBezTo>
                    <a:pt x="10619" y="9728"/>
                    <a:pt x="13074" y="10058"/>
                    <a:pt x="14710" y="10388"/>
                  </a:cubicBezTo>
                  <a:cubicBezTo>
                    <a:pt x="16346" y="10718"/>
                    <a:pt x="17164" y="11047"/>
                    <a:pt x="17246" y="11460"/>
                  </a:cubicBezTo>
                  <a:cubicBezTo>
                    <a:pt x="17328" y="11872"/>
                    <a:pt x="16674" y="12366"/>
                    <a:pt x="14137" y="13438"/>
                  </a:cubicBezTo>
                  <a:cubicBezTo>
                    <a:pt x="11601" y="14510"/>
                    <a:pt x="7183" y="16159"/>
                    <a:pt x="4646" y="17231"/>
                  </a:cubicBezTo>
                  <a:cubicBezTo>
                    <a:pt x="2110" y="18302"/>
                    <a:pt x="1455" y="18797"/>
                    <a:pt x="883" y="19374"/>
                  </a:cubicBezTo>
                  <a:cubicBezTo>
                    <a:pt x="310" y="19951"/>
                    <a:pt x="-181" y="20611"/>
                    <a:pt x="64" y="21023"/>
                  </a:cubicBezTo>
                  <a:cubicBezTo>
                    <a:pt x="310" y="21435"/>
                    <a:pt x="1292" y="21600"/>
                    <a:pt x="4237" y="21435"/>
                  </a:cubicBezTo>
                  <a:cubicBezTo>
                    <a:pt x="7183" y="21270"/>
                    <a:pt x="12092" y="20776"/>
                    <a:pt x="15283" y="20363"/>
                  </a:cubicBezTo>
                  <a:cubicBezTo>
                    <a:pt x="18474" y="19951"/>
                    <a:pt x="19946" y="19621"/>
                    <a:pt x="21419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456360" y="6467559"/>
              <a:ext cx="171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733"/>
                    <a:pt x="7467" y="7467"/>
                    <a:pt x="11067" y="11067"/>
                  </a:cubicBezTo>
                  <a:cubicBezTo>
                    <a:pt x="14667" y="14667"/>
                    <a:pt x="18133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475410" y="6423109"/>
              <a:ext cx="171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923"/>
                    <a:pt x="14667" y="1846"/>
                    <a:pt x="11467" y="3877"/>
                  </a:cubicBezTo>
                  <a:cubicBezTo>
                    <a:pt x="8267" y="5908"/>
                    <a:pt x="5333" y="9046"/>
                    <a:pt x="3467" y="12185"/>
                  </a:cubicBezTo>
                  <a:cubicBezTo>
                    <a:pt x="1600" y="15323"/>
                    <a:pt x="800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672260" y="6581859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710360" y="6456413"/>
              <a:ext cx="93928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45" fill="norm" stroke="1" extrusionOk="0">
                  <a:moveTo>
                    <a:pt x="8640" y="11588"/>
                  </a:moveTo>
                  <a:cubicBezTo>
                    <a:pt x="6240" y="9531"/>
                    <a:pt x="3840" y="7474"/>
                    <a:pt x="3360" y="9016"/>
                  </a:cubicBezTo>
                  <a:cubicBezTo>
                    <a:pt x="2880" y="10559"/>
                    <a:pt x="4320" y="15702"/>
                    <a:pt x="6480" y="18274"/>
                  </a:cubicBezTo>
                  <a:cubicBezTo>
                    <a:pt x="8640" y="20845"/>
                    <a:pt x="11520" y="20845"/>
                    <a:pt x="14160" y="19816"/>
                  </a:cubicBezTo>
                  <a:cubicBezTo>
                    <a:pt x="16800" y="18788"/>
                    <a:pt x="19200" y="16731"/>
                    <a:pt x="20400" y="13131"/>
                  </a:cubicBezTo>
                  <a:cubicBezTo>
                    <a:pt x="21600" y="9531"/>
                    <a:pt x="21600" y="4388"/>
                    <a:pt x="20400" y="1816"/>
                  </a:cubicBezTo>
                  <a:cubicBezTo>
                    <a:pt x="19200" y="-755"/>
                    <a:pt x="16800" y="-755"/>
                    <a:pt x="13200" y="2845"/>
                  </a:cubicBezTo>
                  <a:cubicBezTo>
                    <a:pt x="9600" y="6445"/>
                    <a:pt x="4800" y="13645"/>
                    <a:pt x="0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132510" y="6757543"/>
              <a:ext cx="666751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4" y="16615"/>
                    <a:pt x="4389" y="11631"/>
                    <a:pt x="7234" y="7477"/>
                  </a:cubicBezTo>
                  <a:cubicBezTo>
                    <a:pt x="10080" y="3323"/>
                    <a:pt x="13577" y="0"/>
                    <a:pt x="16080" y="0"/>
                  </a:cubicBezTo>
                  <a:cubicBezTo>
                    <a:pt x="18583" y="0"/>
                    <a:pt x="20091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373810" y="6867609"/>
              <a:ext cx="23726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0" y="0"/>
                  </a:moveTo>
                  <a:cubicBezTo>
                    <a:pt x="1137" y="0"/>
                    <a:pt x="2274" y="0"/>
                    <a:pt x="3411" y="1376"/>
                  </a:cubicBezTo>
                  <a:cubicBezTo>
                    <a:pt x="4547" y="2753"/>
                    <a:pt x="5684" y="5506"/>
                    <a:pt x="6253" y="7412"/>
                  </a:cubicBezTo>
                  <a:cubicBezTo>
                    <a:pt x="6821" y="9318"/>
                    <a:pt x="6821" y="10376"/>
                    <a:pt x="6537" y="11541"/>
                  </a:cubicBezTo>
                  <a:cubicBezTo>
                    <a:pt x="6253" y="12706"/>
                    <a:pt x="5684" y="13976"/>
                    <a:pt x="4926" y="14506"/>
                  </a:cubicBezTo>
                  <a:cubicBezTo>
                    <a:pt x="4168" y="15035"/>
                    <a:pt x="3221" y="14824"/>
                    <a:pt x="2937" y="13976"/>
                  </a:cubicBezTo>
                  <a:cubicBezTo>
                    <a:pt x="2653" y="13129"/>
                    <a:pt x="3032" y="11647"/>
                    <a:pt x="4263" y="9424"/>
                  </a:cubicBezTo>
                  <a:cubicBezTo>
                    <a:pt x="5495" y="7200"/>
                    <a:pt x="7579" y="4235"/>
                    <a:pt x="9758" y="2541"/>
                  </a:cubicBezTo>
                  <a:cubicBezTo>
                    <a:pt x="11937" y="847"/>
                    <a:pt x="14211" y="424"/>
                    <a:pt x="16295" y="1059"/>
                  </a:cubicBezTo>
                  <a:cubicBezTo>
                    <a:pt x="18379" y="1694"/>
                    <a:pt x="20274" y="3388"/>
                    <a:pt x="20937" y="6459"/>
                  </a:cubicBezTo>
                  <a:cubicBezTo>
                    <a:pt x="21600" y="9529"/>
                    <a:pt x="21032" y="13976"/>
                    <a:pt x="20558" y="16729"/>
                  </a:cubicBezTo>
                  <a:cubicBezTo>
                    <a:pt x="20084" y="19482"/>
                    <a:pt x="19705" y="20541"/>
                    <a:pt x="19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608010" y="6669874"/>
              <a:ext cx="247651" cy="29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782"/>
                  </a:moveTo>
                  <a:cubicBezTo>
                    <a:pt x="0" y="1725"/>
                    <a:pt x="0" y="667"/>
                    <a:pt x="462" y="214"/>
                  </a:cubicBezTo>
                  <a:cubicBezTo>
                    <a:pt x="923" y="-239"/>
                    <a:pt x="1846" y="-88"/>
                    <a:pt x="4154" y="1800"/>
                  </a:cubicBezTo>
                  <a:cubicBezTo>
                    <a:pt x="6462" y="3688"/>
                    <a:pt x="10154" y="7313"/>
                    <a:pt x="13292" y="10863"/>
                  </a:cubicBezTo>
                  <a:cubicBezTo>
                    <a:pt x="16431" y="14413"/>
                    <a:pt x="19015" y="17887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665160" y="6601615"/>
              <a:ext cx="158751" cy="44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273"/>
                  </a:moveTo>
                  <a:cubicBezTo>
                    <a:pt x="20160" y="69"/>
                    <a:pt x="18720" y="-136"/>
                    <a:pt x="17568" y="120"/>
                  </a:cubicBezTo>
                  <a:cubicBezTo>
                    <a:pt x="16416" y="376"/>
                    <a:pt x="15552" y="1092"/>
                    <a:pt x="14688" y="2679"/>
                  </a:cubicBezTo>
                  <a:cubicBezTo>
                    <a:pt x="13824" y="4266"/>
                    <a:pt x="12960" y="6723"/>
                    <a:pt x="11232" y="9487"/>
                  </a:cubicBezTo>
                  <a:cubicBezTo>
                    <a:pt x="9504" y="12251"/>
                    <a:pt x="6912" y="15322"/>
                    <a:pt x="4896" y="17369"/>
                  </a:cubicBezTo>
                  <a:cubicBezTo>
                    <a:pt x="2880" y="19417"/>
                    <a:pt x="1440" y="20440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500060" y="6480259"/>
              <a:ext cx="273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2177" y="15257"/>
                  </a:cubicBezTo>
                  <a:cubicBezTo>
                    <a:pt x="4353" y="12343"/>
                    <a:pt x="8707" y="8229"/>
                    <a:pt x="12307" y="5486"/>
                  </a:cubicBezTo>
                  <a:cubicBezTo>
                    <a:pt x="15907" y="2743"/>
                    <a:pt x="18753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4065210" y="6651709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5120"/>
                    <a:pt x="7945" y="8640"/>
                    <a:pt x="11545" y="5040"/>
                  </a:cubicBezTo>
                  <a:cubicBezTo>
                    <a:pt x="15145" y="1440"/>
                    <a:pt x="1837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4122360" y="6746959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620710" y="7083509"/>
              <a:ext cx="349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550"/>
                    <a:pt x="6545" y="13500"/>
                    <a:pt x="10145" y="9900"/>
                  </a:cubicBezTo>
                  <a:cubicBezTo>
                    <a:pt x="13745" y="6300"/>
                    <a:pt x="17673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627060" y="7178759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785811" y="7468743"/>
              <a:ext cx="140554" cy="21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80" fill="norm" stroke="1" extrusionOk="0">
                  <a:moveTo>
                    <a:pt x="15477" y="8640"/>
                  </a:moveTo>
                  <a:cubicBezTo>
                    <a:pt x="14851" y="6480"/>
                    <a:pt x="14225" y="4320"/>
                    <a:pt x="13129" y="2700"/>
                  </a:cubicBezTo>
                  <a:cubicBezTo>
                    <a:pt x="12034" y="1080"/>
                    <a:pt x="10469" y="0"/>
                    <a:pt x="8121" y="0"/>
                  </a:cubicBezTo>
                  <a:cubicBezTo>
                    <a:pt x="5773" y="0"/>
                    <a:pt x="2642" y="1080"/>
                    <a:pt x="1077" y="2700"/>
                  </a:cubicBezTo>
                  <a:cubicBezTo>
                    <a:pt x="-488" y="4320"/>
                    <a:pt x="-488" y="6480"/>
                    <a:pt x="2016" y="8424"/>
                  </a:cubicBezTo>
                  <a:cubicBezTo>
                    <a:pt x="4521" y="10368"/>
                    <a:pt x="9529" y="12096"/>
                    <a:pt x="13129" y="13284"/>
                  </a:cubicBezTo>
                  <a:cubicBezTo>
                    <a:pt x="16729" y="14472"/>
                    <a:pt x="18921" y="15120"/>
                    <a:pt x="20016" y="15984"/>
                  </a:cubicBezTo>
                  <a:cubicBezTo>
                    <a:pt x="21112" y="16848"/>
                    <a:pt x="21112" y="17928"/>
                    <a:pt x="19547" y="18900"/>
                  </a:cubicBezTo>
                  <a:cubicBezTo>
                    <a:pt x="17982" y="19872"/>
                    <a:pt x="14851" y="20736"/>
                    <a:pt x="12347" y="21168"/>
                  </a:cubicBezTo>
                  <a:cubicBezTo>
                    <a:pt x="9842" y="21600"/>
                    <a:pt x="7964" y="21600"/>
                    <a:pt x="6712" y="21060"/>
                  </a:cubicBezTo>
                  <a:cubicBezTo>
                    <a:pt x="5460" y="20520"/>
                    <a:pt x="4834" y="19440"/>
                    <a:pt x="4990" y="18468"/>
                  </a:cubicBezTo>
                  <a:cubicBezTo>
                    <a:pt x="5147" y="17496"/>
                    <a:pt x="6086" y="16632"/>
                    <a:pt x="7025" y="15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948045" y="7482236"/>
              <a:ext cx="132916" cy="12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850" fill="norm" stroke="1" extrusionOk="0">
                  <a:moveTo>
                    <a:pt x="13093" y="4398"/>
                  </a:moveTo>
                  <a:cubicBezTo>
                    <a:pt x="12080" y="3005"/>
                    <a:pt x="11068" y="1611"/>
                    <a:pt x="9718" y="740"/>
                  </a:cubicBezTo>
                  <a:cubicBezTo>
                    <a:pt x="8368" y="-131"/>
                    <a:pt x="6680" y="-479"/>
                    <a:pt x="4824" y="1089"/>
                  </a:cubicBezTo>
                  <a:cubicBezTo>
                    <a:pt x="2968" y="2656"/>
                    <a:pt x="943" y="6140"/>
                    <a:pt x="268" y="9798"/>
                  </a:cubicBezTo>
                  <a:cubicBezTo>
                    <a:pt x="-407" y="13456"/>
                    <a:pt x="268" y="17289"/>
                    <a:pt x="1449" y="19205"/>
                  </a:cubicBezTo>
                  <a:cubicBezTo>
                    <a:pt x="2630" y="21121"/>
                    <a:pt x="4318" y="21121"/>
                    <a:pt x="5668" y="20424"/>
                  </a:cubicBezTo>
                  <a:cubicBezTo>
                    <a:pt x="7018" y="19727"/>
                    <a:pt x="8030" y="18334"/>
                    <a:pt x="9212" y="15721"/>
                  </a:cubicBezTo>
                  <a:cubicBezTo>
                    <a:pt x="10393" y="13108"/>
                    <a:pt x="11743" y="9276"/>
                    <a:pt x="12587" y="8405"/>
                  </a:cubicBezTo>
                  <a:cubicBezTo>
                    <a:pt x="13431" y="7534"/>
                    <a:pt x="13768" y="9624"/>
                    <a:pt x="15118" y="12063"/>
                  </a:cubicBezTo>
                  <a:cubicBezTo>
                    <a:pt x="16468" y="14502"/>
                    <a:pt x="18830" y="17289"/>
                    <a:pt x="21193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126052" y="7488187"/>
              <a:ext cx="139059" cy="11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34" fill="norm" stroke="1" extrusionOk="0">
                  <a:moveTo>
                    <a:pt x="2846" y="2725"/>
                  </a:moveTo>
                  <a:cubicBezTo>
                    <a:pt x="1865" y="4325"/>
                    <a:pt x="883" y="5925"/>
                    <a:pt x="392" y="7725"/>
                  </a:cubicBezTo>
                  <a:cubicBezTo>
                    <a:pt x="-99" y="9525"/>
                    <a:pt x="-99" y="11525"/>
                    <a:pt x="228" y="14325"/>
                  </a:cubicBezTo>
                  <a:cubicBezTo>
                    <a:pt x="556" y="17125"/>
                    <a:pt x="1210" y="20725"/>
                    <a:pt x="1537" y="20925"/>
                  </a:cubicBezTo>
                  <a:cubicBezTo>
                    <a:pt x="1865" y="21125"/>
                    <a:pt x="1865" y="17925"/>
                    <a:pt x="2028" y="15325"/>
                  </a:cubicBezTo>
                  <a:cubicBezTo>
                    <a:pt x="2192" y="12725"/>
                    <a:pt x="2519" y="10725"/>
                    <a:pt x="2846" y="8325"/>
                  </a:cubicBezTo>
                  <a:cubicBezTo>
                    <a:pt x="3174" y="5925"/>
                    <a:pt x="3501" y="3125"/>
                    <a:pt x="3992" y="2725"/>
                  </a:cubicBezTo>
                  <a:cubicBezTo>
                    <a:pt x="4483" y="2325"/>
                    <a:pt x="5137" y="4325"/>
                    <a:pt x="5792" y="6325"/>
                  </a:cubicBezTo>
                  <a:cubicBezTo>
                    <a:pt x="6446" y="8325"/>
                    <a:pt x="7101" y="10325"/>
                    <a:pt x="7592" y="10325"/>
                  </a:cubicBezTo>
                  <a:cubicBezTo>
                    <a:pt x="8083" y="10325"/>
                    <a:pt x="8410" y="8325"/>
                    <a:pt x="9392" y="5925"/>
                  </a:cubicBezTo>
                  <a:cubicBezTo>
                    <a:pt x="10374" y="3525"/>
                    <a:pt x="12010" y="725"/>
                    <a:pt x="13483" y="125"/>
                  </a:cubicBezTo>
                  <a:cubicBezTo>
                    <a:pt x="14956" y="-475"/>
                    <a:pt x="16265" y="1125"/>
                    <a:pt x="17574" y="3925"/>
                  </a:cubicBezTo>
                  <a:cubicBezTo>
                    <a:pt x="18883" y="6725"/>
                    <a:pt x="20192" y="10725"/>
                    <a:pt x="21501" y="1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284160" y="7411552"/>
              <a:ext cx="112006" cy="30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65" fill="norm" stroke="1" extrusionOk="0">
                  <a:moveTo>
                    <a:pt x="8247" y="5033"/>
                  </a:moveTo>
                  <a:cubicBezTo>
                    <a:pt x="7855" y="8584"/>
                    <a:pt x="7462" y="12134"/>
                    <a:pt x="7265" y="14354"/>
                  </a:cubicBezTo>
                  <a:cubicBezTo>
                    <a:pt x="7069" y="16573"/>
                    <a:pt x="7069" y="17460"/>
                    <a:pt x="7265" y="18570"/>
                  </a:cubicBezTo>
                  <a:cubicBezTo>
                    <a:pt x="7462" y="19680"/>
                    <a:pt x="7855" y="21011"/>
                    <a:pt x="8051" y="21233"/>
                  </a:cubicBezTo>
                  <a:cubicBezTo>
                    <a:pt x="8247" y="21455"/>
                    <a:pt x="8247" y="20567"/>
                    <a:pt x="8444" y="17682"/>
                  </a:cubicBezTo>
                  <a:cubicBezTo>
                    <a:pt x="8640" y="14797"/>
                    <a:pt x="9033" y="9915"/>
                    <a:pt x="9425" y="6956"/>
                  </a:cubicBezTo>
                  <a:cubicBezTo>
                    <a:pt x="9818" y="3997"/>
                    <a:pt x="10211" y="2962"/>
                    <a:pt x="10996" y="2074"/>
                  </a:cubicBezTo>
                  <a:cubicBezTo>
                    <a:pt x="11782" y="1187"/>
                    <a:pt x="12960" y="447"/>
                    <a:pt x="14531" y="151"/>
                  </a:cubicBezTo>
                  <a:cubicBezTo>
                    <a:pt x="16102" y="-145"/>
                    <a:pt x="18065" y="3"/>
                    <a:pt x="19440" y="521"/>
                  </a:cubicBezTo>
                  <a:cubicBezTo>
                    <a:pt x="20815" y="1039"/>
                    <a:pt x="21600" y="1926"/>
                    <a:pt x="19440" y="3850"/>
                  </a:cubicBezTo>
                  <a:cubicBezTo>
                    <a:pt x="17280" y="5773"/>
                    <a:pt x="12175" y="8732"/>
                    <a:pt x="8444" y="10137"/>
                  </a:cubicBezTo>
                  <a:cubicBezTo>
                    <a:pt x="4713" y="11543"/>
                    <a:pt x="2356" y="11395"/>
                    <a:pt x="0" y="1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398460" y="7305759"/>
              <a:ext cx="120651" cy="24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1516" y="545"/>
                    <a:pt x="3032" y="1089"/>
                    <a:pt x="3221" y="3267"/>
                  </a:cubicBezTo>
                  <a:cubicBezTo>
                    <a:pt x="3411" y="5445"/>
                    <a:pt x="2274" y="9257"/>
                    <a:pt x="1516" y="12071"/>
                  </a:cubicBezTo>
                  <a:cubicBezTo>
                    <a:pt x="758" y="14884"/>
                    <a:pt x="379" y="16699"/>
                    <a:pt x="189" y="18151"/>
                  </a:cubicBezTo>
                  <a:cubicBezTo>
                    <a:pt x="0" y="19603"/>
                    <a:pt x="0" y="20692"/>
                    <a:pt x="947" y="21146"/>
                  </a:cubicBezTo>
                  <a:cubicBezTo>
                    <a:pt x="1895" y="21600"/>
                    <a:pt x="3789" y="21418"/>
                    <a:pt x="6063" y="19785"/>
                  </a:cubicBezTo>
                  <a:cubicBezTo>
                    <a:pt x="8337" y="18151"/>
                    <a:pt x="10989" y="15066"/>
                    <a:pt x="12505" y="12887"/>
                  </a:cubicBezTo>
                  <a:cubicBezTo>
                    <a:pt x="14021" y="10709"/>
                    <a:pt x="14400" y="9439"/>
                    <a:pt x="13642" y="9166"/>
                  </a:cubicBezTo>
                  <a:cubicBezTo>
                    <a:pt x="12884" y="8894"/>
                    <a:pt x="10989" y="9620"/>
                    <a:pt x="9853" y="10437"/>
                  </a:cubicBezTo>
                  <a:cubicBezTo>
                    <a:pt x="8716" y="11254"/>
                    <a:pt x="8337" y="12161"/>
                    <a:pt x="8147" y="13432"/>
                  </a:cubicBezTo>
                  <a:cubicBezTo>
                    <a:pt x="7958" y="14703"/>
                    <a:pt x="7958" y="16336"/>
                    <a:pt x="10232" y="17334"/>
                  </a:cubicBezTo>
                  <a:cubicBezTo>
                    <a:pt x="12505" y="18333"/>
                    <a:pt x="17053" y="18696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696910" y="7405243"/>
              <a:ext cx="114301" cy="1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400" y="1630"/>
                  </a:moveTo>
                  <a:cubicBezTo>
                    <a:pt x="1600" y="6113"/>
                    <a:pt x="800" y="10596"/>
                    <a:pt x="400" y="14264"/>
                  </a:cubicBezTo>
                  <a:cubicBezTo>
                    <a:pt x="0" y="17932"/>
                    <a:pt x="0" y="20785"/>
                    <a:pt x="0" y="21192"/>
                  </a:cubicBezTo>
                  <a:cubicBezTo>
                    <a:pt x="0" y="21600"/>
                    <a:pt x="0" y="19562"/>
                    <a:pt x="200" y="17525"/>
                  </a:cubicBezTo>
                  <a:cubicBezTo>
                    <a:pt x="400" y="15487"/>
                    <a:pt x="800" y="13449"/>
                    <a:pt x="1400" y="11411"/>
                  </a:cubicBezTo>
                  <a:cubicBezTo>
                    <a:pt x="2000" y="9374"/>
                    <a:pt x="2800" y="7336"/>
                    <a:pt x="3800" y="7132"/>
                  </a:cubicBezTo>
                  <a:cubicBezTo>
                    <a:pt x="4800" y="6928"/>
                    <a:pt x="6000" y="8558"/>
                    <a:pt x="6800" y="10392"/>
                  </a:cubicBezTo>
                  <a:cubicBezTo>
                    <a:pt x="7600" y="12226"/>
                    <a:pt x="8000" y="14264"/>
                    <a:pt x="8800" y="14264"/>
                  </a:cubicBezTo>
                  <a:cubicBezTo>
                    <a:pt x="9600" y="14264"/>
                    <a:pt x="10800" y="12226"/>
                    <a:pt x="11600" y="10189"/>
                  </a:cubicBezTo>
                  <a:cubicBezTo>
                    <a:pt x="12400" y="8151"/>
                    <a:pt x="12800" y="6113"/>
                    <a:pt x="13800" y="4075"/>
                  </a:cubicBezTo>
                  <a:cubicBezTo>
                    <a:pt x="14800" y="2038"/>
                    <a:pt x="16400" y="0"/>
                    <a:pt x="17200" y="0"/>
                  </a:cubicBezTo>
                  <a:cubicBezTo>
                    <a:pt x="18000" y="0"/>
                    <a:pt x="18000" y="2038"/>
                    <a:pt x="18600" y="5706"/>
                  </a:cubicBezTo>
                  <a:cubicBezTo>
                    <a:pt x="19200" y="9374"/>
                    <a:pt x="20400" y="14672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862010" y="7364641"/>
              <a:ext cx="431801" cy="1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9135"/>
                  </a:moveTo>
                  <a:cubicBezTo>
                    <a:pt x="1165" y="8196"/>
                    <a:pt x="2329" y="7257"/>
                    <a:pt x="3071" y="6161"/>
                  </a:cubicBezTo>
                  <a:cubicBezTo>
                    <a:pt x="3812" y="5066"/>
                    <a:pt x="4129" y="3814"/>
                    <a:pt x="4024" y="3344"/>
                  </a:cubicBezTo>
                  <a:cubicBezTo>
                    <a:pt x="3918" y="2874"/>
                    <a:pt x="3388" y="3187"/>
                    <a:pt x="2806" y="4753"/>
                  </a:cubicBezTo>
                  <a:cubicBezTo>
                    <a:pt x="2224" y="6318"/>
                    <a:pt x="1588" y="9135"/>
                    <a:pt x="1271" y="11327"/>
                  </a:cubicBezTo>
                  <a:cubicBezTo>
                    <a:pt x="953" y="13518"/>
                    <a:pt x="953" y="15083"/>
                    <a:pt x="1376" y="16492"/>
                  </a:cubicBezTo>
                  <a:cubicBezTo>
                    <a:pt x="1800" y="17901"/>
                    <a:pt x="2647" y="19153"/>
                    <a:pt x="4129" y="18527"/>
                  </a:cubicBezTo>
                  <a:cubicBezTo>
                    <a:pt x="5612" y="17901"/>
                    <a:pt x="7729" y="15396"/>
                    <a:pt x="8947" y="13361"/>
                  </a:cubicBezTo>
                  <a:cubicBezTo>
                    <a:pt x="10165" y="11327"/>
                    <a:pt x="10482" y="9761"/>
                    <a:pt x="10694" y="8196"/>
                  </a:cubicBezTo>
                  <a:cubicBezTo>
                    <a:pt x="10906" y="6631"/>
                    <a:pt x="11012" y="5066"/>
                    <a:pt x="10747" y="4283"/>
                  </a:cubicBezTo>
                  <a:cubicBezTo>
                    <a:pt x="10482" y="3501"/>
                    <a:pt x="9847" y="3501"/>
                    <a:pt x="8894" y="5066"/>
                  </a:cubicBezTo>
                  <a:cubicBezTo>
                    <a:pt x="7941" y="6631"/>
                    <a:pt x="6671" y="9761"/>
                    <a:pt x="6035" y="12109"/>
                  </a:cubicBezTo>
                  <a:cubicBezTo>
                    <a:pt x="5400" y="14457"/>
                    <a:pt x="5400" y="16022"/>
                    <a:pt x="5665" y="16961"/>
                  </a:cubicBezTo>
                  <a:cubicBezTo>
                    <a:pt x="5929" y="17901"/>
                    <a:pt x="6459" y="18214"/>
                    <a:pt x="7200" y="17587"/>
                  </a:cubicBezTo>
                  <a:cubicBezTo>
                    <a:pt x="7941" y="16961"/>
                    <a:pt x="8894" y="15396"/>
                    <a:pt x="9582" y="13831"/>
                  </a:cubicBezTo>
                  <a:cubicBezTo>
                    <a:pt x="10271" y="12266"/>
                    <a:pt x="10694" y="10701"/>
                    <a:pt x="11012" y="9135"/>
                  </a:cubicBezTo>
                  <a:cubicBezTo>
                    <a:pt x="11329" y="7570"/>
                    <a:pt x="11541" y="6005"/>
                    <a:pt x="11488" y="5848"/>
                  </a:cubicBezTo>
                  <a:cubicBezTo>
                    <a:pt x="11435" y="5692"/>
                    <a:pt x="11118" y="6944"/>
                    <a:pt x="10959" y="8509"/>
                  </a:cubicBezTo>
                  <a:cubicBezTo>
                    <a:pt x="10800" y="10074"/>
                    <a:pt x="10800" y="11953"/>
                    <a:pt x="11118" y="13048"/>
                  </a:cubicBezTo>
                  <a:cubicBezTo>
                    <a:pt x="11435" y="14144"/>
                    <a:pt x="12071" y="14457"/>
                    <a:pt x="12918" y="13987"/>
                  </a:cubicBezTo>
                  <a:cubicBezTo>
                    <a:pt x="13765" y="13518"/>
                    <a:pt x="14824" y="12266"/>
                    <a:pt x="15565" y="11014"/>
                  </a:cubicBezTo>
                  <a:cubicBezTo>
                    <a:pt x="16306" y="9761"/>
                    <a:pt x="16729" y="8509"/>
                    <a:pt x="16782" y="8509"/>
                  </a:cubicBezTo>
                  <a:cubicBezTo>
                    <a:pt x="16835" y="8509"/>
                    <a:pt x="16518" y="9761"/>
                    <a:pt x="16306" y="11170"/>
                  </a:cubicBezTo>
                  <a:cubicBezTo>
                    <a:pt x="16094" y="12579"/>
                    <a:pt x="15988" y="14144"/>
                    <a:pt x="15935" y="16179"/>
                  </a:cubicBezTo>
                  <a:cubicBezTo>
                    <a:pt x="15882" y="18214"/>
                    <a:pt x="15882" y="20718"/>
                    <a:pt x="15988" y="21031"/>
                  </a:cubicBezTo>
                  <a:cubicBezTo>
                    <a:pt x="16094" y="21344"/>
                    <a:pt x="16306" y="19466"/>
                    <a:pt x="16624" y="16179"/>
                  </a:cubicBezTo>
                  <a:cubicBezTo>
                    <a:pt x="16941" y="12892"/>
                    <a:pt x="17365" y="8196"/>
                    <a:pt x="17841" y="5066"/>
                  </a:cubicBezTo>
                  <a:cubicBezTo>
                    <a:pt x="18318" y="1935"/>
                    <a:pt x="18847" y="370"/>
                    <a:pt x="19324" y="57"/>
                  </a:cubicBezTo>
                  <a:cubicBezTo>
                    <a:pt x="19800" y="-256"/>
                    <a:pt x="20224" y="683"/>
                    <a:pt x="20594" y="3814"/>
                  </a:cubicBezTo>
                  <a:cubicBezTo>
                    <a:pt x="20965" y="6944"/>
                    <a:pt x="21282" y="12266"/>
                    <a:pt x="21600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9" name="Drawing"/>
          <p:cNvGrpSpPr/>
          <p:nvPr/>
        </p:nvGrpSpPr>
        <p:grpSpPr>
          <a:xfrm>
            <a:off x="1051729" y="1644650"/>
            <a:ext cx="10537021" cy="3968750"/>
            <a:chOff x="0" y="0"/>
            <a:chExt cx="10537020" cy="3968749"/>
          </a:xfrm>
        </p:grpSpPr>
        <p:sp>
          <p:nvSpPr>
            <p:cNvPr id="1189" name="Line"/>
            <p:cNvSpPr/>
            <p:nvPr/>
          </p:nvSpPr>
          <p:spPr>
            <a:xfrm>
              <a:off x="1316820" y="184150"/>
              <a:ext cx="2476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3665"/>
                    <a:pt x="6277" y="7331"/>
                    <a:pt x="8954" y="10407"/>
                  </a:cubicBezTo>
                  <a:cubicBezTo>
                    <a:pt x="11631" y="13484"/>
                    <a:pt x="13846" y="15971"/>
                    <a:pt x="15877" y="17738"/>
                  </a:cubicBezTo>
                  <a:cubicBezTo>
                    <a:pt x="17908" y="19505"/>
                    <a:pt x="19754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291420" y="186574"/>
              <a:ext cx="279401" cy="38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617"/>
                  </a:moveTo>
                  <a:cubicBezTo>
                    <a:pt x="21273" y="917"/>
                    <a:pt x="20945" y="216"/>
                    <a:pt x="20373" y="41"/>
                  </a:cubicBezTo>
                  <a:cubicBezTo>
                    <a:pt x="19800" y="-134"/>
                    <a:pt x="18982" y="216"/>
                    <a:pt x="17673" y="1676"/>
                  </a:cubicBezTo>
                  <a:cubicBezTo>
                    <a:pt x="16364" y="3135"/>
                    <a:pt x="14564" y="5704"/>
                    <a:pt x="12109" y="8798"/>
                  </a:cubicBezTo>
                  <a:cubicBezTo>
                    <a:pt x="9655" y="11892"/>
                    <a:pt x="6545" y="15511"/>
                    <a:pt x="4745" y="17555"/>
                  </a:cubicBezTo>
                  <a:cubicBezTo>
                    <a:pt x="2945" y="19598"/>
                    <a:pt x="2455" y="20065"/>
                    <a:pt x="1882" y="20532"/>
                  </a:cubicBezTo>
                  <a:cubicBezTo>
                    <a:pt x="1309" y="20999"/>
                    <a:pt x="655" y="21466"/>
                    <a:pt x="327" y="21408"/>
                  </a:cubicBezTo>
                  <a:cubicBezTo>
                    <a:pt x="0" y="21349"/>
                    <a:pt x="0" y="20765"/>
                    <a:pt x="0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278720" y="0"/>
              <a:ext cx="381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7723"/>
                    <a:pt x="6000" y="13846"/>
                    <a:pt x="9600" y="10246"/>
                  </a:cubicBezTo>
                  <a:cubicBezTo>
                    <a:pt x="13200" y="6646"/>
                    <a:pt x="174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831170" y="264255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7" y="12582"/>
                    <a:pt x="11733" y="4867"/>
                    <a:pt x="15333" y="1782"/>
                  </a:cubicBezTo>
                  <a:cubicBezTo>
                    <a:pt x="18933" y="-1304"/>
                    <a:pt x="202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870267" y="431800"/>
              <a:ext cx="195854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14" fill="norm" stroke="1" extrusionOk="0">
                  <a:moveTo>
                    <a:pt x="2678" y="0"/>
                  </a:moveTo>
                  <a:cubicBezTo>
                    <a:pt x="1285" y="7200"/>
                    <a:pt x="-109" y="14400"/>
                    <a:pt x="7" y="18000"/>
                  </a:cubicBezTo>
                  <a:cubicBezTo>
                    <a:pt x="123" y="21600"/>
                    <a:pt x="1749" y="21600"/>
                    <a:pt x="5581" y="19440"/>
                  </a:cubicBezTo>
                  <a:cubicBezTo>
                    <a:pt x="9414" y="17280"/>
                    <a:pt x="15452" y="12960"/>
                    <a:pt x="2149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630141" y="120650"/>
              <a:ext cx="217030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9" fill="norm" stroke="1" extrusionOk="0">
                  <a:moveTo>
                    <a:pt x="21502" y="0"/>
                  </a:moveTo>
                  <a:cubicBezTo>
                    <a:pt x="16888" y="1760"/>
                    <a:pt x="12275" y="3520"/>
                    <a:pt x="9339" y="4720"/>
                  </a:cubicBezTo>
                  <a:cubicBezTo>
                    <a:pt x="6403" y="5920"/>
                    <a:pt x="5145" y="6560"/>
                    <a:pt x="3991" y="7280"/>
                  </a:cubicBezTo>
                  <a:cubicBezTo>
                    <a:pt x="2838" y="8000"/>
                    <a:pt x="1789" y="8800"/>
                    <a:pt x="1789" y="9360"/>
                  </a:cubicBezTo>
                  <a:cubicBezTo>
                    <a:pt x="1789" y="9920"/>
                    <a:pt x="2838" y="10240"/>
                    <a:pt x="4411" y="10400"/>
                  </a:cubicBezTo>
                  <a:cubicBezTo>
                    <a:pt x="5984" y="10560"/>
                    <a:pt x="8081" y="10560"/>
                    <a:pt x="9863" y="10720"/>
                  </a:cubicBezTo>
                  <a:cubicBezTo>
                    <a:pt x="11646" y="10880"/>
                    <a:pt x="13114" y="11200"/>
                    <a:pt x="13533" y="11680"/>
                  </a:cubicBezTo>
                  <a:cubicBezTo>
                    <a:pt x="13952" y="12160"/>
                    <a:pt x="13323" y="12800"/>
                    <a:pt x="11331" y="13920"/>
                  </a:cubicBezTo>
                  <a:cubicBezTo>
                    <a:pt x="9339" y="15040"/>
                    <a:pt x="5984" y="16640"/>
                    <a:pt x="3677" y="17840"/>
                  </a:cubicBezTo>
                  <a:cubicBezTo>
                    <a:pt x="1370" y="19040"/>
                    <a:pt x="112" y="19840"/>
                    <a:pt x="7" y="20480"/>
                  </a:cubicBezTo>
                  <a:cubicBezTo>
                    <a:pt x="-98" y="21120"/>
                    <a:pt x="951" y="21600"/>
                    <a:pt x="4201" y="21520"/>
                  </a:cubicBezTo>
                  <a:cubicBezTo>
                    <a:pt x="7452" y="21440"/>
                    <a:pt x="12904" y="20800"/>
                    <a:pt x="18356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974170" y="152400"/>
              <a:ext cx="146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980520" y="128884"/>
              <a:ext cx="127001" cy="29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739"/>
                  </a:moveTo>
                  <a:cubicBezTo>
                    <a:pt x="21600" y="800"/>
                    <a:pt x="21600" y="-139"/>
                    <a:pt x="20520" y="18"/>
                  </a:cubicBezTo>
                  <a:cubicBezTo>
                    <a:pt x="19440" y="174"/>
                    <a:pt x="17280" y="1426"/>
                    <a:pt x="13860" y="4009"/>
                  </a:cubicBezTo>
                  <a:cubicBezTo>
                    <a:pt x="10440" y="6591"/>
                    <a:pt x="5760" y="10504"/>
                    <a:pt x="3240" y="13635"/>
                  </a:cubicBezTo>
                  <a:cubicBezTo>
                    <a:pt x="720" y="16765"/>
                    <a:pt x="360" y="19113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206443" y="279400"/>
              <a:ext cx="2172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00"/>
                    <a:pt x="4448" y="10400"/>
                    <a:pt x="1502" y="14000"/>
                  </a:cubicBezTo>
                  <a:cubicBezTo>
                    <a:pt x="-1443" y="17600"/>
                    <a:pt x="521" y="19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213529" y="187012"/>
              <a:ext cx="48835" cy="3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4" h="19059" fill="norm" stroke="1" extrusionOk="0">
                  <a:moveTo>
                    <a:pt x="13752" y="1779"/>
                  </a:moveTo>
                  <a:cubicBezTo>
                    <a:pt x="9432" y="2859"/>
                    <a:pt x="5112" y="3939"/>
                    <a:pt x="2520" y="7179"/>
                  </a:cubicBezTo>
                  <a:cubicBezTo>
                    <a:pt x="-72" y="10419"/>
                    <a:pt x="-936" y="15819"/>
                    <a:pt x="1224" y="17979"/>
                  </a:cubicBezTo>
                  <a:cubicBezTo>
                    <a:pt x="3384" y="20139"/>
                    <a:pt x="8568" y="19059"/>
                    <a:pt x="12888" y="14739"/>
                  </a:cubicBezTo>
                  <a:cubicBezTo>
                    <a:pt x="17208" y="10419"/>
                    <a:pt x="20664" y="2859"/>
                    <a:pt x="19800" y="699"/>
                  </a:cubicBezTo>
                  <a:cubicBezTo>
                    <a:pt x="18936" y="-1461"/>
                    <a:pt x="13752" y="1779"/>
                    <a:pt x="8568" y="5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707470" y="514350"/>
              <a:ext cx="425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9" y="17600"/>
                    <a:pt x="7737" y="13600"/>
                    <a:pt x="11337" y="10000"/>
                  </a:cubicBezTo>
                  <a:cubicBezTo>
                    <a:pt x="14937" y="6400"/>
                    <a:pt x="1826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034993" y="581539"/>
              <a:ext cx="201421" cy="14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77" fill="norm" stroke="1" extrusionOk="0">
                  <a:moveTo>
                    <a:pt x="281" y="3977"/>
                  </a:moveTo>
                  <a:cubicBezTo>
                    <a:pt x="59" y="7277"/>
                    <a:pt x="-164" y="10577"/>
                    <a:pt x="170" y="12077"/>
                  </a:cubicBezTo>
                  <a:cubicBezTo>
                    <a:pt x="504" y="13577"/>
                    <a:pt x="1395" y="13277"/>
                    <a:pt x="3399" y="10877"/>
                  </a:cubicBezTo>
                  <a:cubicBezTo>
                    <a:pt x="5403" y="8477"/>
                    <a:pt x="8521" y="3977"/>
                    <a:pt x="10747" y="1727"/>
                  </a:cubicBezTo>
                  <a:cubicBezTo>
                    <a:pt x="12974" y="-523"/>
                    <a:pt x="14310" y="-523"/>
                    <a:pt x="15980" y="1427"/>
                  </a:cubicBezTo>
                  <a:cubicBezTo>
                    <a:pt x="17650" y="3377"/>
                    <a:pt x="19655" y="7277"/>
                    <a:pt x="20545" y="10877"/>
                  </a:cubicBezTo>
                  <a:cubicBezTo>
                    <a:pt x="21436" y="14477"/>
                    <a:pt x="21213" y="17777"/>
                    <a:pt x="20991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26205" y="790907"/>
              <a:ext cx="181066" cy="29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7" fill="norm" stroke="1" extrusionOk="0">
                  <a:moveTo>
                    <a:pt x="4908" y="3855"/>
                  </a:moveTo>
                  <a:cubicBezTo>
                    <a:pt x="4657" y="8723"/>
                    <a:pt x="4406" y="13590"/>
                    <a:pt x="4280" y="16632"/>
                  </a:cubicBezTo>
                  <a:cubicBezTo>
                    <a:pt x="4155" y="19675"/>
                    <a:pt x="4155" y="20892"/>
                    <a:pt x="3778" y="21196"/>
                  </a:cubicBezTo>
                  <a:cubicBezTo>
                    <a:pt x="3401" y="21500"/>
                    <a:pt x="2648" y="20892"/>
                    <a:pt x="1769" y="18001"/>
                  </a:cubicBezTo>
                  <a:cubicBezTo>
                    <a:pt x="890" y="15111"/>
                    <a:pt x="-115" y="9939"/>
                    <a:pt x="11" y="6593"/>
                  </a:cubicBezTo>
                  <a:cubicBezTo>
                    <a:pt x="136" y="3246"/>
                    <a:pt x="1392" y="1725"/>
                    <a:pt x="2899" y="889"/>
                  </a:cubicBezTo>
                  <a:cubicBezTo>
                    <a:pt x="4406" y="52"/>
                    <a:pt x="6164" y="-100"/>
                    <a:pt x="7545" y="52"/>
                  </a:cubicBezTo>
                  <a:cubicBezTo>
                    <a:pt x="8927" y="204"/>
                    <a:pt x="9932" y="661"/>
                    <a:pt x="10811" y="1345"/>
                  </a:cubicBezTo>
                  <a:cubicBezTo>
                    <a:pt x="11690" y="2030"/>
                    <a:pt x="12443" y="2942"/>
                    <a:pt x="12820" y="3931"/>
                  </a:cubicBezTo>
                  <a:cubicBezTo>
                    <a:pt x="13197" y="4920"/>
                    <a:pt x="13197" y="5985"/>
                    <a:pt x="12569" y="6821"/>
                  </a:cubicBezTo>
                  <a:cubicBezTo>
                    <a:pt x="11941" y="7658"/>
                    <a:pt x="10685" y="8266"/>
                    <a:pt x="9429" y="8799"/>
                  </a:cubicBezTo>
                  <a:cubicBezTo>
                    <a:pt x="8173" y="9331"/>
                    <a:pt x="6918" y="9787"/>
                    <a:pt x="5662" y="10015"/>
                  </a:cubicBezTo>
                  <a:cubicBezTo>
                    <a:pt x="4406" y="10244"/>
                    <a:pt x="3150" y="10244"/>
                    <a:pt x="3025" y="10776"/>
                  </a:cubicBezTo>
                  <a:cubicBezTo>
                    <a:pt x="2899" y="11308"/>
                    <a:pt x="3904" y="12373"/>
                    <a:pt x="6541" y="14046"/>
                  </a:cubicBezTo>
                  <a:cubicBezTo>
                    <a:pt x="9178" y="15720"/>
                    <a:pt x="13448" y="18001"/>
                    <a:pt x="16211" y="19218"/>
                  </a:cubicBezTo>
                  <a:cubicBezTo>
                    <a:pt x="18973" y="20435"/>
                    <a:pt x="20229" y="20587"/>
                    <a:pt x="21485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13620" y="793749"/>
              <a:ext cx="139701" cy="24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0055"/>
                  </a:moveTo>
                  <a:cubicBezTo>
                    <a:pt x="0" y="9124"/>
                    <a:pt x="0" y="8193"/>
                    <a:pt x="491" y="8100"/>
                  </a:cubicBezTo>
                  <a:cubicBezTo>
                    <a:pt x="982" y="8007"/>
                    <a:pt x="1964" y="8752"/>
                    <a:pt x="2945" y="10428"/>
                  </a:cubicBezTo>
                  <a:cubicBezTo>
                    <a:pt x="3927" y="12103"/>
                    <a:pt x="4909" y="14710"/>
                    <a:pt x="5891" y="16852"/>
                  </a:cubicBezTo>
                  <a:cubicBezTo>
                    <a:pt x="6873" y="18993"/>
                    <a:pt x="7855" y="20669"/>
                    <a:pt x="8836" y="21134"/>
                  </a:cubicBezTo>
                  <a:cubicBezTo>
                    <a:pt x="9818" y="21600"/>
                    <a:pt x="10800" y="20855"/>
                    <a:pt x="11782" y="18621"/>
                  </a:cubicBezTo>
                  <a:cubicBezTo>
                    <a:pt x="12764" y="16386"/>
                    <a:pt x="13745" y="12662"/>
                    <a:pt x="15382" y="9310"/>
                  </a:cubicBezTo>
                  <a:cubicBezTo>
                    <a:pt x="17018" y="5959"/>
                    <a:pt x="19309" y="2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05670" y="1079500"/>
              <a:ext cx="215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5709"/>
                    <a:pt x="11012" y="9818"/>
                    <a:pt x="14612" y="6218"/>
                  </a:cubicBezTo>
                  <a:cubicBezTo>
                    <a:pt x="18212" y="2618"/>
                    <a:pt x="1990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84992" y="1104899"/>
              <a:ext cx="161979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375" fill="norm" stroke="1" extrusionOk="0">
                  <a:moveTo>
                    <a:pt x="4636" y="4985"/>
                  </a:moveTo>
                  <a:cubicBezTo>
                    <a:pt x="2392" y="11631"/>
                    <a:pt x="148" y="18277"/>
                    <a:pt x="7" y="19938"/>
                  </a:cubicBezTo>
                  <a:cubicBezTo>
                    <a:pt x="-133" y="21600"/>
                    <a:pt x="1831" y="18277"/>
                    <a:pt x="5758" y="14123"/>
                  </a:cubicBezTo>
                  <a:cubicBezTo>
                    <a:pt x="9685" y="9969"/>
                    <a:pt x="15576" y="4985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0" y="1956796"/>
              <a:ext cx="288121" cy="48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1" fill="norm" stroke="1" extrusionOk="0">
                  <a:moveTo>
                    <a:pt x="21461" y="1083"/>
                  </a:moveTo>
                  <a:cubicBezTo>
                    <a:pt x="18623" y="519"/>
                    <a:pt x="15785" y="-44"/>
                    <a:pt x="13184" y="3"/>
                  </a:cubicBezTo>
                  <a:cubicBezTo>
                    <a:pt x="10582" y="50"/>
                    <a:pt x="8217" y="707"/>
                    <a:pt x="6483" y="1975"/>
                  </a:cubicBezTo>
                  <a:cubicBezTo>
                    <a:pt x="4749" y="3243"/>
                    <a:pt x="3645" y="5121"/>
                    <a:pt x="2857" y="7422"/>
                  </a:cubicBezTo>
                  <a:cubicBezTo>
                    <a:pt x="2068" y="9723"/>
                    <a:pt x="1595" y="12446"/>
                    <a:pt x="1201" y="14419"/>
                  </a:cubicBezTo>
                  <a:cubicBezTo>
                    <a:pt x="807" y="16391"/>
                    <a:pt x="492" y="17612"/>
                    <a:pt x="255" y="18457"/>
                  </a:cubicBezTo>
                  <a:cubicBezTo>
                    <a:pt x="19" y="19302"/>
                    <a:pt x="-139" y="19772"/>
                    <a:pt x="176" y="20194"/>
                  </a:cubicBezTo>
                  <a:cubicBezTo>
                    <a:pt x="492" y="20617"/>
                    <a:pt x="1280" y="20993"/>
                    <a:pt x="3251" y="21227"/>
                  </a:cubicBezTo>
                  <a:cubicBezTo>
                    <a:pt x="5222" y="21462"/>
                    <a:pt x="8375" y="21556"/>
                    <a:pt x="11134" y="21509"/>
                  </a:cubicBezTo>
                  <a:cubicBezTo>
                    <a:pt x="13893" y="21462"/>
                    <a:pt x="16258" y="21274"/>
                    <a:pt x="18623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0470" y="22606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78671" y="1946821"/>
              <a:ext cx="303150" cy="51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8" fill="norm" stroke="1" extrusionOk="0">
                  <a:moveTo>
                    <a:pt x="21483" y="896"/>
                  </a:moveTo>
                  <a:cubicBezTo>
                    <a:pt x="21033" y="546"/>
                    <a:pt x="20583" y="196"/>
                    <a:pt x="19083" y="65"/>
                  </a:cubicBezTo>
                  <a:cubicBezTo>
                    <a:pt x="17583" y="-66"/>
                    <a:pt x="15033" y="21"/>
                    <a:pt x="13008" y="153"/>
                  </a:cubicBezTo>
                  <a:cubicBezTo>
                    <a:pt x="10983" y="284"/>
                    <a:pt x="9483" y="459"/>
                    <a:pt x="8358" y="1202"/>
                  </a:cubicBezTo>
                  <a:cubicBezTo>
                    <a:pt x="7233" y="1945"/>
                    <a:pt x="6483" y="3257"/>
                    <a:pt x="5733" y="5487"/>
                  </a:cubicBezTo>
                  <a:cubicBezTo>
                    <a:pt x="4983" y="7717"/>
                    <a:pt x="4233" y="10865"/>
                    <a:pt x="3258" y="13401"/>
                  </a:cubicBezTo>
                  <a:cubicBezTo>
                    <a:pt x="2283" y="15937"/>
                    <a:pt x="1083" y="17861"/>
                    <a:pt x="483" y="19085"/>
                  </a:cubicBezTo>
                  <a:cubicBezTo>
                    <a:pt x="-117" y="20310"/>
                    <a:pt x="-117" y="20834"/>
                    <a:pt x="258" y="21140"/>
                  </a:cubicBezTo>
                  <a:cubicBezTo>
                    <a:pt x="633" y="21447"/>
                    <a:pt x="1383" y="21534"/>
                    <a:pt x="3333" y="21447"/>
                  </a:cubicBezTo>
                  <a:cubicBezTo>
                    <a:pt x="5283" y="21359"/>
                    <a:pt x="8433" y="21097"/>
                    <a:pt x="11583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89770" y="2085885"/>
              <a:ext cx="192306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37" fill="norm" stroke="1" extrusionOk="0">
                  <a:moveTo>
                    <a:pt x="0" y="1031"/>
                  </a:moveTo>
                  <a:cubicBezTo>
                    <a:pt x="704" y="484"/>
                    <a:pt x="1409" y="-63"/>
                    <a:pt x="2348" y="5"/>
                  </a:cubicBezTo>
                  <a:cubicBezTo>
                    <a:pt x="3287" y="74"/>
                    <a:pt x="4461" y="757"/>
                    <a:pt x="6574" y="2534"/>
                  </a:cubicBezTo>
                  <a:cubicBezTo>
                    <a:pt x="8687" y="4312"/>
                    <a:pt x="11739" y="7183"/>
                    <a:pt x="14439" y="10190"/>
                  </a:cubicBezTo>
                  <a:cubicBezTo>
                    <a:pt x="17139" y="13198"/>
                    <a:pt x="19487" y="16342"/>
                    <a:pt x="20543" y="18256"/>
                  </a:cubicBezTo>
                  <a:cubicBezTo>
                    <a:pt x="21600" y="20170"/>
                    <a:pt x="21365" y="20853"/>
                    <a:pt x="2113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21520" y="2101850"/>
              <a:ext cx="2349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2" y="0"/>
                    <a:pt x="19265" y="0"/>
                    <a:pt x="17708" y="1047"/>
                  </a:cubicBezTo>
                  <a:cubicBezTo>
                    <a:pt x="16151" y="2095"/>
                    <a:pt x="14205" y="4189"/>
                    <a:pt x="11870" y="7004"/>
                  </a:cubicBezTo>
                  <a:cubicBezTo>
                    <a:pt x="9535" y="9818"/>
                    <a:pt x="6811" y="13353"/>
                    <a:pt x="4768" y="15905"/>
                  </a:cubicBezTo>
                  <a:cubicBezTo>
                    <a:pt x="2724" y="18458"/>
                    <a:pt x="1362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59620" y="1983316"/>
              <a:ext cx="1778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89820" y="1882579"/>
              <a:ext cx="198573" cy="61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6" fill="norm" stroke="1" extrusionOk="0">
                  <a:moveTo>
                    <a:pt x="0" y="1232"/>
                  </a:moveTo>
                  <a:cubicBezTo>
                    <a:pt x="4320" y="712"/>
                    <a:pt x="8640" y="193"/>
                    <a:pt x="11937" y="44"/>
                  </a:cubicBezTo>
                  <a:cubicBezTo>
                    <a:pt x="15234" y="-104"/>
                    <a:pt x="17507" y="119"/>
                    <a:pt x="19099" y="787"/>
                  </a:cubicBezTo>
                  <a:cubicBezTo>
                    <a:pt x="20691" y="1455"/>
                    <a:pt x="21600" y="2568"/>
                    <a:pt x="21259" y="4090"/>
                  </a:cubicBezTo>
                  <a:cubicBezTo>
                    <a:pt x="20918" y="5611"/>
                    <a:pt x="19326" y="7541"/>
                    <a:pt x="17962" y="9805"/>
                  </a:cubicBezTo>
                  <a:cubicBezTo>
                    <a:pt x="16598" y="12069"/>
                    <a:pt x="15461" y="14667"/>
                    <a:pt x="15802" y="16411"/>
                  </a:cubicBezTo>
                  <a:cubicBezTo>
                    <a:pt x="16143" y="18156"/>
                    <a:pt x="17962" y="19047"/>
                    <a:pt x="19213" y="19640"/>
                  </a:cubicBezTo>
                  <a:cubicBezTo>
                    <a:pt x="20463" y="20234"/>
                    <a:pt x="21145" y="20531"/>
                    <a:pt x="20918" y="20791"/>
                  </a:cubicBezTo>
                  <a:cubicBezTo>
                    <a:pt x="20691" y="21051"/>
                    <a:pt x="19554" y="21273"/>
                    <a:pt x="16825" y="21385"/>
                  </a:cubicBezTo>
                  <a:cubicBezTo>
                    <a:pt x="14097" y="21496"/>
                    <a:pt x="9777" y="21496"/>
                    <a:pt x="545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856570" y="22034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875620" y="23368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632406" y="1955236"/>
              <a:ext cx="284615" cy="41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8" fill="norm" stroke="1" extrusionOk="0">
                  <a:moveTo>
                    <a:pt x="21514" y="359"/>
                  </a:moveTo>
                  <a:cubicBezTo>
                    <a:pt x="18474" y="139"/>
                    <a:pt x="15434" y="-80"/>
                    <a:pt x="12954" y="30"/>
                  </a:cubicBezTo>
                  <a:cubicBezTo>
                    <a:pt x="10474" y="139"/>
                    <a:pt x="8554" y="578"/>
                    <a:pt x="6954" y="1291"/>
                  </a:cubicBezTo>
                  <a:cubicBezTo>
                    <a:pt x="5354" y="2003"/>
                    <a:pt x="4074" y="2990"/>
                    <a:pt x="3114" y="4799"/>
                  </a:cubicBezTo>
                  <a:cubicBezTo>
                    <a:pt x="2154" y="6608"/>
                    <a:pt x="1514" y="9240"/>
                    <a:pt x="1034" y="11652"/>
                  </a:cubicBezTo>
                  <a:cubicBezTo>
                    <a:pt x="554" y="14064"/>
                    <a:pt x="234" y="16257"/>
                    <a:pt x="74" y="17682"/>
                  </a:cubicBezTo>
                  <a:cubicBezTo>
                    <a:pt x="-86" y="19108"/>
                    <a:pt x="-86" y="19766"/>
                    <a:pt x="1114" y="20369"/>
                  </a:cubicBezTo>
                  <a:cubicBezTo>
                    <a:pt x="2314" y="20972"/>
                    <a:pt x="4714" y="21520"/>
                    <a:pt x="7354" y="21465"/>
                  </a:cubicBezTo>
                  <a:cubicBezTo>
                    <a:pt x="9994" y="21410"/>
                    <a:pt x="12874" y="20752"/>
                    <a:pt x="15754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663020" y="22161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083566" y="1849673"/>
              <a:ext cx="239855" cy="54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9" fill="norm" stroke="1" extrusionOk="0">
                  <a:moveTo>
                    <a:pt x="21471" y="1441"/>
                  </a:moveTo>
                  <a:cubicBezTo>
                    <a:pt x="19955" y="937"/>
                    <a:pt x="18439" y="432"/>
                    <a:pt x="16734" y="180"/>
                  </a:cubicBezTo>
                  <a:cubicBezTo>
                    <a:pt x="15029" y="-72"/>
                    <a:pt x="13134" y="-72"/>
                    <a:pt x="11618" y="264"/>
                  </a:cubicBezTo>
                  <a:cubicBezTo>
                    <a:pt x="10103" y="600"/>
                    <a:pt x="8966" y="1273"/>
                    <a:pt x="8113" y="2660"/>
                  </a:cubicBezTo>
                  <a:cubicBezTo>
                    <a:pt x="7260" y="4046"/>
                    <a:pt x="6692" y="6147"/>
                    <a:pt x="5839" y="8207"/>
                  </a:cubicBezTo>
                  <a:cubicBezTo>
                    <a:pt x="4987" y="10266"/>
                    <a:pt x="3850" y="12283"/>
                    <a:pt x="2808" y="14300"/>
                  </a:cubicBezTo>
                  <a:cubicBezTo>
                    <a:pt x="1766" y="16317"/>
                    <a:pt x="818" y="18334"/>
                    <a:pt x="345" y="19553"/>
                  </a:cubicBezTo>
                  <a:cubicBezTo>
                    <a:pt x="-129" y="20772"/>
                    <a:pt x="-129" y="21192"/>
                    <a:pt x="439" y="21360"/>
                  </a:cubicBezTo>
                  <a:cubicBezTo>
                    <a:pt x="1008" y="21528"/>
                    <a:pt x="2145" y="21444"/>
                    <a:pt x="4039" y="21234"/>
                  </a:cubicBezTo>
                  <a:cubicBezTo>
                    <a:pt x="5934" y="21024"/>
                    <a:pt x="8587" y="20688"/>
                    <a:pt x="11239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564720" y="19240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425020" y="2141651"/>
              <a:ext cx="1524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900" y="11153"/>
                    <a:pt x="7800" y="2153"/>
                    <a:pt x="11400" y="353"/>
                  </a:cubicBezTo>
                  <a:cubicBezTo>
                    <a:pt x="15000" y="-1447"/>
                    <a:pt x="183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476462" y="2215666"/>
              <a:ext cx="163754" cy="13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11" fill="norm" stroke="1" extrusionOk="0">
                  <a:moveTo>
                    <a:pt x="4839" y="2069"/>
                  </a:moveTo>
                  <a:cubicBezTo>
                    <a:pt x="3745" y="3066"/>
                    <a:pt x="2651" y="4063"/>
                    <a:pt x="1831" y="6389"/>
                  </a:cubicBezTo>
                  <a:cubicBezTo>
                    <a:pt x="1011" y="8716"/>
                    <a:pt x="464" y="12371"/>
                    <a:pt x="190" y="15196"/>
                  </a:cubicBezTo>
                  <a:cubicBezTo>
                    <a:pt x="-83" y="18020"/>
                    <a:pt x="-83" y="20014"/>
                    <a:pt x="327" y="20180"/>
                  </a:cubicBezTo>
                  <a:cubicBezTo>
                    <a:pt x="737" y="20346"/>
                    <a:pt x="1558" y="18685"/>
                    <a:pt x="3061" y="15362"/>
                  </a:cubicBezTo>
                  <a:cubicBezTo>
                    <a:pt x="4565" y="12039"/>
                    <a:pt x="6752" y="7054"/>
                    <a:pt x="9076" y="3897"/>
                  </a:cubicBezTo>
                  <a:cubicBezTo>
                    <a:pt x="11401" y="740"/>
                    <a:pt x="13861" y="-589"/>
                    <a:pt x="16049" y="242"/>
                  </a:cubicBezTo>
                  <a:cubicBezTo>
                    <a:pt x="18236" y="1073"/>
                    <a:pt x="20150" y="4063"/>
                    <a:pt x="20833" y="7885"/>
                  </a:cubicBezTo>
                  <a:cubicBezTo>
                    <a:pt x="21517" y="11706"/>
                    <a:pt x="20970" y="16359"/>
                    <a:pt x="20423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918700" y="1963522"/>
              <a:ext cx="231916" cy="30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93" fill="norm" stroke="1" extrusionOk="0">
                  <a:moveTo>
                    <a:pt x="14033" y="3031"/>
                  </a:moveTo>
                  <a:cubicBezTo>
                    <a:pt x="15383" y="1989"/>
                    <a:pt x="16733" y="946"/>
                    <a:pt x="18083" y="424"/>
                  </a:cubicBezTo>
                  <a:cubicBezTo>
                    <a:pt x="19433" y="-97"/>
                    <a:pt x="20783" y="-97"/>
                    <a:pt x="21073" y="201"/>
                  </a:cubicBezTo>
                  <a:cubicBezTo>
                    <a:pt x="21362" y="499"/>
                    <a:pt x="20591" y="1095"/>
                    <a:pt x="18276" y="2063"/>
                  </a:cubicBezTo>
                  <a:cubicBezTo>
                    <a:pt x="15962" y="3031"/>
                    <a:pt x="12105" y="4372"/>
                    <a:pt x="9598" y="5266"/>
                  </a:cubicBezTo>
                  <a:cubicBezTo>
                    <a:pt x="7091" y="6160"/>
                    <a:pt x="5933" y="6606"/>
                    <a:pt x="5066" y="7128"/>
                  </a:cubicBezTo>
                  <a:cubicBezTo>
                    <a:pt x="4198" y="7649"/>
                    <a:pt x="3619" y="8245"/>
                    <a:pt x="4294" y="8766"/>
                  </a:cubicBezTo>
                  <a:cubicBezTo>
                    <a:pt x="4969" y="9288"/>
                    <a:pt x="6898" y="9735"/>
                    <a:pt x="8826" y="10033"/>
                  </a:cubicBezTo>
                  <a:cubicBezTo>
                    <a:pt x="10755" y="10331"/>
                    <a:pt x="12683" y="10480"/>
                    <a:pt x="13937" y="10852"/>
                  </a:cubicBezTo>
                  <a:cubicBezTo>
                    <a:pt x="15191" y="11224"/>
                    <a:pt x="15769" y="11820"/>
                    <a:pt x="15576" y="12342"/>
                  </a:cubicBezTo>
                  <a:cubicBezTo>
                    <a:pt x="15383" y="12863"/>
                    <a:pt x="14419" y="13310"/>
                    <a:pt x="12105" y="14129"/>
                  </a:cubicBezTo>
                  <a:cubicBezTo>
                    <a:pt x="9791" y="14949"/>
                    <a:pt x="6126" y="16140"/>
                    <a:pt x="3908" y="16960"/>
                  </a:cubicBezTo>
                  <a:cubicBezTo>
                    <a:pt x="1691" y="17779"/>
                    <a:pt x="919" y="18226"/>
                    <a:pt x="437" y="18822"/>
                  </a:cubicBezTo>
                  <a:cubicBezTo>
                    <a:pt x="-45" y="19417"/>
                    <a:pt x="-238" y="20162"/>
                    <a:pt x="437" y="20684"/>
                  </a:cubicBezTo>
                  <a:cubicBezTo>
                    <a:pt x="1112" y="21205"/>
                    <a:pt x="2655" y="21503"/>
                    <a:pt x="5741" y="21354"/>
                  </a:cubicBezTo>
                  <a:cubicBezTo>
                    <a:pt x="8826" y="21205"/>
                    <a:pt x="13455" y="20609"/>
                    <a:pt x="18083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294970" y="2012950"/>
              <a:ext cx="1206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2084"/>
                    <a:pt x="758" y="4168"/>
                    <a:pt x="4358" y="7768"/>
                  </a:cubicBezTo>
                  <a:cubicBezTo>
                    <a:pt x="7958" y="11368"/>
                    <a:pt x="14779" y="16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250520" y="1992694"/>
              <a:ext cx="234951" cy="29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021"/>
                  </a:moveTo>
                  <a:cubicBezTo>
                    <a:pt x="20822" y="555"/>
                    <a:pt x="20043" y="88"/>
                    <a:pt x="19168" y="11"/>
                  </a:cubicBezTo>
                  <a:cubicBezTo>
                    <a:pt x="18292" y="-67"/>
                    <a:pt x="17319" y="244"/>
                    <a:pt x="15373" y="1953"/>
                  </a:cubicBezTo>
                  <a:cubicBezTo>
                    <a:pt x="13427" y="3662"/>
                    <a:pt x="10508" y="6770"/>
                    <a:pt x="7784" y="10267"/>
                  </a:cubicBezTo>
                  <a:cubicBezTo>
                    <a:pt x="5059" y="13763"/>
                    <a:pt x="2530" y="17648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441020" y="21844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453720" y="20701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498170" y="1861400"/>
              <a:ext cx="205280" cy="61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70" fill="norm" stroke="1" extrusionOk="0">
                  <a:moveTo>
                    <a:pt x="0" y="2642"/>
                  </a:moveTo>
                  <a:cubicBezTo>
                    <a:pt x="0" y="2271"/>
                    <a:pt x="0" y="1900"/>
                    <a:pt x="2424" y="1529"/>
                  </a:cubicBezTo>
                  <a:cubicBezTo>
                    <a:pt x="4849" y="1158"/>
                    <a:pt x="9698" y="786"/>
                    <a:pt x="12784" y="527"/>
                  </a:cubicBezTo>
                  <a:cubicBezTo>
                    <a:pt x="15869" y="267"/>
                    <a:pt x="17192" y="118"/>
                    <a:pt x="18404" y="44"/>
                  </a:cubicBezTo>
                  <a:cubicBezTo>
                    <a:pt x="19616" y="-30"/>
                    <a:pt x="20718" y="-30"/>
                    <a:pt x="21159" y="193"/>
                  </a:cubicBezTo>
                  <a:cubicBezTo>
                    <a:pt x="21600" y="415"/>
                    <a:pt x="21380" y="861"/>
                    <a:pt x="20388" y="2271"/>
                  </a:cubicBezTo>
                  <a:cubicBezTo>
                    <a:pt x="19396" y="3681"/>
                    <a:pt x="17633" y="6057"/>
                    <a:pt x="16420" y="8543"/>
                  </a:cubicBezTo>
                  <a:cubicBezTo>
                    <a:pt x="15208" y="11030"/>
                    <a:pt x="14547" y="13628"/>
                    <a:pt x="14657" y="15372"/>
                  </a:cubicBezTo>
                  <a:cubicBezTo>
                    <a:pt x="14767" y="17116"/>
                    <a:pt x="15649" y="18007"/>
                    <a:pt x="16310" y="18638"/>
                  </a:cubicBezTo>
                  <a:cubicBezTo>
                    <a:pt x="16971" y="19269"/>
                    <a:pt x="17412" y="19640"/>
                    <a:pt x="17302" y="19974"/>
                  </a:cubicBezTo>
                  <a:cubicBezTo>
                    <a:pt x="17192" y="20308"/>
                    <a:pt x="16531" y="20605"/>
                    <a:pt x="13886" y="20865"/>
                  </a:cubicBezTo>
                  <a:cubicBezTo>
                    <a:pt x="11241" y="21125"/>
                    <a:pt x="6612" y="21347"/>
                    <a:pt x="1984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114070" y="2087033"/>
              <a:ext cx="1969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5916"/>
                    <a:pt x="-224" y="10232"/>
                    <a:pt x="121" y="6253"/>
                  </a:cubicBezTo>
                  <a:cubicBezTo>
                    <a:pt x="465" y="2274"/>
                    <a:pt x="1614" y="0"/>
                    <a:pt x="5291" y="0"/>
                  </a:cubicBezTo>
                  <a:cubicBezTo>
                    <a:pt x="8967" y="0"/>
                    <a:pt x="15172" y="2274"/>
                    <a:pt x="21376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164920" y="22352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009470" y="1885950"/>
              <a:ext cx="889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901520" y="2165350"/>
              <a:ext cx="273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5840"/>
                    <a:pt x="6698" y="10080"/>
                    <a:pt x="10298" y="6480"/>
                  </a:cubicBezTo>
                  <a:cubicBezTo>
                    <a:pt x="13898" y="2880"/>
                    <a:pt x="1774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015820" y="2309183"/>
              <a:ext cx="139701" cy="16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79"/>
                  </a:moveTo>
                  <a:cubicBezTo>
                    <a:pt x="327" y="6946"/>
                    <a:pt x="655" y="12813"/>
                    <a:pt x="655" y="16413"/>
                  </a:cubicBezTo>
                  <a:cubicBezTo>
                    <a:pt x="655" y="20013"/>
                    <a:pt x="327" y="21346"/>
                    <a:pt x="164" y="21346"/>
                  </a:cubicBezTo>
                  <a:cubicBezTo>
                    <a:pt x="0" y="21346"/>
                    <a:pt x="0" y="20013"/>
                    <a:pt x="1473" y="16679"/>
                  </a:cubicBezTo>
                  <a:cubicBezTo>
                    <a:pt x="2945" y="13346"/>
                    <a:pt x="5891" y="8013"/>
                    <a:pt x="8018" y="4813"/>
                  </a:cubicBezTo>
                  <a:cubicBezTo>
                    <a:pt x="10145" y="1613"/>
                    <a:pt x="11455" y="546"/>
                    <a:pt x="12927" y="146"/>
                  </a:cubicBezTo>
                  <a:cubicBezTo>
                    <a:pt x="14400" y="-254"/>
                    <a:pt x="16036" y="13"/>
                    <a:pt x="17509" y="2946"/>
                  </a:cubicBezTo>
                  <a:cubicBezTo>
                    <a:pt x="18982" y="5879"/>
                    <a:pt x="20291" y="11479"/>
                    <a:pt x="2160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709060" y="1862104"/>
              <a:ext cx="246561" cy="43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8" fill="norm" stroke="1" extrusionOk="0">
                  <a:moveTo>
                    <a:pt x="21505" y="3383"/>
                  </a:moveTo>
                  <a:cubicBezTo>
                    <a:pt x="21505" y="2754"/>
                    <a:pt x="21505" y="2125"/>
                    <a:pt x="20582" y="1548"/>
                  </a:cubicBezTo>
                  <a:cubicBezTo>
                    <a:pt x="19659" y="972"/>
                    <a:pt x="17813" y="447"/>
                    <a:pt x="15690" y="185"/>
                  </a:cubicBezTo>
                  <a:cubicBezTo>
                    <a:pt x="13567" y="-77"/>
                    <a:pt x="11167" y="-77"/>
                    <a:pt x="9136" y="290"/>
                  </a:cubicBezTo>
                  <a:cubicBezTo>
                    <a:pt x="7105" y="657"/>
                    <a:pt x="5443" y="1391"/>
                    <a:pt x="4243" y="3226"/>
                  </a:cubicBezTo>
                  <a:cubicBezTo>
                    <a:pt x="3043" y="5061"/>
                    <a:pt x="2305" y="7997"/>
                    <a:pt x="1659" y="10933"/>
                  </a:cubicBezTo>
                  <a:cubicBezTo>
                    <a:pt x="1013" y="13869"/>
                    <a:pt x="459" y="16805"/>
                    <a:pt x="182" y="18535"/>
                  </a:cubicBezTo>
                  <a:cubicBezTo>
                    <a:pt x="-95" y="20265"/>
                    <a:pt x="-95" y="20789"/>
                    <a:pt x="459" y="21104"/>
                  </a:cubicBezTo>
                  <a:cubicBezTo>
                    <a:pt x="1013" y="21418"/>
                    <a:pt x="2120" y="21523"/>
                    <a:pt x="4797" y="21208"/>
                  </a:cubicBezTo>
                  <a:cubicBezTo>
                    <a:pt x="7474" y="20894"/>
                    <a:pt x="11720" y="20160"/>
                    <a:pt x="15967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683789" y="2139950"/>
              <a:ext cx="157532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5805" y="21600"/>
                  </a:moveTo>
                  <a:cubicBezTo>
                    <a:pt x="3247" y="19200"/>
                    <a:pt x="689" y="16800"/>
                    <a:pt x="120" y="14400"/>
                  </a:cubicBezTo>
                  <a:cubicBezTo>
                    <a:pt x="-448" y="12000"/>
                    <a:pt x="973" y="9600"/>
                    <a:pt x="4810" y="7200"/>
                  </a:cubicBezTo>
                  <a:cubicBezTo>
                    <a:pt x="8647" y="4800"/>
                    <a:pt x="14899" y="2400"/>
                    <a:pt x="21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044883" y="1849222"/>
              <a:ext cx="285388" cy="40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07" fill="norm" stroke="1" extrusionOk="0">
                  <a:moveTo>
                    <a:pt x="21414" y="2302"/>
                  </a:moveTo>
                  <a:cubicBezTo>
                    <a:pt x="18079" y="1510"/>
                    <a:pt x="14743" y="719"/>
                    <a:pt x="12679" y="323"/>
                  </a:cubicBezTo>
                  <a:cubicBezTo>
                    <a:pt x="10614" y="-73"/>
                    <a:pt x="9820" y="-73"/>
                    <a:pt x="9105" y="153"/>
                  </a:cubicBezTo>
                  <a:cubicBezTo>
                    <a:pt x="8390" y="379"/>
                    <a:pt x="7755" y="832"/>
                    <a:pt x="7040" y="2132"/>
                  </a:cubicBezTo>
                  <a:cubicBezTo>
                    <a:pt x="6326" y="3433"/>
                    <a:pt x="5532" y="5581"/>
                    <a:pt x="4579" y="8239"/>
                  </a:cubicBezTo>
                  <a:cubicBezTo>
                    <a:pt x="3626" y="10897"/>
                    <a:pt x="2514" y="14063"/>
                    <a:pt x="1799" y="15986"/>
                  </a:cubicBezTo>
                  <a:cubicBezTo>
                    <a:pt x="1085" y="17908"/>
                    <a:pt x="767" y="18587"/>
                    <a:pt x="449" y="19322"/>
                  </a:cubicBezTo>
                  <a:cubicBezTo>
                    <a:pt x="132" y="20057"/>
                    <a:pt x="-186" y="20848"/>
                    <a:pt x="132" y="21188"/>
                  </a:cubicBezTo>
                  <a:cubicBezTo>
                    <a:pt x="449" y="21527"/>
                    <a:pt x="1402" y="21414"/>
                    <a:pt x="3308" y="21244"/>
                  </a:cubicBezTo>
                  <a:cubicBezTo>
                    <a:pt x="5214" y="21075"/>
                    <a:pt x="8073" y="20848"/>
                    <a:pt x="10932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394291" y="1900766"/>
              <a:ext cx="232313" cy="29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10" fill="norm" stroke="1" extrusionOk="0">
                  <a:moveTo>
                    <a:pt x="18633" y="311"/>
                  </a:moveTo>
                  <a:cubicBezTo>
                    <a:pt x="19995" y="155"/>
                    <a:pt x="21357" y="0"/>
                    <a:pt x="21357" y="0"/>
                  </a:cubicBezTo>
                  <a:cubicBezTo>
                    <a:pt x="21357" y="0"/>
                    <a:pt x="19995" y="155"/>
                    <a:pt x="17173" y="1010"/>
                  </a:cubicBezTo>
                  <a:cubicBezTo>
                    <a:pt x="14352" y="1865"/>
                    <a:pt x="10071" y="3419"/>
                    <a:pt x="7443" y="4429"/>
                  </a:cubicBezTo>
                  <a:cubicBezTo>
                    <a:pt x="4816" y="5439"/>
                    <a:pt x="3843" y="5905"/>
                    <a:pt x="2968" y="6527"/>
                  </a:cubicBezTo>
                  <a:cubicBezTo>
                    <a:pt x="2092" y="7148"/>
                    <a:pt x="1314" y="7925"/>
                    <a:pt x="1508" y="8469"/>
                  </a:cubicBezTo>
                  <a:cubicBezTo>
                    <a:pt x="1703" y="9013"/>
                    <a:pt x="2871" y="9324"/>
                    <a:pt x="4330" y="9557"/>
                  </a:cubicBezTo>
                  <a:cubicBezTo>
                    <a:pt x="5789" y="9790"/>
                    <a:pt x="7541" y="9945"/>
                    <a:pt x="9098" y="10178"/>
                  </a:cubicBezTo>
                  <a:cubicBezTo>
                    <a:pt x="10654" y="10412"/>
                    <a:pt x="12016" y="10722"/>
                    <a:pt x="12698" y="11266"/>
                  </a:cubicBezTo>
                  <a:cubicBezTo>
                    <a:pt x="13379" y="11810"/>
                    <a:pt x="13379" y="12587"/>
                    <a:pt x="11725" y="13830"/>
                  </a:cubicBezTo>
                  <a:cubicBezTo>
                    <a:pt x="10071" y="15073"/>
                    <a:pt x="6762" y="16783"/>
                    <a:pt x="4330" y="18104"/>
                  </a:cubicBezTo>
                  <a:cubicBezTo>
                    <a:pt x="1898" y="19424"/>
                    <a:pt x="341" y="20357"/>
                    <a:pt x="49" y="20901"/>
                  </a:cubicBezTo>
                  <a:cubicBezTo>
                    <a:pt x="-243" y="21445"/>
                    <a:pt x="730" y="21600"/>
                    <a:pt x="3746" y="21134"/>
                  </a:cubicBezTo>
                  <a:cubicBezTo>
                    <a:pt x="6762" y="20668"/>
                    <a:pt x="11822" y="19580"/>
                    <a:pt x="16881" y="18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793820" y="1943099"/>
              <a:ext cx="127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3600"/>
                    <a:pt x="5040" y="7200"/>
                    <a:pt x="8640" y="10800"/>
                  </a:cubicBezTo>
                  <a:cubicBezTo>
                    <a:pt x="12240" y="14400"/>
                    <a:pt x="169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774770" y="1962150"/>
              <a:ext cx="215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41"/>
                    <a:pt x="17365" y="882"/>
                    <a:pt x="14506" y="2792"/>
                  </a:cubicBezTo>
                  <a:cubicBezTo>
                    <a:pt x="11647" y="4702"/>
                    <a:pt x="8047" y="8082"/>
                    <a:pt x="5506" y="11461"/>
                  </a:cubicBezTo>
                  <a:cubicBezTo>
                    <a:pt x="2965" y="14841"/>
                    <a:pt x="1482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965270" y="22098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009720" y="21399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009720" y="1845733"/>
              <a:ext cx="252635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8033" y="1452"/>
                  </a:moveTo>
                  <a:cubicBezTo>
                    <a:pt x="7498" y="1089"/>
                    <a:pt x="6962" y="726"/>
                    <a:pt x="7140" y="454"/>
                  </a:cubicBezTo>
                  <a:cubicBezTo>
                    <a:pt x="7319" y="182"/>
                    <a:pt x="8212" y="0"/>
                    <a:pt x="10264" y="0"/>
                  </a:cubicBezTo>
                  <a:cubicBezTo>
                    <a:pt x="12317" y="0"/>
                    <a:pt x="15531" y="182"/>
                    <a:pt x="17494" y="408"/>
                  </a:cubicBezTo>
                  <a:cubicBezTo>
                    <a:pt x="19458" y="635"/>
                    <a:pt x="20172" y="908"/>
                    <a:pt x="20707" y="1679"/>
                  </a:cubicBezTo>
                  <a:cubicBezTo>
                    <a:pt x="21243" y="2450"/>
                    <a:pt x="21600" y="3721"/>
                    <a:pt x="20975" y="5582"/>
                  </a:cubicBezTo>
                  <a:cubicBezTo>
                    <a:pt x="20350" y="7442"/>
                    <a:pt x="18744" y="9892"/>
                    <a:pt x="17673" y="11934"/>
                  </a:cubicBezTo>
                  <a:cubicBezTo>
                    <a:pt x="16602" y="13976"/>
                    <a:pt x="16066" y="15610"/>
                    <a:pt x="16066" y="16699"/>
                  </a:cubicBezTo>
                  <a:cubicBezTo>
                    <a:pt x="16066" y="17788"/>
                    <a:pt x="16602" y="18333"/>
                    <a:pt x="16512" y="18787"/>
                  </a:cubicBezTo>
                  <a:cubicBezTo>
                    <a:pt x="16423" y="19240"/>
                    <a:pt x="15709" y="19603"/>
                    <a:pt x="12853" y="20057"/>
                  </a:cubicBezTo>
                  <a:cubicBezTo>
                    <a:pt x="9997" y="20511"/>
                    <a:pt x="4998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862920" y="33274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4400"/>
                    <a:pt x="7385" y="7200"/>
                    <a:pt x="10985" y="3600"/>
                  </a:cubicBezTo>
                  <a:cubicBezTo>
                    <a:pt x="14585" y="0"/>
                    <a:pt x="180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907370" y="3492499"/>
              <a:ext cx="177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314" y="8100"/>
                    <a:pt x="4629" y="16200"/>
                    <a:pt x="8229" y="18900"/>
                  </a:cubicBezTo>
                  <a:cubicBezTo>
                    <a:pt x="11829" y="21600"/>
                    <a:pt x="16714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805770" y="3022600"/>
              <a:ext cx="158751" cy="19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1728" y="0"/>
                  </a:moveTo>
                  <a:cubicBezTo>
                    <a:pt x="1152" y="4775"/>
                    <a:pt x="576" y="9549"/>
                    <a:pt x="288" y="12505"/>
                  </a:cubicBezTo>
                  <a:cubicBezTo>
                    <a:pt x="0" y="15461"/>
                    <a:pt x="0" y="16598"/>
                    <a:pt x="0" y="17848"/>
                  </a:cubicBezTo>
                  <a:cubicBezTo>
                    <a:pt x="0" y="19099"/>
                    <a:pt x="0" y="20463"/>
                    <a:pt x="720" y="21032"/>
                  </a:cubicBezTo>
                  <a:cubicBezTo>
                    <a:pt x="1440" y="21600"/>
                    <a:pt x="2880" y="21373"/>
                    <a:pt x="5616" y="20577"/>
                  </a:cubicBezTo>
                  <a:cubicBezTo>
                    <a:pt x="8352" y="19781"/>
                    <a:pt x="12384" y="18417"/>
                    <a:pt x="15264" y="17394"/>
                  </a:cubicBezTo>
                  <a:cubicBezTo>
                    <a:pt x="18144" y="16371"/>
                    <a:pt x="19872" y="15688"/>
                    <a:pt x="21600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984662" y="3051910"/>
              <a:ext cx="91800" cy="9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009" fill="norm" stroke="1" extrusionOk="0">
                  <a:moveTo>
                    <a:pt x="13845" y="1869"/>
                  </a:moveTo>
                  <a:cubicBezTo>
                    <a:pt x="11497" y="1419"/>
                    <a:pt x="9149" y="969"/>
                    <a:pt x="7036" y="1644"/>
                  </a:cubicBezTo>
                  <a:cubicBezTo>
                    <a:pt x="4923" y="2319"/>
                    <a:pt x="3045" y="4119"/>
                    <a:pt x="1636" y="6819"/>
                  </a:cubicBezTo>
                  <a:cubicBezTo>
                    <a:pt x="227" y="9519"/>
                    <a:pt x="-712" y="13119"/>
                    <a:pt x="697" y="16044"/>
                  </a:cubicBezTo>
                  <a:cubicBezTo>
                    <a:pt x="2105" y="18969"/>
                    <a:pt x="5862" y="21219"/>
                    <a:pt x="9618" y="20994"/>
                  </a:cubicBezTo>
                  <a:cubicBezTo>
                    <a:pt x="13375" y="20769"/>
                    <a:pt x="17131" y="18069"/>
                    <a:pt x="19010" y="14694"/>
                  </a:cubicBezTo>
                  <a:cubicBezTo>
                    <a:pt x="20888" y="11319"/>
                    <a:pt x="20888" y="7269"/>
                    <a:pt x="18540" y="4344"/>
                  </a:cubicBezTo>
                  <a:cubicBezTo>
                    <a:pt x="16192" y="1419"/>
                    <a:pt x="11497" y="-381"/>
                    <a:pt x="8210" y="69"/>
                  </a:cubicBezTo>
                  <a:cubicBezTo>
                    <a:pt x="4923" y="519"/>
                    <a:pt x="3045" y="3219"/>
                    <a:pt x="1166" y="5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147024" y="2967566"/>
              <a:ext cx="115947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9972" y="4643"/>
                  </a:moveTo>
                  <a:cubicBezTo>
                    <a:pt x="20358" y="3634"/>
                    <a:pt x="20743" y="2624"/>
                    <a:pt x="20358" y="1716"/>
                  </a:cubicBezTo>
                  <a:cubicBezTo>
                    <a:pt x="19972" y="807"/>
                    <a:pt x="18815" y="0"/>
                    <a:pt x="16308" y="0"/>
                  </a:cubicBezTo>
                  <a:cubicBezTo>
                    <a:pt x="13800" y="0"/>
                    <a:pt x="9943" y="807"/>
                    <a:pt x="6858" y="3028"/>
                  </a:cubicBezTo>
                  <a:cubicBezTo>
                    <a:pt x="3772" y="5249"/>
                    <a:pt x="1458" y="8882"/>
                    <a:pt x="493" y="12011"/>
                  </a:cubicBezTo>
                  <a:cubicBezTo>
                    <a:pt x="-471" y="15140"/>
                    <a:pt x="-85" y="17764"/>
                    <a:pt x="2229" y="19379"/>
                  </a:cubicBezTo>
                  <a:cubicBezTo>
                    <a:pt x="4543" y="20994"/>
                    <a:pt x="8786" y="21600"/>
                    <a:pt x="12258" y="21600"/>
                  </a:cubicBezTo>
                  <a:cubicBezTo>
                    <a:pt x="15729" y="21600"/>
                    <a:pt x="18429" y="20994"/>
                    <a:pt x="21129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186770" y="31305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815420" y="3162299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00"/>
                    <a:pt x="10800" y="5400"/>
                    <a:pt x="7200" y="9000"/>
                  </a:cubicBezTo>
                  <a:cubicBezTo>
                    <a:pt x="3600" y="12600"/>
                    <a:pt x="18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663020" y="341629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730563" y="3559087"/>
              <a:ext cx="173758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6" fill="norm" stroke="1" extrusionOk="0">
                  <a:moveTo>
                    <a:pt x="3406" y="9873"/>
                  </a:moveTo>
                  <a:cubicBezTo>
                    <a:pt x="2105" y="12691"/>
                    <a:pt x="804" y="15508"/>
                    <a:pt x="283" y="17699"/>
                  </a:cubicBezTo>
                  <a:cubicBezTo>
                    <a:pt x="-237" y="19891"/>
                    <a:pt x="23" y="21456"/>
                    <a:pt x="544" y="21456"/>
                  </a:cubicBezTo>
                  <a:cubicBezTo>
                    <a:pt x="1064" y="21456"/>
                    <a:pt x="1845" y="19891"/>
                    <a:pt x="3276" y="16447"/>
                  </a:cubicBezTo>
                  <a:cubicBezTo>
                    <a:pt x="4708" y="13004"/>
                    <a:pt x="6790" y="7682"/>
                    <a:pt x="8221" y="4395"/>
                  </a:cubicBezTo>
                  <a:cubicBezTo>
                    <a:pt x="9652" y="1108"/>
                    <a:pt x="10433" y="-144"/>
                    <a:pt x="12124" y="13"/>
                  </a:cubicBezTo>
                  <a:cubicBezTo>
                    <a:pt x="13816" y="169"/>
                    <a:pt x="16418" y="1734"/>
                    <a:pt x="18110" y="5021"/>
                  </a:cubicBezTo>
                  <a:cubicBezTo>
                    <a:pt x="19802" y="8308"/>
                    <a:pt x="20582" y="13317"/>
                    <a:pt x="21363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088470" y="34861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517248" y="3175000"/>
              <a:ext cx="13123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547" y="655"/>
                  </a:moveTo>
                  <a:cubicBezTo>
                    <a:pt x="1518" y="3273"/>
                    <a:pt x="490" y="5891"/>
                    <a:pt x="147" y="8618"/>
                  </a:cubicBezTo>
                  <a:cubicBezTo>
                    <a:pt x="-196" y="11345"/>
                    <a:pt x="147" y="14182"/>
                    <a:pt x="318" y="16145"/>
                  </a:cubicBezTo>
                  <a:cubicBezTo>
                    <a:pt x="490" y="18109"/>
                    <a:pt x="490" y="19200"/>
                    <a:pt x="490" y="19200"/>
                  </a:cubicBezTo>
                  <a:cubicBezTo>
                    <a:pt x="490" y="19200"/>
                    <a:pt x="490" y="18109"/>
                    <a:pt x="1347" y="14945"/>
                  </a:cubicBezTo>
                  <a:cubicBezTo>
                    <a:pt x="2204" y="11782"/>
                    <a:pt x="3918" y="6545"/>
                    <a:pt x="5461" y="3600"/>
                  </a:cubicBezTo>
                  <a:cubicBezTo>
                    <a:pt x="7004" y="655"/>
                    <a:pt x="8375" y="0"/>
                    <a:pt x="10775" y="0"/>
                  </a:cubicBezTo>
                  <a:cubicBezTo>
                    <a:pt x="13175" y="0"/>
                    <a:pt x="16604" y="655"/>
                    <a:pt x="18661" y="3055"/>
                  </a:cubicBezTo>
                  <a:cubicBezTo>
                    <a:pt x="20718" y="5455"/>
                    <a:pt x="21404" y="9600"/>
                    <a:pt x="21233" y="12982"/>
                  </a:cubicBezTo>
                  <a:cubicBezTo>
                    <a:pt x="21061" y="16364"/>
                    <a:pt x="20033" y="18982"/>
                    <a:pt x="19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767920" y="33019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104449" y="3091886"/>
              <a:ext cx="215922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1" fill="norm" stroke="1" extrusionOk="0">
                  <a:moveTo>
                    <a:pt x="21392" y="1381"/>
                  </a:moveTo>
                  <a:cubicBezTo>
                    <a:pt x="19505" y="785"/>
                    <a:pt x="17617" y="189"/>
                    <a:pt x="15101" y="40"/>
                  </a:cubicBezTo>
                  <a:cubicBezTo>
                    <a:pt x="12584" y="-109"/>
                    <a:pt x="9439" y="189"/>
                    <a:pt x="7342" y="487"/>
                  </a:cubicBezTo>
                  <a:cubicBezTo>
                    <a:pt x="5244" y="785"/>
                    <a:pt x="4196" y="1083"/>
                    <a:pt x="3567" y="1604"/>
                  </a:cubicBezTo>
                  <a:cubicBezTo>
                    <a:pt x="2938" y="2125"/>
                    <a:pt x="2728" y="2870"/>
                    <a:pt x="2728" y="4509"/>
                  </a:cubicBezTo>
                  <a:cubicBezTo>
                    <a:pt x="2728" y="6148"/>
                    <a:pt x="2938" y="8680"/>
                    <a:pt x="2623" y="10989"/>
                  </a:cubicBezTo>
                  <a:cubicBezTo>
                    <a:pt x="2309" y="13298"/>
                    <a:pt x="1470" y="15383"/>
                    <a:pt x="841" y="17022"/>
                  </a:cubicBezTo>
                  <a:cubicBezTo>
                    <a:pt x="211" y="18661"/>
                    <a:pt x="-208" y="19852"/>
                    <a:pt x="107" y="20523"/>
                  </a:cubicBezTo>
                  <a:cubicBezTo>
                    <a:pt x="421" y="21193"/>
                    <a:pt x="1470" y="21342"/>
                    <a:pt x="4406" y="21417"/>
                  </a:cubicBezTo>
                  <a:cubicBezTo>
                    <a:pt x="7342" y="21491"/>
                    <a:pt x="12165" y="21491"/>
                    <a:pt x="1698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148920" y="326390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443927" y="3059481"/>
              <a:ext cx="219344" cy="36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1" fill="norm" stroke="1" extrusionOk="0">
                  <a:moveTo>
                    <a:pt x="21317" y="2678"/>
                  </a:moveTo>
                  <a:cubicBezTo>
                    <a:pt x="19260" y="1933"/>
                    <a:pt x="17203" y="1188"/>
                    <a:pt x="14837" y="692"/>
                  </a:cubicBezTo>
                  <a:cubicBezTo>
                    <a:pt x="12471" y="195"/>
                    <a:pt x="9797" y="-53"/>
                    <a:pt x="7946" y="9"/>
                  </a:cubicBezTo>
                  <a:cubicBezTo>
                    <a:pt x="6094" y="71"/>
                    <a:pt x="5066" y="444"/>
                    <a:pt x="4551" y="1064"/>
                  </a:cubicBezTo>
                  <a:cubicBezTo>
                    <a:pt x="4037" y="1685"/>
                    <a:pt x="4037" y="2554"/>
                    <a:pt x="4243" y="4478"/>
                  </a:cubicBezTo>
                  <a:cubicBezTo>
                    <a:pt x="4448" y="6402"/>
                    <a:pt x="4860" y="9381"/>
                    <a:pt x="4346" y="12050"/>
                  </a:cubicBezTo>
                  <a:cubicBezTo>
                    <a:pt x="3831" y="14719"/>
                    <a:pt x="2391" y="17078"/>
                    <a:pt x="1363" y="18630"/>
                  </a:cubicBezTo>
                  <a:cubicBezTo>
                    <a:pt x="334" y="20181"/>
                    <a:pt x="-283" y="20926"/>
                    <a:pt x="128" y="21237"/>
                  </a:cubicBezTo>
                  <a:cubicBezTo>
                    <a:pt x="540" y="21547"/>
                    <a:pt x="1980" y="21423"/>
                    <a:pt x="3831" y="21175"/>
                  </a:cubicBezTo>
                  <a:cubicBezTo>
                    <a:pt x="5683" y="20926"/>
                    <a:pt x="7946" y="20554"/>
                    <a:pt x="10208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4701370" y="3152685"/>
              <a:ext cx="15240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613"/>
                  </a:moveTo>
                  <a:cubicBezTo>
                    <a:pt x="1200" y="757"/>
                    <a:pt x="2400" y="-98"/>
                    <a:pt x="3600" y="9"/>
                  </a:cubicBezTo>
                  <a:cubicBezTo>
                    <a:pt x="4800" y="116"/>
                    <a:pt x="6000" y="1185"/>
                    <a:pt x="9000" y="4928"/>
                  </a:cubicBezTo>
                  <a:cubicBezTo>
                    <a:pt x="12000" y="8670"/>
                    <a:pt x="16800" y="15086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4726770" y="3149599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500"/>
                    <a:pt x="10473" y="9000"/>
                    <a:pt x="6873" y="12600"/>
                  </a:cubicBezTo>
                  <a:cubicBezTo>
                    <a:pt x="3273" y="16200"/>
                    <a:pt x="163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936320" y="32893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987120" y="3073957"/>
              <a:ext cx="148254" cy="41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1" fill="norm" stroke="1" extrusionOk="0">
                  <a:moveTo>
                    <a:pt x="0" y="2262"/>
                  </a:moveTo>
                  <a:cubicBezTo>
                    <a:pt x="3042" y="1498"/>
                    <a:pt x="6085" y="735"/>
                    <a:pt x="8823" y="353"/>
                  </a:cubicBezTo>
                  <a:cubicBezTo>
                    <a:pt x="11561" y="-29"/>
                    <a:pt x="13994" y="-29"/>
                    <a:pt x="15972" y="26"/>
                  </a:cubicBezTo>
                  <a:cubicBezTo>
                    <a:pt x="17949" y="80"/>
                    <a:pt x="19470" y="189"/>
                    <a:pt x="20383" y="571"/>
                  </a:cubicBezTo>
                  <a:cubicBezTo>
                    <a:pt x="21296" y="953"/>
                    <a:pt x="21600" y="1607"/>
                    <a:pt x="20992" y="3080"/>
                  </a:cubicBezTo>
                  <a:cubicBezTo>
                    <a:pt x="20383" y="4553"/>
                    <a:pt x="18862" y="6844"/>
                    <a:pt x="17949" y="8916"/>
                  </a:cubicBezTo>
                  <a:cubicBezTo>
                    <a:pt x="17037" y="10989"/>
                    <a:pt x="16732" y="12844"/>
                    <a:pt x="15972" y="14535"/>
                  </a:cubicBezTo>
                  <a:cubicBezTo>
                    <a:pt x="15211" y="16226"/>
                    <a:pt x="13994" y="17753"/>
                    <a:pt x="11408" y="18898"/>
                  </a:cubicBezTo>
                  <a:cubicBezTo>
                    <a:pt x="8823" y="20044"/>
                    <a:pt x="4868" y="20807"/>
                    <a:pt x="913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456770" y="3073400"/>
              <a:ext cx="342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2351"/>
                    <a:pt x="17333" y="4702"/>
                    <a:pt x="14133" y="7861"/>
                  </a:cubicBezTo>
                  <a:cubicBezTo>
                    <a:pt x="10933" y="11020"/>
                    <a:pt x="6667" y="14988"/>
                    <a:pt x="4133" y="17412"/>
                  </a:cubicBezTo>
                  <a:cubicBezTo>
                    <a:pt x="1600" y="19837"/>
                    <a:pt x="80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758270" y="3517900"/>
              <a:ext cx="279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440"/>
                    <a:pt x="17673" y="2880"/>
                    <a:pt x="14073" y="6480"/>
                  </a:cubicBezTo>
                  <a:cubicBezTo>
                    <a:pt x="10473" y="10080"/>
                    <a:pt x="5236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685620" y="33083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679270" y="34099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227487" y="3059091"/>
              <a:ext cx="264584" cy="38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1850"/>
                  </a:moveTo>
                  <a:cubicBezTo>
                    <a:pt x="19008" y="1145"/>
                    <a:pt x="16416" y="441"/>
                    <a:pt x="13997" y="147"/>
                  </a:cubicBezTo>
                  <a:cubicBezTo>
                    <a:pt x="11578" y="-146"/>
                    <a:pt x="9331" y="-29"/>
                    <a:pt x="7430" y="734"/>
                  </a:cubicBezTo>
                  <a:cubicBezTo>
                    <a:pt x="5530" y="1497"/>
                    <a:pt x="3974" y="2906"/>
                    <a:pt x="2851" y="5195"/>
                  </a:cubicBezTo>
                  <a:cubicBezTo>
                    <a:pt x="1728" y="7484"/>
                    <a:pt x="1037" y="10654"/>
                    <a:pt x="605" y="13295"/>
                  </a:cubicBezTo>
                  <a:cubicBezTo>
                    <a:pt x="173" y="15937"/>
                    <a:pt x="0" y="18050"/>
                    <a:pt x="0" y="19400"/>
                  </a:cubicBezTo>
                  <a:cubicBezTo>
                    <a:pt x="0" y="20750"/>
                    <a:pt x="173" y="21337"/>
                    <a:pt x="2333" y="21395"/>
                  </a:cubicBezTo>
                  <a:cubicBezTo>
                    <a:pt x="4493" y="21454"/>
                    <a:pt x="8640" y="20984"/>
                    <a:pt x="12787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187270" y="33147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595372" y="3069166"/>
              <a:ext cx="284049" cy="40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5" fill="norm" stroke="1" extrusionOk="0">
                  <a:moveTo>
                    <a:pt x="21471" y="1567"/>
                  </a:moveTo>
                  <a:cubicBezTo>
                    <a:pt x="20991" y="1119"/>
                    <a:pt x="20511" y="672"/>
                    <a:pt x="18351" y="392"/>
                  </a:cubicBezTo>
                  <a:cubicBezTo>
                    <a:pt x="16191" y="112"/>
                    <a:pt x="12351" y="0"/>
                    <a:pt x="9951" y="0"/>
                  </a:cubicBezTo>
                  <a:cubicBezTo>
                    <a:pt x="7551" y="0"/>
                    <a:pt x="6591" y="112"/>
                    <a:pt x="5711" y="336"/>
                  </a:cubicBezTo>
                  <a:cubicBezTo>
                    <a:pt x="4831" y="560"/>
                    <a:pt x="4031" y="895"/>
                    <a:pt x="3631" y="1399"/>
                  </a:cubicBezTo>
                  <a:cubicBezTo>
                    <a:pt x="3231" y="1903"/>
                    <a:pt x="3231" y="2574"/>
                    <a:pt x="3471" y="4085"/>
                  </a:cubicBezTo>
                  <a:cubicBezTo>
                    <a:pt x="3711" y="5596"/>
                    <a:pt x="4191" y="7946"/>
                    <a:pt x="4031" y="10352"/>
                  </a:cubicBezTo>
                  <a:cubicBezTo>
                    <a:pt x="3871" y="12759"/>
                    <a:pt x="3071" y="15221"/>
                    <a:pt x="2431" y="16899"/>
                  </a:cubicBezTo>
                  <a:cubicBezTo>
                    <a:pt x="1791" y="18578"/>
                    <a:pt x="1311" y="19474"/>
                    <a:pt x="831" y="20145"/>
                  </a:cubicBezTo>
                  <a:cubicBezTo>
                    <a:pt x="351" y="20817"/>
                    <a:pt x="-129" y="21264"/>
                    <a:pt x="31" y="21432"/>
                  </a:cubicBezTo>
                  <a:cubicBezTo>
                    <a:pt x="191" y="21600"/>
                    <a:pt x="991" y="21488"/>
                    <a:pt x="2751" y="21320"/>
                  </a:cubicBezTo>
                  <a:cubicBezTo>
                    <a:pt x="4511" y="21152"/>
                    <a:pt x="7231" y="20928"/>
                    <a:pt x="9951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904820" y="3168650"/>
              <a:ext cx="139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400" y="1029"/>
                  </a:cubicBezTo>
                  <a:cubicBezTo>
                    <a:pt x="7527" y="2057"/>
                    <a:pt x="10145" y="4114"/>
                    <a:pt x="12764" y="6686"/>
                  </a:cubicBezTo>
                  <a:cubicBezTo>
                    <a:pt x="15382" y="9257"/>
                    <a:pt x="18000" y="12343"/>
                    <a:pt x="19473" y="14914"/>
                  </a:cubicBezTo>
                  <a:cubicBezTo>
                    <a:pt x="20945" y="17486"/>
                    <a:pt x="21273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879420" y="3150844"/>
              <a:ext cx="228601" cy="2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441"/>
                  </a:moveTo>
                  <a:cubicBezTo>
                    <a:pt x="20600" y="75"/>
                    <a:pt x="19600" y="-291"/>
                    <a:pt x="17800" y="350"/>
                  </a:cubicBezTo>
                  <a:cubicBezTo>
                    <a:pt x="16000" y="990"/>
                    <a:pt x="13400" y="2638"/>
                    <a:pt x="10700" y="5201"/>
                  </a:cubicBezTo>
                  <a:cubicBezTo>
                    <a:pt x="8000" y="7763"/>
                    <a:pt x="5200" y="11241"/>
                    <a:pt x="3400" y="14078"/>
                  </a:cubicBezTo>
                  <a:cubicBezTo>
                    <a:pt x="1600" y="16916"/>
                    <a:pt x="800" y="19112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088970" y="3340100"/>
              <a:ext cx="698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6075"/>
                    <a:pt x="9818" y="12150"/>
                    <a:pt x="6218" y="15750"/>
                  </a:cubicBezTo>
                  <a:cubicBezTo>
                    <a:pt x="2618" y="19350"/>
                    <a:pt x="1309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152470" y="3089019"/>
              <a:ext cx="218104" cy="46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63" fill="norm" stroke="1" extrusionOk="0">
                  <a:moveTo>
                    <a:pt x="0" y="1918"/>
                  </a:moveTo>
                  <a:cubicBezTo>
                    <a:pt x="1662" y="1331"/>
                    <a:pt x="3323" y="745"/>
                    <a:pt x="6335" y="403"/>
                  </a:cubicBezTo>
                  <a:cubicBezTo>
                    <a:pt x="9346" y="61"/>
                    <a:pt x="13708" y="-37"/>
                    <a:pt x="16408" y="12"/>
                  </a:cubicBezTo>
                  <a:cubicBezTo>
                    <a:pt x="19108" y="61"/>
                    <a:pt x="20146" y="256"/>
                    <a:pt x="20769" y="647"/>
                  </a:cubicBezTo>
                  <a:cubicBezTo>
                    <a:pt x="21392" y="1038"/>
                    <a:pt x="21600" y="1625"/>
                    <a:pt x="21185" y="3139"/>
                  </a:cubicBezTo>
                  <a:cubicBezTo>
                    <a:pt x="20769" y="4654"/>
                    <a:pt x="19731" y="7098"/>
                    <a:pt x="19004" y="9248"/>
                  </a:cubicBezTo>
                  <a:cubicBezTo>
                    <a:pt x="18277" y="11398"/>
                    <a:pt x="17862" y="13255"/>
                    <a:pt x="18069" y="14673"/>
                  </a:cubicBezTo>
                  <a:cubicBezTo>
                    <a:pt x="18277" y="16090"/>
                    <a:pt x="19108" y="17067"/>
                    <a:pt x="19627" y="17800"/>
                  </a:cubicBezTo>
                  <a:cubicBezTo>
                    <a:pt x="20146" y="18533"/>
                    <a:pt x="20354" y="19022"/>
                    <a:pt x="19627" y="19608"/>
                  </a:cubicBezTo>
                  <a:cubicBezTo>
                    <a:pt x="18900" y="20195"/>
                    <a:pt x="17238" y="20879"/>
                    <a:pt x="15577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793070" y="37655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805770" y="36385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939120" y="387984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066120" y="3759199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072470" y="37084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167720" y="38544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249750" y="3578866"/>
              <a:ext cx="107766" cy="33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048" fill="norm" stroke="1" extrusionOk="0">
                  <a:moveTo>
                    <a:pt x="15995" y="14247"/>
                  </a:moveTo>
                  <a:cubicBezTo>
                    <a:pt x="13957" y="13442"/>
                    <a:pt x="11919" y="12638"/>
                    <a:pt x="9882" y="12235"/>
                  </a:cubicBezTo>
                  <a:cubicBezTo>
                    <a:pt x="7844" y="11833"/>
                    <a:pt x="5806" y="11833"/>
                    <a:pt x="3972" y="12638"/>
                  </a:cubicBezTo>
                  <a:cubicBezTo>
                    <a:pt x="2138" y="13442"/>
                    <a:pt x="508" y="15052"/>
                    <a:pt x="101" y="16595"/>
                  </a:cubicBezTo>
                  <a:cubicBezTo>
                    <a:pt x="-307" y="18138"/>
                    <a:pt x="508" y="19614"/>
                    <a:pt x="2953" y="20419"/>
                  </a:cubicBezTo>
                  <a:cubicBezTo>
                    <a:pt x="5399" y="21224"/>
                    <a:pt x="9474" y="21358"/>
                    <a:pt x="12938" y="20218"/>
                  </a:cubicBezTo>
                  <a:cubicBezTo>
                    <a:pt x="16402" y="19077"/>
                    <a:pt x="19255" y="16662"/>
                    <a:pt x="20274" y="13644"/>
                  </a:cubicBezTo>
                  <a:cubicBezTo>
                    <a:pt x="21293" y="10625"/>
                    <a:pt x="20478" y="7003"/>
                    <a:pt x="19663" y="4722"/>
                  </a:cubicBezTo>
                  <a:cubicBezTo>
                    <a:pt x="18848" y="2441"/>
                    <a:pt x="18033" y="1502"/>
                    <a:pt x="16810" y="831"/>
                  </a:cubicBezTo>
                  <a:cubicBezTo>
                    <a:pt x="15587" y="160"/>
                    <a:pt x="13957" y="-242"/>
                    <a:pt x="12735" y="160"/>
                  </a:cubicBezTo>
                  <a:cubicBezTo>
                    <a:pt x="11512" y="563"/>
                    <a:pt x="10697" y="1770"/>
                    <a:pt x="10697" y="4319"/>
                  </a:cubicBezTo>
                  <a:cubicBezTo>
                    <a:pt x="10697" y="6869"/>
                    <a:pt x="11512" y="10759"/>
                    <a:pt x="12938" y="13375"/>
                  </a:cubicBezTo>
                  <a:cubicBezTo>
                    <a:pt x="14365" y="15992"/>
                    <a:pt x="16402" y="17333"/>
                    <a:pt x="1844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447120" y="38671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901770" y="3352799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7486"/>
                    <a:pt x="8914" y="13371"/>
                    <a:pt x="12514" y="9771"/>
                  </a:cubicBezTo>
                  <a:cubicBezTo>
                    <a:pt x="16114" y="6171"/>
                    <a:pt x="1885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956601" y="3479800"/>
              <a:ext cx="142020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688" fill="norm" stroke="1" extrusionOk="0">
                  <a:moveTo>
                    <a:pt x="4160" y="12960"/>
                  </a:moveTo>
                  <a:cubicBezTo>
                    <a:pt x="1937" y="17280"/>
                    <a:pt x="-287" y="21600"/>
                    <a:pt x="31" y="20520"/>
                  </a:cubicBezTo>
                  <a:cubicBezTo>
                    <a:pt x="348" y="19440"/>
                    <a:pt x="3207" y="12960"/>
                    <a:pt x="7178" y="8640"/>
                  </a:cubicBezTo>
                  <a:cubicBezTo>
                    <a:pt x="11148" y="4320"/>
                    <a:pt x="16231" y="2160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519544" y="3147862"/>
              <a:ext cx="226777" cy="37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96" fill="norm" stroke="1" extrusionOk="0">
                  <a:moveTo>
                    <a:pt x="21428" y="2633"/>
                  </a:moveTo>
                  <a:cubicBezTo>
                    <a:pt x="21228" y="2030"/>
                    <a:pt x="21028" y="1427"/>
                    <a:pt x="19028" y="884"/>
                  </a:cubicBezTo>
                  <a:cubicBezTo>
                    <a:pt x="17028" y="341"/>
                    <a:pt x="13228" y="-142"/>
                    <a:pt x="10428" y="39"/>
                  </a:cubicBezTo>
                  <a:cubicBezTo>
                    <a:pt x="7628" y="220"/>
                    <a:pt x="5828" y="1065"/>
                    <a:pt x="4828" y="2875"/>
                  </a:cubicBezTo>
                  <a:cubicBezTo>
                    <a:pt x="3828" y="4685"/>
                    <a:pt x="3628" y="7460"/>
                    <a:pt x="2928" y="10356"/>
                  </a:cubicBezTo>
                  <a:cubicBezTo>
                    <a:pt x="2228" y="13252"/>
                    <a:pt x="1028" y="16269"/>
                    <a:pt x="428" y="18140"/>
                  </a:cubicBezTo>
                  <a:cubicBezTo>
                    <a:pt x="-172" y="20010"/>
                    <a:pt x="-172" y="20734"/>
                    <a:pt x="628" y="21096"/>
                  </a:cubicBezTo>
                  <a:cubicBezTo>
                    <a:pt x="1428" y="21458"/>
                    <a:pt x="3028" y="21458"/>
                    <a:pt x="5528" y="21277"/>
                  </a:cubicBezTo>
                  <a:cubicBezTo>
                    <a:pt x="8028" y="21096"/>
                    <a:pt x="11428" y="20734"/>
                    <a:pt x="14828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536770" y="33401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802103" y="3147519"/>
              <a:ext cx="255368" cy="40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52" fill="norm" stroke="1" extrusionOk="0">
                  <a:moveTo>
                    <a:pt x="21187" y="1808"/>
                  </a:moveTo>
                  <a:cubicBezTo>
                    <a:pt x="19431" y="1129"/>
                    <a:pt x="17675" y="450"/>
                    <a:pt x="15304" y="168"/>
                  </a:cubicBezTo>
                  <a:cubicBezTo>
                    <a:pt x="12933" y="-115"/>
                    <a:pt x="9948" y="-2"/>
                    <a:pt x="8104" y="224"/>
                  </a:cubicBezTo>
                  <a:cubicBezTo>
                    <a:pt x="6260" y="450"/>
                    <a:pt x="5558" y="790"/>
                    <a:pt x="5119" y="1581"/>
                  </a:cubicBezTo>
                  <a:cubicBezTo>
                    <a:pt x="4680" y="2373"/>
                    <a:pt x="4504" y="3617"/>
                    <a:pt x="4153" y="5822"/>
                  </a:cubicBezTo>
                  <a:cubicBezTo>
                    <a:pt x="3802" y="8027"/>
                    <a:pt x="3275" y="11194"/>
                    <a:pt x="2660" y="13343"/>
                  </a:cubicBezTo>
                  <a:cubicBezTo>
                    <a:pt x="2046" y="15491"/>
                    <a:pt x="1343" y="16622"/>
                    <a:pt x="728" y="17810"/>
                  </a:cubicBezTo>
                  <a:cubicBezTo>
                    <a:pt x="114" y="18997"/>
                    <a:pt x="-413" y="20241"/>
                    <a:pt x="465" y="20863"/>
                  </a:cubicBezTo>
                  <a:cubicBezTo>
                    <a:pt x="1343" y="21485"/>
                    <a:pt x="3626" y="21485"/>
                    <a:pt x="5294" y="21428"/>
                  </a:cubicBezTo>
                  <a:cubicBezTo>
                    <a:pt x="6963" y="21372"/>
                    <a:pt x="8016" y="21259"/>
                    <a:pt x="907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051120" y="3263900"/>
              <a:ext cx="1333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52"/>
                    <a:pt x="10286" y="9704"/>
                    <a:pt x="13886" y="13304"/>
                  </a:cubicBezTo>
                  <a:cubicBezTo>
                    <a:pt x="17486" y="16904"/>
                    <a:pt x="19543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019370" y="3263899"/>
              <a:ext cx="228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702"/>
                    <a:pt x="18000" y="1405"/>
                    <a:pt x="15400" y="3688"/>
                  </a:cubicBezTo>
                  <a:cubicBezTo>
                    <a:pt x="12800" y="5971"/>
                    <a:pt x="9400" y="9834"/>
                    <a:pt x="6700" y="13083"/>
                  </a:cubicBezTo>
                  <a:cubicBezTo>
                    <a:pt x="4000" y="16332"/>
                    <a:pt x="200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245293" y="3153642"/>
              <a:ext cx="153514" cy="47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12" fill="norm" stroke="1" extrusionOk="0">
                  <a:moveTo>
                    <a:pt x="364" y="2419"/>
                  </a:moveTo>
                  <a:cubicBezTo>
                    <a:pt x="76" y="1937"/>
                    <a:pt x="-212" y="1455"/>
                    <a:pt x="220" y="1069"/>
                  </a:cubicBezTo>
                  <a:cubicBezTo>
                    <a:pt x="652" y="683"/>
                    <a:pt x="1804" y="394"/>
                    <a:pt x="4252" y="201"/>
                  </a:cubicBezTo>
                  <a:cubicBezTo>
                    <a:pt x="6700" y="8"/>
                    <a:pt x="10444" y="-88"/>
                    <a:pt x="13612" y="105"/>
                  </a:cubicBezTo>
                  <a:cubicBezTo>
                    <a:pt x="16780" y="298"/>
                    <a:pt x="19372" y="780"/>
                    <a:pt x="20380" y="1599"/>
                  </a:cubicBezTo>
                  <a:cubicBezTo>
                    <a:pt x="21388" y="2419"/>
                    <a:pt x="20812" y="3576"/>
                    <a:pt x="19372" y="5457"/>
                  </a:cubicBezTo>
                  <a:cubicBezTo>
                    <a:pt x="17932" y="7337"/>
                    <a:pt x="15628" y="9941"/>
                    <a:pt x="14476" y="12014"/>
                  </a:cubicBezTo>
                  <a:cubicBezTo>
                    <a:pt x="13324" y="14087"/>
                    <a:pt x="13324" y="15630"/>
                    <a:pt x="13612" y="16642"/>
                  </a:cubicBezTo>
                  <a:cubicBezTo>
                    <a:pt x="13900" y="17655"/>
                    <a:pt x="14476" y="18137"/>
                    <a:pt x="12604" y="18860"/>
                  </a:cubicBezTo>
                  <a:cubicBezTo>
                    <a:pt x="10732" y="19583"/>
                    <a:pt x="6412" y="20548"/>
                    <a:pt x="209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635320" y="337279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60" y="10932"/>
                    <a:pt x="1920" y="1332"/>
                    <a:pt x="5520" y="132"/>
                  </a:cubicBezTo>
                  <a:cubicBezTo>
                    <a:pt x="9120" y="-1068"/>
                    <a:pt x="1536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653239" y="3460749"/>
              <a:ext cx="16623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73" fill="norm" stroke="1" extrusionOk="0">
                  <a:moveTo>
                    <a:pt x="6708" y="0"/>
                  </a:moveTo>
                  <a:cubicBezTo>
                    <a:pt x="5341" y="2400"/>
                    <a:pt x="3974" y="4800"/>
                    <a:pt x="2607" y="8400"/>
                  </a:cubicBezTo>
                  <a:cubicBezTo>
                    <a:pt x="1240" y="12000"/>
                    <a:pt x="-127" y="16800"/>
                    <a:pt x="10" y="19200"/>
                  </a:cubicBezTo>
                  <a:cubicBezTo>
                    <a:pt x="146" y="21600"/>
                    <a:pt x="1787" y="21600"/>
                    <a:pt x="5615" y="18000"/>
                  </a:cubicBezTo>
                  <a:cubicBezTo>
                    <a:pt x="9443" y="14400"/>
                    <a:pt x="15458" y="7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117920" y="3262425"/>
              <a:ext cx="419101" cy="37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1855" y="18426"/>
                    <a:pt x="3709" y="15409"/>
                    <a:pt x="5291" y="12272"/>
                  </a:cubicBezTo>
                  <a:cubicBezTo>
                    <a:pt x="6873" y="9135"/>
                    <a:pt x="8182" y="5877"/>
                    <a:pt x="8891" y="3644"/>
                  </a:cubicBezTo>
                  <a:cubicBezTo>
                    <a:pt x="9600" y="1412"/>
                    <a:pt x="9709" y="205"/>
                    <a:pt x="9655" y="24"/>
                  </a:cubicBezTo>
                  <a:cubicBezTo>
                    <a:pt x="9600" y="-157"/>
                    <a:pt x="9382" y="688"/>
                    <a:pt x="9055" y="2860"/>
                  </a:cubicBezTo>
                  <a:cubicBezTo>
                    <a:pt x="8727" y="5032"/>
                    <a:pt x="8291" y="8531"/>
                    <a:pt x="8073" y="10703"/>
                  </a:cubicBezTo>
                  <a:cubicBezTo>
                    <a:pt x="7855" y="12875"/>
                    <a:pt x="7855" y="13720"/>
                    <a:pt x="8127" y="14203"/>
                  </a:cubicBezTo>
                  <a:cubicBezTo>
                    <a:pt x="8400" y="14685"/>
                    <a:pt x="8945" y="14806"/>
                    <a:pt x="9709" y="14565"/>
                  </a:cubicBezTo>
                  <a:cubicBezTo>
                    <a:pt x="10473" y="14323"/>
                    <a:pt x="11455" y="13720"/>
                    <a:pt x="12764" y="12212"/>
                  </a:cubicBezTo>
                  <a:cubicBezTo>
                    <a:pt x="14073" y="10703"/>
                    <a:pt x="15709" y="8290"/>
                    <a:pt x="16691" y="6540"/>
                  </a:cubicBezTo>
                  <a:cubicBezTo>
                    <a:pt x="17673" y="4790"/>
                    <a:pt x="18000" y="3704"/>
                    <a:pt x="18164" y="2739"/>
                  </a:cubicBezTo>
                  <a:cubicBezTo>
                    <a:pt x="18327" y="1774"/>
                    <a:pt x="18327" y="929"/>
                    <a:pt x="18327" y="808"/>
                  </a:cubicBezTo>
                  <a:cubicBezTo>
                    <a:pt x="18327" y="688"/>
                    <a:pt x="18327" y="1291"/>
                    <a:pt x="18327" y="3041"/>
                  </a:cubicBezTo>
                  <a:cubicBezTo>
                    <a:pt x="18327" y="4790"/>
                    <a:pt x="18327" y="7687"/>
                    <a:pt x="18873" y="9678"/>
                  </a:cubicBezTo>
                  <a:cubicBezTo>
                    <a:pt x="19418" y="11669"/>
                    <a:pt x="20509" y="12755"/>
                    <a:pt x="21600" y="13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Drawing"/>
          <p:cNvGrpSpPr/>
          <p:nvPr/>
        </p:nvGrpSpPr>
        <p:grpSpPr>
          <a:xfrm>
            <a:off x="812800" y="1387214"/>
            <a:ext cx="9023350" cy="8002320"/>
            <a:chOff x="0" y="0"/>
            <a:chExt cx="9023350" cy="8002318"/>
          </a:xfrm>
        </p:grpSpPr>
        <p:sp>
          <p:nvSpPr>
            <p:cNvPr id="1291" name="Line"/>
            <p:cNvSpPr/>
            <p:nvPr/>
          </p:nvSpPr>
          <p:spPr>
            <a:xfrm>
              <a:off x="1434570" y="45873"/>
              <a:ext cx="193147" cy="56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88" fill="norm" stroke="1" extrusionOk="0">
                  <a:moveTo>
                    <a:pt x="2876" y="8684"/>
                  </a:moveTo>
                  <a:cubicBezTo>
                    <a:pt x="3346" y="11235"/>
                    <a:pt x="3815" y="13785"/>
                    <a:pt x="4050" y="15778"/>
                  </a:cubicBezTo>
                  <a:cubicBezTo>
                    <a:pt x="4285" y="17771"/>
                    <a:pt x="4285" y="19205"/>
                    <a:pt x="4285" y="20122"/>
                  </a:cubicBezTo>
                  <a:cubicBezTo>
                    <a:pt x="4285" y="21038"/>
                    <a:pt x="4285" y="21437"/>
                    <a:pt x="3933" y="21238"/>
                  </a:cubicBezTo>
                  <a:cubicBezTo>
                    <a:pt x="3581" y="21038"/>
                    <a:pt x="2876" y="20241"/>
                    <a:pt x="2054" y="18448"/>
                  </a:cubicBezTo>
                  <a:cubicBezTo>
                    <a:pt x="1233" y="16655"/>
                    <a:pt x="294" y="13865"/>
                    <a:pt x="59" y="11195"/>
                  </a:cubicBezTo>
                  <a:cubicBezTo>
                    <a:pt x="-176" y="8525"/>
                    <a:pt x="294" y="5974"/>
                    <a:pt x="1467" y="4101"/>
                  </a:cubicBezTo>
                  <a:cubicBezTo>
                    <a:pt x="2641" y="2228"/>
                    <a:pt x="4520" y="1033"/>
                    <a:pt x="7337" y="435"/>
                  </a:cubicBezTo>
                  <a:cubicBezTo>
                    <a:pt x="10154" y="-163"/>
                    <a:pt x="13911" y="-163"/>
                    <a:pt x="16728" y="554"/>
                  </a:cubicBezTo>
                  <a:cubicBezTo>
                    <a:pt x="19546" y="1272"/>
                    <a:pt x="21424" y="2706"/>
                    <a:pt x="21424" y="4022"/>
                  </a:cubicBezTo>
                  <a:cubicBezTo>
                    <a:pt x="21424" y="5337"/>
                    <a:pt x="19546" y="6532"/>
                    <a:pt x="16376" y="7409"/>
                  </a:cubicBezTo>
                  <a:cubicBezTo>
                    <a:pt x="13207" y="8286"/>
                    <a:pt x="8746" y="8844"/>
                    <a:pt x="4285" y="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575959" y="314584"/>
              <a:ext cx="21474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790" y="8498"/>
                  </a:moveTo>
                  <a:cubicBezTo>
                    <a:pt x="1155" y="7790"/>
                    <a:pt x="519" y="7082"/>
                    <a:pt x="202" y="6285"/>
                  </a:cubicBezTo>
                  <a:cubicBezTo>
                    <a:pt x="-116" y="5489"/>
                    <a:pt x="-116" y="4603"/>
                    <a:pt x="625" y="4072"/>
                  </a:cubicBezTo>
                  <a:cubicBezTo>
                    <a:pt x="1366" y="3541"/>
                    <a:pt x="2849" y="3364"/>
                    <a:pt x="4860" y="4426"/>
                  </a:cubicBezTo>
                  <a:cubicBezTo>
                    <a:pt x="6872" y="5489"/>
                    <a:pt x="9413" y="7790"/>
                    <a:pt x="10790" y="10623"/>
                  </a:cubicBezTo>
                  <a:cubicBezTo>
                    <a:pt x="12166" y="13456"/>
                    <a:pt x="12378" y="16820"/>
                    <a:pt x="12060" y="18856"/>
                  </a:cubicBezTo>
                  <a:cubicBezTo>
                    <a:pt x="11743" y="20892"/>
                    <a:pt x="10896" y="21600"/>
                    <a:pt x="10155" y="21600"/>
                  </a:cubicBezTo>
                  <a:cubicBezTo>
                    <a:pt x="9413" y="21600"/>
                    <a:pt x="8778" y="20892"/>
                    <a:pt x="8355" y="18679"/>
                  </a:cubicBezTo>
                  <a:cubicBezTo>
                    <a:pt x="7931" y="16466"/>
                    <a:pt x="7719" y="12748"/>
                    <a:pt x="9096" y="9384"/>
                  </a:cubicBezTo>
                  <a:cubicBezTo>
                    <a:pt x="10472" y="6020"/>
                    <a:pt x="13437" y="3010"/>
                    <a:pt x="15766" y="1505"/>
                  </a:cubicBezTo>
                  <a:cubicBezTo>
                    <a:pt x="18096" y="0"/>
                    <a:pt x="19790" y="0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793059" y="357229"/>
              <a:ext cx="134799" cy="17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887" fill="norm" stroke="1" extrusionOk="0">
                  <a:moveTo>
                    <a:pt x="14362" y="216"/>
                  </a:moveTo>
                  <a:cubicBezTo>
                    <a:pt x="12726" y="-38"/>
                    <a:pt x="11090" y="-292"/>
                    <a:pt x="8635" y="852"/>
                  </a:cubicBezTo>
                  <a:cubicBezTo>
                    <a:pt x="6180" y="1995"/>
                    <a:pt x="2908" y="4536"/>
                    <a:pt x="1271" y="7586"/>
                  </a:cubicBezTo>
                  <a:cubicBezTo>
                    <a:pt x="-365" y="10635"/>
                    <a:pt x="-365" y="14193"/>
                    <a:pt x="944" y="16861"/>
                  </a:cubicBezTo>
                  <a:cubicBezTo>
                    <a:pt x="2253" y="19529"/>
                    <a:pt x="4871" y="21308"/>
                    <a:pt x="8471" y="20800"/>
                  </a:cubicBezTo>
                  <a:cubicBezTo>
                    <a:pt x="12071" y="20292"/>
                    <a:pt x="16653" y="17496"/>
                    <a:pt x="18944" y="14447"/>
                  </a:cubicBezTo>
                  <a:cubicBezTo>
                    <a:pt x="21235" y="11397"/>
                    <a:pt x="21235" y="8094"/>
                    <a:pt x="20090" y="6061"/>
                  </a:cubicBezTo>
                  <a:cubicBezTo>
                    <a:pt x="18944" y="4028"/>
                    <a:pt x="16653" y="3266"/>
                    <a:pt x="14362" y="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006600" y="265373"/>
              <a:ext cx="128114" cy="55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00" fill="norm" stroke="1" extrusionOk="0">
                  <a:moveTo>
                    <a:pt x="0" y="4390"/>
                  </a:moveTo>
                  <a:cubicBezTo>
                    <a:pt x="1045" y="6616"/>
                    <a:pt x="2090" y="8842"/>
                    <a:pt x="2613" y="11521"/>
                  </a:cubicBezTo>
                  <a:cubicBezTo>
                    <a:pt x="3135" y="14201"/>
                    <a:pt x="3135" y="17333"/>
                    <a:pt x="2961" y="19147"/>
                  </a:cubicBezTo>
                  <a:cubicBezTo>
                    <a:pt x="2787" y="20961"/>
                    <a:pt x="2439" y="21456"/>
                    <a:pt x="2090" y="21497"/>
                  </a:cubicBezTo>
                  <a:cubicBezTo>
                    <a:pt x="1742" y="21538"/>
                    <a:pt x="1394" y="21126"/>
                    <a:pt x="1219" y="19230"/>
                  </a:cubicBezTo>
                  <a:cubicBezTo>
                    <a:pt x="1045" y="17333"/>
                    <a:pt x="1045" y="13953"/>
                    <a:pt x="1219" y="11109"/>
                  </a:cubicBezTo>
                  <a:cubicBezTo>
                    <a:pt x="1394" y="8265"/>
                    <a:pt x="1742" y="5956"/>
                    <a:pt x="2439" y="4349"/>
                  </a:cubicBezTo>
                  <a:cubicBezTo>
                    <a:pt x="3135" y="2741"/>
                    <a:pt x="4181" y="1834"/>
                    <a:pt x="5400" y="1216"/>
                  </a:cubicBezTo>
                  <a:cubicBezTo>
                    <a:pt x="6619" y="598"/>
                    <a:pt x="8013" y="268"/>
                    <a:pt x="9581" y="103"/>
                  </a:cubicBezTo>
                  <a:cubicBezTo>
                    <a:pt x="11148" y="-62"/>
                    <a:pt x="12890" y="-62"/>
                    <a:pt x="15155" y="350"/>
                  </a:cubicBezTo>
                  <a:cubicBezTo>
                    <a:pt x="17419" y="762"/>
                    <a:pt x="20206" y="1587"/>
                    <a:pt x="20903" y="2741"/>
                  </a:cubicBezTo>
                  <a:cubicBezTo>
                    <a:pt x="21600" y="3895"/>
                    <a:pt x="20206" y="5379"/>
                    <a:pt x="18465" y="6410"/>
                  </a:cubicBezTo>
                  <a:cubicBezTo>
                    <a:pt x="16723" y="7440"/>
                    <a:pt x="14632" y="8017"/>
                    <a:pt x="12716" y="8265"/>
                  </a:cubicBezTo>
                  <a:cubicBezTo>
                    <a:pt x="10800" y="8512"/>
                    <a:pt x="9058" y="8430"/>
                    <a:pt x="7316" y="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152382" y="263632"/>
              <a:ext cx="101869" cy="1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646" fill="norm" stroke="1" extrusionOk="0">
                  <a:moveTo>
                    <a:pt x="2701" y="10047"/>
                  </a:moveTo>
                  <a:cubicBezTo>
                    <a:pt x="5346" y="10818"/>
                    <a:pt x="7991" y="11590"/>
                    <a:pt x="10195" y="11333"/>
                  </a:cubicBezTo>
                  <a:cubicBezTo>
                    <a:pt x="12399" y="11075"/>
                    <a:pt x="14162" y="9790"/>
                    <a:pt x="15044" y="8504"/>
                  </a:cubicBezTo>
                  <a:cubicBezTo>
                    <a:pt x="15925" y="7218"/>
                    <a:pt x="15925" y="5933"/>
                    <a:pt x="15925" y="4518"/>
                  </a:cubicBezTo>
                  <a:cubicBezTo>
                    <a:pt x="15925" y="3104"/>
                    <a:pt x="15925" y="1561"/>
                    <a:pt x="14382" y="661"/>
                  </a:cubicBezTo>
                  <a:cubicBezTo>
                    <a:pt x="12839" y="-239"/>
                    <a:pt x="9754" y="-496"/>
                    <a:pt x="6668" y="1690"/>
                  </a:cubicBezTo>
                  <a:cubicBezTo>
                    <a:pt x="3582" y="3875"/>
                    <a:pt x="497" y="8504"/>
                    <a:pt x="56" y="12233"/>
                  </a:cubicBezTo>
                  <a:cubicBezTo>
                    <a:pt x="-385" y="15961"/>
                    <a:pt x="1819" y="18790"/>
                    <a:pt x="5786" y="19947"/>
                  </a:cubicBezTo>
                  <a:cubicBezTo>
                    <a:pt x="9754" y="21104"/>
                    <a:pt x="15484" y="20590"/>
                    <a:pt x="21215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298699" y="174884"/>
              <a:ext cx="133351" cy="24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6145"/>
                  </a:moveTo>
                  <a:cubicBezTo>
                    <a:pt x="4114" y="9124"/>
                    <a:pt x="8229" y="12103"/>
                    <a:pt x="10286" y="14152"/>
                  </a:cubicBezTo>
                  <a:cubicBezTo>
                    <a:pt x="12343" y="16200"/>
                    <a:pt x="12343" y="17317"/>
                    <a:pt x="12171" y="18434"/>
                  </a:cubicBezTo>
                  <a:cubicBezTo>
                    <a:pt x="12000" y="19552"/>
                    <a:pt x="11657" y="20669"/>
                    <a:pt x="10629" y="21134"/>
                  </a:cubicBezTo>
                  <a:cubicBezTo>
                    <a:pt x="9600" y="21600"/>
                    <a:pt x="7886" y="21414"/>
                    <a:pt x="6857" y="19738"/>
                  </a:cubicBezTo>
                  <a:cubicBezTo>
                    <a:pt x="5829" y="18062"/>
                    <a:pt x="5486" y="14897"/>
                    <a:pt x="7200" y="11638"/>
                  </a:cubicBezTo>
                  <a:cubicBezTo>
                    <a:pt x="8914" y="8379"/>
                    <a:pt x="12686" y="5028"/>
                    <a:pt x="15429" y="3072"/>
                  </a:cubicBezTo>
                  <a:cubicBezTo>
                    <a:pt x="18171" y="1117"/>
                    <a:pt x="19886" y="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479415" y="66934"/>
              <a:ext cx="92336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82" fill="norm" stroke="1" extrusionOk="0">
                  <a:moveTo>
                    <a:pt x="8160" y="0"/>
                  </a:moveTo>
                  <a:cubicBezTo>
                    <a:pt x="6197" y="4097"/>
                    <a:pt x="4233" y="8193"/>
                    <a:pt x="2760" y="11483"/>
                  </a:cubicBezTo>
                  <a:cubicBezTo>
                    <a:pt x="1288" y="14772"/>
                    <a:pt x="306" y="17255"/>
                    <a:pt x="60" y="18807"/>
                  </a:cubicBezTo>
                  <a:cubicBezTo>
                    <a:pt x="-185" y="20359"/>
                    <a:pt x="306" y="20979"/>
                    <a:pt x="1779" y="21290"/>
                  </a:cubicBezTo>
                  <a:cubicBezTo>
                    <a:pt x="3251" y="21600"/>
                    <a:pt x="5706" y="21600"/>
                    <a:pt x="9142" y="20793"/>
                  </a:cubicBezTo>
                  <a:cubicBezTo>
                    <a:pt x="12579" y="19986"/>
                    <a:pt x="16997" y="18372"/>
                    <a:pt x="21415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433817" y="168534"/>
              <a:ext cx="182383" cy="15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19" fill="norm" stroke="1" extrusionOk="0">
                  <a:moveTo>
                    <a:pt x="2005" y="11540"/>
                  </a:moveTo>
                  <a:cubicBezTo>
                    <a:pt x="777" y="11836"/>
                    <a:pt x="-450" y="12132"/>
                    <a:pt x="164" y="12132"/>
                  </a:cubicBezTo>
                  <a:cubicBezTo>
                    <a:pt x="777" y="12132"/>
                    <a:pt x="3232" y="11836"/>
                    <a:pt x="5686" y="11540"/>
                  </a:cubicBezTo>
                  <a:cubicBezTo>
                    <a:pt x="8141" y="11244"/>
                    <a:pt x="10595" y="10948"/>
                    <a:pt x="12436" y="10948"/>
                  </a:cubicBezTo>
                  <a:cubicBezTo>
                    <a:pt x="14277" y="10948"/>
                    <a:pt x="15505" y="11244"/>
                    <a:pt x="16118" y="13759"/>
                  </a:cubicBezTo>
                  <a:cubicBezTo>
                    <a:pt x="16732" y="16274"/>
                    <a:pt x="16732" y="21008"/>
                    <a:pt x="16977" y="21304"/>
                  </a:cubicBezTo>
                  <a:cubicBezTo>
                    <a:pt x="17223" y="21600"/>
                    <a:pt x="17714" y="17458"/>
                    <a:pt x="18450" y="13167"/>
                  </a:cubicBezTo>
                  <a:cubicBezTo>
                    <a:pt x="19186" y="8877"/>
                    <a:pt x="20168" y="4438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652220" y="170123"/>
              <a:ext cx="251455" cy="20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36" fill="norm" stroke="1" extrusionOk="0">
                  <a:moveTo>
                    <a:pt x="2317" y="7691"/>
                  </a:moveTo>
                  <a:cubicBezTo>
                    <a:pt x="2139" y="8781"/>
                    <a:pt x="1960" y="9872"/>
                    <a:pt x="2674" y="10418"/>
                  </a:cubicBezTo>
                  <a:cubicBezTo>
                    <a:pt x="3388" y="10963"/>
                    <a:pt x="4995" y="10963"/>
                    <a:pt x="5977" y="10091"/>
                  </a:cubicBezTo>
                  <a:cubicBezTo>
                    <a:pt x="6958" y="9218"/>
                    <a:pt x="7316" y="7472"/>
                    <a:pt x="6958" y="6491"/>
                  </a:cubicBezTo>
                  <a:cubicBezTo>
                    <a:pt x="6601" y="5509"/>
                    <a:pt x="5530" y="5291"/>
                    <a:pt x="4281" y="6381"/>
                  </a:cubicBezTo>
                  <a:cubicBezTo>
                    <a:pt x="3031" y="7472"/>
                    <a:pt x="1603" y="9872"/>
                    <a:pt x="800" y="12163"/>
                  </a:cubicBezTo>
                  <a:cubicBezTo>
                    <a:pt x="-3" y="14454"/>
                    <a:pt x="-182" y="16636"/>
                    <a:pt x="175" y="18163"/>
                  </a:cubicBezTo>
                  <a:cubicBezTo>
                    <a:pt x="532" y="19691"/>
                    <a:pt x="1425" y="20563"/>
                    <a:pt x="4192" y="19145"/>
                  </a:cubicBezTo>
                  <a:cubicBezTo>
                    <a:pt x="6958" y="17727"/>
                    <a:pt x="11600" y="14018"/>
                    <a:pt x="14188" y="11509"/>
                  </a:cubicBezTo>
                  <a:cubicBezTo>
                    <a:pt x="16777" y="9000"/>
                    <a:pt x="17312" y="7691"/>
                    <a:pt x="17848" y="5945"/>
                  </a:cubicBezTo>
                  <a:cubicBezTo>
                    <a:pt x="18383" y="4200"/>
                    <a:pt x="18919" y="2018"/>
                    <a:pt x="18740" y="927"/>
                  </a:cubicBezTo>
                  <a:cubicBezTo>
                    <a:pt x="18562" y="-164"/>
                    <a:pt x="17669" y="-164"/>
                    <a:pt x="16866" y="272"/>
                  </a:cubicBezTo>
                  <a:cubicBezTo>
                    <a:pt x="16063" y="709"/>
                    <a:pt x="15349" y="1581"/>
                    <a:pt x="15081" y="2563"/>
                  </a:cubicBezTo>
                  <a:cubicBezTo>
                    <a:pt x="14813" y="3545"/>
                    <a:pt x="14992" y="4636"/>
                    <a:pt x="15884" y="6381"/>
                  </a:cubicBezTo>
                  <a:cubicBezTo>
                    <a:pt x="16777" y="8127"/>
                    <a:pt x="18383" y="10527"/>
                    <a:pt x="19544" y="12272"/>
                  </a:cubicBezTo>
                  <a:cubicBezTo>
                    <a:pt x="20704" y="14018"/>
                    <a:pt x="21418" y="15109"/>
                    <a:pt x="21150" y="16527"/>
                  </a:cubicBezTo>
                  <a:cubicBezTo>
                    <a:pt x="20882" y="17945"/>
                    <a:pt x="19633" y="19691"/>
                    <a:pt x="1838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324958" y="-1"/>
              <a:ext cx="281843" cy="71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19" fill="norm" stroke="1" extrusionOk="0">
                  <a:moveTo>
                    <a:pt x="6957" y="8298"/>
                  </a:moveTo>
                  <a:cubicBezTo>
                    <a:pt x="7279" y="7981"/>
                    <a:pt x="7601" y="7663"/>
                    <a:pt x="7360" y="7472"/>
                  </a:cubicBezTo>
                  <a:cubicBezTo>
                    <a:pt x="7118" y="7282"/>
                    <a:pt x="6312" y="7218"/>
                    <a:pt x="5345" y="7218"/>
                  </a:cubicBezTo>
                  <a:cubicBezTo>
                    <a:pt x="4377" y="7218"/>
                    <a:pt x="3249" y="7282"/>
                    <a:pt x="2201" y="7790"/>
                  </a:cubicBezTo>
                  <a:cubicBezTo>
                    <a:pt x="1154" y="8298"/>
                    <a:pt x="186" y="9251"/>
                    <a:pt x="25" y="10014"/>
                  </a:cubicBezTo>
                  <a:cubicBezTo>
                    <a:pt x="-136" y="10776"/>
                    <a:pt x="509" y="11348"/>
                    <a:pt x="1395" y="11634"/>
                  </a:cubicBezTo>
                  <a:cubicBezTo>
                    <a:pt x="2282" y="11920"/>
                    <a:pt x="3410" y="11920"/>
                    <a:pt x="4458" y="11062"/>
                  </a:cubicBezTo>
                  <a:cubicBezTo>
                    <a:pt x="5506" y="10204"/>
                    <a:pt x="6473" y="8489"/>
                    <a:pt x="7118" y="6837"/>
                  </a:cubicBezTo>
                  <a:cubicBezTo>
                    <a:pt x="7763" y="5185"/>
                    <a:pt x="8085" y="3597"/>
                    <a:pt x="8971" y="2517"/>
                  </a:cubicBezTo>
                  <a:cubicBezTo>
                    <a:pt x="9858" y="1437"/>
                    <a:pt x="11309" y="865"/>
                    <a:pt x="12518" y="516"/>
                  </a:cubicBezTo>
                  <a:cubicBezTo>
                    <a:pt x="13727" y="167"/>
                    <a:pt x="14694" y="40"/>
                    <a:pt x="15580" y="8"/>
                  </a:cubicBezTo>
                  <a:cubicBezTo>
                    <a:pt x="16467" y="-24"/>
                    <a:pt x="17273" y="40"/>
                    <a:pt x="17757" y="230"/>
                  </a:cubicBezTo>
                  <a:cubicBezTo>
                    <a:pt x="18240" y="421"/>
                    <a:pt x="18401" y="738"/>
                    <a:pt x="17837" y="1723"/>
                  </a:cubicBezTo>
                  <a:cubicBezTo>
                    <a:pt x="17273" y="2708"/>
                    <a:pt x="15983" y="4360"/>
                    <a:pt x="14452" y="6202"/>
                  </a:cubicBezTo>
                  <a:cubicBezTo>
                    <a:pt x="12921" y="8044"/>
                    <a:pt x="11148" y="10077"/>
                    <a:pt x="9536" y="12205"/>
                  </a:cubicBezTo>
                  <a:cubicBezTo>
                    <a:pt x="7924" y="14334"/>
                    <a:pt x="6473" y="16557"/>
                    <a:pt x="5828" y="18018"/>
                  </a:cubicBezTo>
                  <a:cubicBezTo>
                    <a:pt x="5183" y="19480"/>
                    <a:pt x="5345" y="20178"/>
                    <a:pt x="5748" y="20655"/>
                  </a:cubicBezTo>
                  <a:cubicBezTo>
                    <a:pt x="6151" y="21131"/>
                    <a:pt x="6795" y="21385"/>
                    <a:pt x="7521" y="21481"/>
                  </a:cubicBezTo>
                  <a:cubicBezTo>
                    <a:pt x="8246" y="21576"/>
                    <a:pt x="9052" y="21512"/>
                    <a:pt x="10180" y="21068"/>
                  </a:cubicBezTo>
                  <a:cubicBezTo>
                    <a:pt x="11309" y="20623"/>
                    <a:pt x="12760" y="19797"/>
                    <a:pt x="13646" y="18685"/>
                  </a:cubicBezTo>
                  <a:cubicBezTo>
                    <a:pt x="14533" y="17574"/>
                    <a:pt x="14855" y="16176"/>
                    <a:pt x="14694" y="15287"/>
                  </a:cubicBezTo>
                  <a:cubicBezTo>
                    <a:pt x="14533" y="14397"/>
                    <a:pt x="13888" y="14016"/>
                    <a:pt x="13646" y="13667"/>
                  </a:cubicBezTo>
                  <a:cubicBezTo>
                    <a:pt x="13404" y="13317"/>
                    <a:pt x="13565" y="13000"/>
                    <a:pt x="14936" y="12682"/>
                  </a:cubicBezTo>
                  <a:cubicBezTo>
                    <a:pt x="16306" y="12364"/>
                    <a:pt x="18885" y="12047"/>
                    <a:pt x="21464" y="11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134761" y="100332"/>
              <a:ext cx="234040" cy="44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0" fill="norm" stroke="1" extrusionOk="0">
                  <a:moveTo>
                    <a:pt x="20932" y="1132"/>
                  </a:moveTo>
                  <a:cubicBezTo>
                    <a:pt x="20348" y="728"/>
                    <a:pt x="19765" y="325"/>
                    <a:pt x="18208" y="123"/>
                  </a:cubicBezTo>
                  <a:cubicBezTo>
                    <a:pt x="16651" y="-79"/>
                    <a:pt x="14121" y="-79"/>
                    <a:pt x="11981" y="476"/>
                  </a:cubicBezTo>
                  <a:cubicBezTo>
                    <a:pt x="9840" y="1031"/>
                    <a:pt x="8089" y="2142"/>
                    <a:pt x="6532" y="4110"/>
                  </a:cubicBezTo>
                  <a:cubicBezTo>
                    <a:pt x="4975" y="6078"/>
                    <a:pt x="3613" y="8904"/>
                    <a:pt x="2543" y="11478"/>
                  </a:cubicBezTo>
                  <a:cubicBezTo>
                    <a:pt x="1473" y="14052"/>
                    <a:pt x="694" y="16373"/>
                    <a:pt x="305" y="17786"/>
                  </a:cubicBezTo>
                  <a:cubicBezTo>
                    <a:pt x="-84" y="19200"/>
                    <a:pt x="-84" y="19704"/>
                    <a:pt x="208" y="20209"/>
                  </a:cubicBezTo>
                  <a:cubicBezTo>
                    <a:pt x="500" y="20714"/>
                    <a:pt x="1084" y="21218"/>
                    <a:pt x="3030" y="21370"/>
                  </a:cubicBezTo>
                  <a:cubicBezTo>
                    <a:pt x="4975" y="21521"/>
                    <a:pt x="8284" y="21319"/>
                    <a:pt x="11592" y="20915"/>
                  </a:cubicBezTo>
                  <a:cubicBezTo>
                    <a:pt x="14900" y="20512"/>
                    <a:pt x="18208" y="19906"/>
                    <a:pt x="21516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178300" y="397134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462332" y="318417"/>
              <a:ext cx="76976" cy="14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208" fill="norm" stroke="1" extrusionOk="0">
                  <a:moveTo>
                    <a:pt x="14103" y="7663"/>
                  </a:moveTo>
                  <a:cubicBezTo>
                    <a:pt x="14103" y="6142"/>
                    <a:pt x="14103" y="4621"/>
                    <a:pt x="13250" y="3252"/>
                  </a:cubicBezTo>
                  <a:cubicBezTo>
                    <a:pt x="12398" y="1883"/>
                    <a:pt x="10692" y="666"/>
                    <a:pt x="8419" y="209"/>
                  </a:cubicBezTo>
                  <a:cubicBezTo>
                    <a:pt x="6145" y="-247"/>
                    <a:pt x="3303" y="57"/>
                    <a:pt x="1598" y="970"/>
                  </a:cubicBezTo>
                  <a:cubicBezTo>
                    <a:pt x="-108" y="1883"/>
                    <a:pt x="-676" y="3404"/>
                    <a:pt x="1029" y="5229"/>
                  </a:cubicBezTo>
                  <a:cubicBezTo>
                    <a:pt x="2735" y="7054"/>
                    <a:pt x="6713" y="9184"/>
                    <a:pt x="9840" y="10705"/>
                  </a:cubicBezTo>
                  <a:cubicBezTo>
                    <a:pt x="12966" y="12226"/>
                    <a:pt x="15240" y="13139"/>
                    <a:pt x="17229" y="14356"/>
                  </a:cubicBezTo>
                  <a:cubicBezTo>
                    <a:pt x="19219" y="15573"/>
                    <a:pt x="20924" y="17094"/>
                    <a:pt x="20640" y="18311"/>
                  </a:cubicBezTo>
                  <a:cubicBezTo>
                    <a:pt x="20356" y="19528"/>
                    <a:pt x="18082" y="20440"/>
                    <a:pt x="15240" y="20897"/>
                  </a:cubicBezTo>
                  <a:cubicBezTo>
                    <a:pt x="12398" y="21353"/>
                    <a:pt x="8987" y="21353"/>
                    <a:pt x="6713" y="20592"/>
                  </a:cubicBezTo>
                  <a:cubicBezTo>
                    <a:pt x="4440" y="19832"/>
                    <a:pt x="3303" y="18311"/>
                    <a:pt x="3303" y="16790"/>
                  </a:cubicBezTo>
                  <a:cubicBezTo>
                    <a:pt x="3303" y="15268"/>
                    <a:pt x="4440" y="13747"/>
                    <a:pt x="5577" y="1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632073" y="104762"/>
              <a:ext cx="66927" cy="38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9" fill="norm" stroke="1" extrusionOk="0">
                  <a:moveTo>
                    <a:pt x="17293" y="1077"/>
                  </a:moveTo>
                  <a:cubicBezTo>
                    <a:pt x="17968" y="487"/>
                    <a:pt x="18643" y="-103"/>
                    <a:pt x="18306" y="15"/>
                  </a:cubicBezTo>
                  <a:cubicBezTo>
                    <a:pt x="17968" y="133"/>
                    <a:pt x="16618" y="959"/>
                    <a:pt x="13581" y="3674"/>
                  </a:cubicBezTo>
                  <a:cubicBezTo>
                    <a:pt x="10543" y="6389"/>
                    <a:pt x="5818" y="10992"/>
                    <a:pt x="3118" y="13943"/>
                  </a:cubicBezTo>
                  <a:cubicBezTo>
                    <a:pt x="418" y="16894"/>
                    <a:pt x="-257" y="18192"/>
                    <a:pt x="80" y="19136"/>
                  </a:cubicBezTo>
                  <a:cubicBezTo>
                    <a:pt x="418" y="20081"/>
                    <a:pt x="1768" y="20671"/>
                    <a:pt x="4130" y="21025"/>
                  </a:cubicBezTo>
                  <a:cubicBezTo>
                    <a:pt x="6493" y="21379"/>
                    <a:pt x="9868" y="21497"/>
                    <a:pt x="12906" y="21202"/>
                  </a:cubicBezTo>
                  <a:cubicBezTo>
                    <a:pt x="15943" y="20907"/>
                    <a:pt x="18643" y="20199"/>
                    <a:pt x="21343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622800" y="296530"/>
              <a:ext cx="146050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009" y="521"/>
                    <a:pt x="10017" y="-1443"/>
                    <a:pt x="13617" y="1502"/>
                  </a:cubicBezTo>
                  <a:cubicBezTo>
                    <a:pt x="17217" y="4448"/>
                    <a:pt x="1940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725343" y="200284"/>
              <a:ext cx="68907" cy="25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94" fill="norm" stroke="1" extrusionOk="0">
                  <a:moveTo>
                    <a:pt x="11490" y="13997"/>
                  </a:moveTo>
                  <a:cubicBezTo>
                    <a:pt x="9526" y="14861"/>
                    <a:pt x="7563" y="15725"/>
                    <a:pt x="5272" y="17107"/>
                  </a:cubicBezTo>
                  <a:cubicBezTo>
                    <a:pt x="2981" y="18490"/>
                    <a:pt x="363" y="20390"/>
                    <a:pt x="35" y="20995"/>
                  </a:cubicBezTo>
                  <a:cubicBezTo>
                    <a:pt x="-292" y="21600"/>
                    <a:pt x="1672" y="20909"/>
                    <a:pt x="4944" y="17712"/>
                  </a:cubicBezTo>
                  <a:cubicBezTo>
                    <a:pt x="8217" y="14515"/>
                    <a:pt x="12799" y="8813"/>
                    <a:pt x="15744" y="5443"/>
                  </a:cubicBezTo>
                  <a:cubicBezTo>
                    <a:pt x="18690" y="2074"/>
                    <a:pt x="19999" y="1037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833632" y="244734"/>
              <a:ext cx="21584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390" y="0"/>
                  </a:moveTo>
                  <a:cubicBezTo>
                    <a:pt x="2599" y="5143"/>
                    <a:pt x="2809" y="10286"/>
                    <a:pt x="2809" y="13500"/>
                  </a:cubicBezTo>
                  <a:cubicBezTo>
                    <a:pt x="2809" y="16714"/>
                    <a:pt x="2599" y="18000"/>
                    <a:pt x="2075" y="19157"/>
                  </a:cubicBezTo>
                  <a:cubicBezTo>
                    <a:pt x="1551" y="20314"/>
                    <a:pt x="712" y="21343"/>
                    <a:pt x="292" y="20957"/>
                  </a:cubicBezTo>
                  <a:cubicBezTo>
                    <a:pt x="-127" y="20571"/>
                    <a:pt x="-127" y="18771"/>
                    <a:pt x="502" y="15943"/>
                  </a:cubicBezTo>
                  <a:cubicBezTo>
                    <a:pt x="1131" y="13114"/>
                    <a:pt x="2390" y="9257"/>
                    <a:pt x="3543" y="6814"/>
                  </a:cubicBezTo>
                  <a:cubicBezTo>
                    <a:pt x="4696" y="4371"/>
                    <a:pt x="5745" y="3343"/>
                    <a:pt x="6793" y="2700"/>
                  </a:cubicBezTo>
                  <a:cubicBezTo>
                    <a:pt x="7842" y="2057"/>
                    <a:pt x="8890" y="1800"/>
                    <a:pt x="9624" y="3214"/>
                  </a:cubicBezTo>
                  <a:cubicBezTo>
                    <a:pt x="10358" y="4629"/>
                    <a:pt x="10778" y="7714"/>
                    <a:pt x="10988" y="9900"/>
                  </a:cubicBezTo>
                  <a:cubicBezTo>
                    <a:pt x="11197" y="12086"/>
                    <a:pt x="11197" y="13371"/>
                    <a:pt x="10988" y="14657"/>
                  </a:cubicBezTo>
                  <a:cubicBezTo>
                    <a:pt x="10778" y="15943"/>
                    <a:pt x="10358" y="17229"/>
                    <a:pt x="10254" y="16843"/>
                  </a:cubicBezTo>
                  <a:cubicBezTo>
                    <a:pt x="10149" y="16457"/>
                    <a:pt x="10358" y="14400"/>
                    <a:pt x="11512" y="11700"/>
                  </a:cubicBezTo>
                  <a:cubicBezTo>
                    <a:pt x="12665" y="9000"/>
                    <a:pt x="14762" y="5657"/>
                    <a:pt x="16335" y="3986"/>
                  </a:cubicBezTo>
                  <a:cubicBezTo>
                    <a:pt x="17908" y="2314"/>
                    <a:pt x="18956" y="2314"/>
                    <a:pt x="19795" y="2829"/>
                  </a:cubicBezTo>
                  <a:cubicBezTo>
                    <a:pt x="20634" y="3343"/>
                    <a:pt x="21263" y="4371"/>
                    <a:pt x="21368" y="7586"/>
                  </a:cubicBezTo>
                  <a:cubicBezTo>
                    <a:pt x="21473" y="10800"/>
                    <a:pt x="21054" y="16200"/>
                    <a:pt x="206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087160" y="63706"/>
              <a:ext cx="260757" cy="34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64" fill="norm" stroke="1" extrusionOk="0">
                  <a:moveTo>
                    <a:pt x="6673" y="16005"/>
                  </a:moveTo>
                  <a:cubicBezTo>
                    <a:pt x="6846" y="15347"/>
                    <a:pt x="7019" y="14688"/>
                    <a:pt x="6846" y="14096"/>
                  </a:cubicBezTo>
                  <a:cubicBezTo>
                    <a:pt x="6673" y="13503"/>
                    <a:pt x="6155" y="12976"/>
                    <a:pt x="5463" y="12778"/>
                  </a:cubicBezTo>
                  <a:cubicBezTo>
                    <a:pt x="4772" y="12581"/>
                    <a:pt x="3908" y="12713"/>
                    <a:pt x="2871" y="13569"/>
                  </a:cubicBezTo>
                  <a:cubicBezTo>
                    <a:pt x="1835" y="14425"/>
                    <a:pt x="625" y="16005"/>
                    <a:pt x="193" y="17191"/>
                  </a:cubicBezTo>
                  <a:cubicBezTo>
                    <a:pt x="-239" y="18376"/>
                    <a:pt x="107" y="19166"/>
                    <a:pt x="711" y="19561"/>
                  </a:cubicBezTo>
                  <a:cubicBezTo>
                    <a:pt x="1316" y="19957"/>
                    <a:pt x="2180" y="19957"/>
                    <a:pt x="2958" y="19759"/>
                  </a:cubicBezTo>
                  <a:cubicBezTo>
                    <a:pt x="3735" y="19561"/>
                    <a:pt x="4427" y="19166"/>
                    <a:pt x="5204" y="18969"/>
                  </a:cubicBezTo>
                  <a:cubicBezTo>
                    <a:pt x="5982" y="18771"/>
                    <a:pt x="6846" y="18771"/>
                    <a:pt x="7710" y="18837"/>
                  </a:cubicBezTo>
                  <a:cubicBezTo>
                    <a:pt x="8574" y="18903"/>
                    <a:pt x="9438" y="19035"/>
                    <a:pt x="10215" y="18771"/>
                  </a:cubicBezTo>
                  <a:cubicBezTo>
                    <a:pt x="10993" y="18508"/>
                    <a:pt x="11684" y="17849"/>
                    <a:pt x="13153" y="15347"/>
                  </a:cubicBezTo>
                  <a:cubicBezTo>
                    <a:pt x="14622" y="12844"/>
                    <a:pt x="16868" y="8498"/>
                    <a:pt x="18164" y="5930"/>
                  </a:cubicBezTo>
                  <a:cubicBezTo>
                    <a:pt x="19460" y="3361"/>
                    <a:pt x="19806" y="2571"/>
                    <a:pt x="20238" y="1715"/>
                  </a:cubicBezTo>
                  <a:cubicBezTo>
                    <a:pt x="20670" y="859"/>
                    <a:pt x="21188" y="-63"/>
                    <a:pt x="21275" y="3"/>
                  </a:cubicBezTo>
                  <a:cubicBezTo>
                    <a:pt x="21361" y="69"/>
                    <a:pt x="21015" y="1122"/>
                    <a:pt x="20151" y="3559"/>
                  </a:cubicBezTo>
                  <a:cubicBezTo>
                    <a:pt x="19287" y="5996"/>
                    <a:pt x="17905" y="9815"/>
                    <a:pt x="17041" y="12713"/>
                  </a:cubicBezTo>
                  <a:cubicBezTo>
                    <a:pt x="16177" y="15610"/>
                    <a:pt x="15831" y="17586"/>
                    <a:pt x="15659" y="18903"/>
                  </a:cubicBezTo>
                  <a:cubicBezTo>
                    <a:pt x="15486" y="20220"/>
                    <a:pt x="15486" y="20878"/>
                    <a:pt x="15918" y="21208"/>
                  </a:cubicBezTo>
                  <a:cubicBezTo>
                    <a:pt x="16350" y="21537"/>
                    <a:pt x="17214" y="21537"/>
                    <a:pt x="17905" y="21274"/>
                  </a:cubicBezTo>
                  <a:cubicBezTo>
                    <a:pt x="18596" y="21010"/>
                    <a:pt x="19115" y="20483"/>
                    <a:pt x="19633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251450" y="24473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385610" y="244734"/>
              <a:ext cx="92767" cy="13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0866" fill="norm" stroke="1" extrusionOk="0">
                  <a:moveTo>
                    <a:pt x="14990" y="0"/>
                  </a:moveTo>
                  <a:cubicBezTo>
                    <a:pt x="12692" y="0"/>
                    <a:pt x="10394" y="0"/>
                    <a:pt x="7636" y="1588"/>
                  </a:cubicBezTo>
                  <a:cubicBezTo>
                    <a:pt x="4879" y="3176"/>
                    <a:pt x="1662" y="6353"/>
                    <a:pt x="513" y="9847"/>
                  </a:cubicBezTo>
                  <a:cubicBezTo>
                    <a:pt x="-636" y="13341"/>
                    <a:pt x="283" y="17153"/>
                    <a:pt x="1892" y="19218"/>
                  </a:cubicBezTo>
                  <a:cubicBezTo>
                    <a:pt x="3500" y="21282"/>
                    <a:pt x="5798" y="21600"/>
                    <a:pt x="9245" y="19059"/>
                  </a:cubicBezTo>
                  <a:cubicBezTo>
                    <a:pt x="12692" y="16518"/>
                    <a:pt x="17287" y="11118"/>
                    <a:pt x="19126" y="7624"/>
                  </a:cubicBezTo>
                  <a:cubicBezTo>
                    <a:pt x="20964" y="4129"/>
                    <a:pt x="20045" y="2541"/>
                    <a:pt x="18436" y="1588"/>
                  </a:cubicBezTo>
                  <a:cubicBezTo>
                    <a:pt x="16828" y="635"/>
                    <a:pt x="14530" y="318"/>
                    <a:pt x="12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467349" y="206634"/>
              <a:ext cx="228601" cy="18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4418"/>
                  </a:moveTo>
                  <a:cubicBezTo>
                    <a:pt x="2600" y="3682"/>
                    <a:pt x="5200" y="2945"/>
                    <a:pt x="7700" y="3559"/>
                  </a:cubicBezTo>
                  <a:cubicBezTo>
                    <a:pt x="10200" y="4173"/>
                    <a:pt x="12600" y="6136"/>
                    <a:pt x="13700" y="8468"/>
                  </a:cubicBezTo>
                  <a:cubicBezTo>
                    <a:pt x="14800" y="10800"/>
                    <a:pt x="14600" y="13500"/>
                    <a:pt x="14100" y="15586"/>
                  </a:cubicBezTo>
                  <a:cubicBezTo>
                    <a:pt x="13600" y="17673"/>
                    <a:pt x="12800" y="19145"/>
                    <a:pt x="11900" y="20127"/>
                  </a:cubicBezTo>
                  <a:cubicBezTo>
                    <a:pt x="11000" y="21109"/>
                    <a:pt x="10000" y="21600"/>
                    <a:pt x="9400" y="21109"/>
                  </a:cubicBezTo>
                  <a:cubicBezTo>
                    <a:pt x="8800" y="20618"/>
                    <a:pt x="8600" y="19145"/>
                    <a:pt x="8900" y="16814"/>
                  </a:cubicBezTo>
                  <a:cubicBezTo>
                    <a:pt x="9200" y="14482"/>
                    <a:pt x="10000" y="11291"/>
                    <a:pt x="12200" y="8345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384300" y="644784"/>
              <a:ext cx="4191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" y="21024"/>
                    <a:pt x="938" y="20448"/>
                    <a:pt x="1407" y="20160"/>
                  </a:cubicBezTo>
                  <a:cubicBezTo>
                    <a:pt x="1876" y="19872"/>
                    <a:pt x="2345" y="19872"/>
                    <a:pt x="2804" y="19872"/>
                  </a:cubicBezTo>
                  <a:cubicBezTo>
                    <a:pt x="3262" y="19872"/>
                    <a:pt x="3709" y="19872"/>
                    <a:pt x="4129" y="19584"/>
                  </a:cubicBezTo>
                  <a:cubicBezTo>
                    <a:pt x="4549" y="19296"/>
                    <a:pt x="4942" y="18720"/>
                    <a:pt x="5335" y="18144"/>
                  </a:cubicBezTo>
                  <a:cubicBezTo>
                    <a:pt x="5727" y="17568"/>
                    <a:pt x="6120" y="16992"/>
                    <a:pt x="6540" y="16272"/>
                  </a:cubicBezTo>
                  <a:cubicBezTo>
                    <a:pt x="6960" y="15552"/>
                    <a:pt x="7407" y="14688"/>
                    <a:pt x="7871" y="13824"/>
                  </a:cubicBezTo>
                  <a:cubicBezTo>
                    <a:pt x="8335" y="12960"/>
                    <a:pt x="8815" y="12096"/>
                    <a:pt x="9300" y="11232"/>
                  </a:cubicBezTo>
                  <a:cubicBezTo>
                    <a:pt x="9785" y="10368"/>
                    <a:pt x="10276" y="9504"/>
                    <a:pt x="10691" y="8784"/>
                  </a:cubicBezTo>
                  <a:cubicBezTo>
                    <a:pt x="11105" y="8064"/>
                    <a:pt x="11444" y="7488"/>
                    <a:pt x="11787" y="7056"/>
                  </a:cubicBezTo>
                  <a:cubicBezTo>
                    <a:pt x="12131" y="6624"/>
                    <a:pt x="12480" y="6336"/>
                    <a:pt x="12818" y="6048"/>
                  </a:cubicBezTo>
                  <a:cubicBezTo>
                    <a:pt x="13156" y="5760"/>
                    <a:pt x="13484" y="5472"/>
                    <a:pt x="13811" y="5040"/>
                  </a:cubicBezTo>
                  <a:cubicBezTo>
                    <a:pt x="14138" y="4608"/>
                    <a:pt x="14465" y="4032"/>
                    <a:pt x="14869" y="3600"/>
                  </a:cubicBezTo>
                  <a:cubicBezTo>
                    <a:pt x="15273" y="3168"/>
                    <a:pt x="15753" y="2880"/>
                    <a:pt x="16233" y="2592"/>
                  </a:cubicBezTo>
                  <a:cubicBezTo>
                    <a:pt x="16713" y="2304"/>
                    <a:pt x="17193" y="2016"/>
                    <a:pt x="17645" y="1728"/>
                  </a:cubicBezTo>
                  <a:cubicBezTo>
                    <a:pt x="18098" y="1440"/>
                    <a:pt x="18524" y="1152"/>
                    <a:pt x="18965" y="864"/>
                  </a:cubicBezTo>
                  <a:cubicBezTo>
                    <a:pt x="19407" y="576"/>
                    <a:pt x="19865" y="288"/>
                    <a:pt x="20307" y="144"/>
                  </a:cubicBezTo>
                  <a:cubicBezTo>
                    <a:pt x="20749" y="0"/>
                    <a:pt x="211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36650" y="714634"/>
              <a:ext cx="4565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20945"/>
                    <a:pt x="641" y="20291"/>
                    <a:pt x="1001" y="19473"/>
                  </a:cubicBezTo>
                  <a:cubicBezTo>
                    <a:pt x="1362" y="18655"/>
                    <a:pt x="1762" y="17673"/>
                    <a:pt x="2178" y="16773"/>
                  </a:cubicBezTo>
                  <a:cubicBezTo>
                    <a:pt x="2594" y="15873"/>
                    <a:pt x="3024" y="15055"/>
                    <a:pt x="3440" y="14236"/>
                  </a:cubicBezTo>
                  <a:cubicBezTo>
                    <a:pt x="3855" y="13418"/>
                    <a:pt x="4256" y="12600"/>
                    <a:pt x="4636" y="11945"/>
                  </a:cubicBezTo>
                  <a:cubicBezTo>
                    <a:pt x="5017" y="11291"/>
                    <a:pt x="5377" y="10800"/>
                    <a:pt x="5748" y="10227"/>
                  </a:cubicBezTo>
                  <a:cubicBezTo>
                    <a:pt x="6118" y="9655"/>
                    <a:pt x="6499" y="9000"/>
                    <a:pt x="6900" y="8427"/>
                  </a:cubicBezTo>
                  <a:cubicBezTo>
                    <a:pt x="7300" y="7855"/>
                    <a:pt x="7721" y="7364"/>
                    <a:pt x="8081" y="6873"/>
                  </a:cubicBezTo>
                  <a:cubicBezTo>
                    <a:pt x="8442" y="6382"/>
                    <a:pt x="8742" y="5891"/>
                    <a:pt x="9053" y="5482"/>
                  </a:cubicBezTo>
                  <a:cubicBezTo>
                    <a:pt x="9363" y="5073"/>
                    <a:pt x="9683" y="4745"/>
                    <a:pt x="10014" y="4418"/>
                  </a:cubicBezTo>
                  <a:cubicBezTo>
                    <a:pt x="10344" y="4091"/>
                    <a:pt x="10685" y="3764"/>
                    <a:pt x="11015" y="3518"/>
                  </a:cubicBezTo>
                  <a:cubicBezTo>
                    <a:pt x="11346" y="3273"/>
                    <a:pt x="11666" y="3109"/>
                    <a:pt x="11982" y="2945"/>
                  </a:cubicBezTo>
                  <a:cubicBezTo>
                    <a:pt x="12297" y="2782"/>
                    <a:pt x="12608" y="2618"/>
                    <a:pt x="12923" y="2455"/>
                  </a:cubicBezTo>
                  <a:cubicBezTo>
                    <a:pt x="13238" y="2291"/>
                    <a:pt x="13559" y="2127"/>
                    <a:pt x="13879" y="1882"/>
                  </a:cubicBezTo>
                  <a:cubicBezTo>
                    <a:pt x="14200" y="1636"/>
                    <a:pt x="14520" y="1309"/>
                    <a:pt x="14831" y="1145"/>
                  </a:cubicBezTo>
                  <a:cubicBezTo>
                    <a:pt x="15141" y="982"/>
                    <a:pt x="15441" y="982"/>
                    <a:pt x="15807" y="900"/>
                  </a:cubicBezTo>
                  <a:cubicBezTo>
                    <a:pt x="16172" y="818"/>
                    <a:pt x="16603" y="655"/>
                    <a:pt x="17009" y="491"/>
                  </a:cubicBezTo>
                  <a:cubicBezTo>
                    <a:pt x="17414" y="327"/>
                    <a:pt x="17795" y="164"/>
                    <a:pt x="18200" y="82"/>
                  </a:cubicBezTo>
                  <a:cubicBezTo>
                    <a:pt x="18606" y="0"/>
                    <a:pt x="19036" y="0"/>
                    <a:pt x="19442" y="0"/>
                  </a:cubicBezTo>
                  <a:cubicBezTo>
                    <a:pt x="19848" y="0"/>
                    <a:pt x="20228" y="0"/>
                    <a:pt x="20584" y="327"/>
                  </a:cubicBezTo>
                  <a:cubicBezTo>
                    <a:pt x="20939" y="655"/>
                    <a:pt x="21270" y="1309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007100" y="27648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057900" y="479684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540742" y="1165484"/>
              <a:ext cx="209969" cy="31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3" fill="norm" stroke="1" extrusionOk="0">
                  <a:moveTo>
                    <a:pt x="3441" y="0"/>
                  </a:moveTo>
                  <a:cubicBezTo>
                    <a:pt x="2371" y="284"/>
                    <a:pt x="1302" y="568"/>
                    <a:pt x="660" y="1279"/>
                  </a:cubicBezTo>
                  <a:cubicBezTo>
                    <a:pt x="19" y="1989"/>
                    <a:pt x="-195" y="3126"/>
                    <a:pt x="1088" y="3837"/>
                  </a:cubicBezTo>
                  <a:cubicBezTo>
                    <a:pt x="2371" y="4547"/>
                    <a:pt x="5152" y="4832"/>
                    <a:pt x="8146" y="4761"/>
                  </a:cubicBezTo>
                  <a:cubicBezTo>
                    <a:pt x="11140" y="4689"/>
                    <a:pt x="14348" y="4263"/>
                    <a:pt x="16807" y="3766"/>
                  </a:cubicBezTo>
                  <a:cubicBezTo>
                    <a:pt x="19266" y="3268"/>
                    <a:pt x="20977" y="2700"/>
                    <a:pt x="21191" y="2487"/>
                  </a:cubicBezTo>
                  <a:cubicBezTo>
                    <a:pt x="21405" y="2274"/>
                    <a:pt x="20122" y="2416"/>
                    <a:pt x="17342" y="3339"/>
                  </a:cubicBezTo>
                  <a:cubicBezTo>
                    <a:pt x="14561" y="4263"/>
                    <a:pt x="10284" y="5968"/>
                    <a:pt x="8039" y="7176"/>
                  </a:cubicBezTo>
                  <a:cubicBezTo>
                    <a:pt x="5793" y="8384"/>
                    <a:pt x="5579" y="9095"/>
                    <a:pt x="6007" y="9521"/>
                  </a:cubicBezTo>
                  <a:cubicBezTo>
                    <a:pt x="6435" y="9947"/>
                    <a:pt x="7504" y="10089"/>
                    <a:pt x="8894" y="10303"/>
                  </a:cubicBezTo>
                  <a:cubicBezTo>
                    <a:pt x="10284" y="10516"/>
                    <a:pt x="11995" y="10800"/>
                    <a:pt x="12530" y="11226"/>
                  </a:cubicBezTo>
                  <a:cubicBezTo>
                    <a:pt x="13064" y="11653"/>
                    <a:pt x="12423" y="12221"/>
                    <a:pt x="10498" y="13216"/>
                  </a:cubicBezTo>
                  <a:cubicBezTo>
                    <a:pt x="8573" y="14211"/>
                    <a:pt x="5365" y="15632"/>
                    <a:pt x="3441" y="16626"/>
                  </a:cubicBezTo>
                  <a:cubicBezTo>
                    <a:pt x="1516" y="17621"/>
                    <a:pt x="874" y="18189"/>
                    <a:pt x="447" y="18900"/>
                  </a:cubicBezTo>
                  <a:cubicBezTo>
                    <a:pt x="19" y="19611"/>
                    <a:pt x="-195" y="20463"/>
                    <a:pt x="233" y="20961"/>
                  </a:cubicBezTo>
                  <a:cubicBezTo>
                    <a:pt x="660" y="21458"/>
                    <a:pt x="1730" y="21600"/>
                    <a:pt x="4724" y="21387"/>
                  </a:cubicBezTo>
                  <a:cubicBezTo>
                    <a:pt x="7718" y="21174"/>
                    <a:pt x="12637" y="20605"/>
                    <a:pt x="15631" y="20108"/>
                  </a:cubicBezTo>
                  <a:cubicBezTo>
                    <a:pt x="18625" y="19611"/>
                    <a:pt x="19694" y="19184"/>
                    <a:pt x="20763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804988" y="1291265"/>
              <a:ext cx="98339" cy="17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379" fill="norm" stroke="1" extrusionOk="0">
                  <a:moveTo>
                    <a:pt x="12893" y="4720"/>
                  </a:moveTo>
                  <a:cubicBezTo>
                    <a:pt x="13334" y="3450"/>
                    <a:pt x="13775" y="2179"/>
                    <a:pt x="12453" y="1290"/>
                  </a:cubicBezTo>
                  <a:cubicBezTo>
                    <a:pt x="11130" y="400"/>
                    <a:pt x="8045" y="-108"/>
                    <a:pt x="5620" y="19"/>
                  </a:cubicBezTo>
                  <a:cubicBezTo>
                    <a:pt x="3196" y="146"/>
                    <a:pt x="1432" y="908"/>
                    <a:pt x="551" y="2179"/>
                  </a:cubicBezTo>
                  <a:cubicBezTo>
                    <a:pt x="-331" y="3450"/>
                    <a:pt x="-331" y="5228"/>
                    <a:pt x="1873" y="6753"/>
                  </a:cubicBezTo>
                  <a:cubicBezTo>
                    <a:pt x="4077" y="8278"/>
                    <a:pt x="8485" y="9548"/>
                    <a:pt x="11791" y="10565"/>
                  </a:cubicBezTo>
                  <a:cubicBezTo>
                    <a:pt x="15098" y="11581"/>
                    <a:pt x="17302" y="12344"/>
                    <a:pt x="18845" y="13868"/>
                  </a:cubicBezTo>
                  <a:cubicBezTo>
                    <a:pt x="20387" y="15393"/>
                    <a:pt x="21269" y="17680"/>
                    <a:pt x="19506" y="19205"/>
                  </a:cubicBezTo>
                  <a:cubicBezTo>
                    <a:pt x="17742" y="20730"/>
                    <a:pt x="13334" y="21492"/>
                    <a:pt x="10469" y="21365"/>
                  </a:cubicBezTo>
                  <a:cubicBezTo>
                    <a:pt x="7604" y="21238"/>
                    <a:pt x="6281" y="20221"/>
                    <a:pt x="6942" y="18188"/>
                  </a:cubicBezTo>
                  <a:cubicBezTo>
                    <a:pt x="7604" y="16156"/>
                    <a:pt x="10249" y="13106"/>
                    <a:pt x="12893" y="1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961880" y="1165484"/>
              <a:ext cx="190771" cy="28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97" fill="norm" stroke="1" extrusionOk="0">
                  <a:moveTo>
                    <a:pt x="3591" y="1892"/>
                  </a:moveTo>
                  <a:cubicBezTo>
                    <a:pt x="4066" y="946"/>
                    <a:pt x="4540" y="0"/>
                    <a:pt x="4659" y="0"/>
                  </a:cubicBezTo>
                  <a:cubicBezTo>
                    <a:pt x="4778" y="0"/>
                    <a:pt x="4540" y="946"/>
                    <a:pt x="4184" y="3153"/>
                  </a:cubicBezTo>
                  <a:cubicBezTo>
                    <a:pt x="3828" y="5361"/>
                    <a:pt x="3353" y="8829"/>
                    <a:pt x="2997" y="11431"/>
                  </a:cubicBezTo>
                  <a:cubicBezTo>
                    <a:pt x="2641" y="14032"/>
                    <a:pt x="2404" y="15766"/>
                    <a:pt x="2404" y="17264"/>
                  </a:cubicBezTo>
                  <a:cubicBezTo>
                    <a:pt x="2404" y="18762"/>
                    <a:pt x="2641" y="20023"/>
                    <a:pt x="3353" y="20733"/>
                  </a:cubicBezTo>
                  <a:cubicBezTo>
                    <a:pt x="4066" y="21442"/>
                    <a:pt x="5252" y="21600"/>
                    <a:pt x="6558" y="21127"/>
                  </a:cubicBezTo>
                  <a:cubicBezTo>
                    <a:pt x="7863" y="20654"/>
                    <a:pt x="9288" y="19550"/>
                    <a:pt x="10118" y="18526"/>
                  </a:cubicBezTo>
                  <a:cubicBezTo>
                    <a:pt x="10949" y="17501"/>
                    <a:pt x="11186" y="16555"/>
                    <a:pt x="10830" y="15766"/>
                  </a:cubicBezTo>
                  <a:cubicBezTo>
                    <a:pt x="10474" y="14978"/>
                    <a:pt x="9525" y="14347"/>
                    <a:pt x="7982" y="13796"/>
                  </a:cubicBezTo>
                  <a:cubicBezTo>
                    <a:pt x="6439" y="13244"/>
                    <a:pt x="4303" y="12771"/>
                    <a:pt x="2641" y="12455"/>
                  </a:cubicBezTo>
                  <a:cubicBezTo>
                    <a:pt x="980" y="12140"/>
                    <a:pt x="-207" y="11982"/>
                    <a:pt x="30" y="11588"/>
                  </a:cubicBezTo>
                  <a:cubicBezTo>
                    <a:pt x="268" y="11194"/>
                    <a:pt x="1929" y="10564"/>
                    <a:pt x="4303" y="10012"/>
                  </a:cubicBezTo>
                  <a:cubicBezTo>
                    <a:pt x="6677" y="9460"/>
                    <a:pt x="9762" y="8987"/>
                    <a:pt x="11898" y="8750"/>
                  </a:cubicBezTo>
                  <a:cubicBezTo>
                    <a:pt x="14035" y="8514"/>
                    <a:pt x="15222" y="8514"/>
                    <a:pt x="16052" y="8987"/>
                  </a:cubicBezTo>
                  <a:cubicBezTo>
                    <a:pt x="16883" y="9460"/>
                    <a:pt x="17358" y="10406"/>
                    <a:pt x="17477" y="11746"/>
                  </a:cubicBezTo>
                  <a:cubicBezTo>
                    <a:pt x="17595" y="13086"/>
                    <a:pt x="17358" y="14820"/>
                    <a:pt x="17239" y="16161"/>
                  </a:cubicBezTo>
                  <a:cubicBezTo>
                    <a:pt x="17120" y="17501"/>
                    <a:pt x="17120" y="18447"/>
                    <a:pt x="17239" y="18131"/>
                  </a:cubicBezTo>
                  <a:cubicBezTo>
                    <a:pt x="17358" y="17816"/>
                    <a:pt x="17595" y="16239"/>
                    <a:pt x="18307" y="13717"/>
                  </a:cubicBezTo>
                  <a:cubicBezTo>
                    <a:pt x="19019" y="11194"/>
                    <a:pt x="20206" y="7726"/>
                    <a:pt x="21393" y="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203449" y="1083932"/>
              <a:ext cx="596901" cy="34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9877"/>
                  </a:moveTo>
                  <a:cubicBezTo>
                    <a:pt x="230" y="13322"/>
                    <a:pt x="460" y="16767"/>
                    <a:pt x="574" y="18821"/>
                  </a:cubicBezTo>
                  <a:cubicBezTo>
                    <a:pt x="689" y="20875"/>
                    <a:pt x="689" y="21538"/>
                    <a:pt x="651" y="21472"/>
                  </a:cubicBezTo>
                  <a:cubicBezTo>
                    <a:pt x="613" y="21405"/>
                    <a:pt x="536" y="20610"/>
                    <a:pt x="613" y="19418"/>
                  </a:cubicBezTo>
                  <a:cubicBezTo>
                    <a:pt x="689" y="18225"/>
                    <a:pt x="919" y="16635"/>
                    <a:pt x="1149" y="15509"/>
                  </a:cubicBezTo>
                  <a:cubicBezTo>
                    <a:pt x="1379" y="14382"/>
                    <a:pt x="1609" y="13720"/>
                    <a:pt x="1915" y="13322"/>
                  </a:cubicBezTo>
                  <a:cubicBezTo>
                    <a:pt x="2221" y="12925"/>
                    <a:pt x="2604" y="12792"/>
                    <a:pt x="2872" y="13256"/>
                  </a:cubicBezTo>
                  <a:cubicBezTo>
                    <a:pt x="3140" y="13720"/>
                    <a:pt x="3294" y="14780"/>
                    <a:pt x="3370" y="15840"/>
                  </a:cubicBezTo>
                  <a:cubicBezTo>
                    <a:pt x="3447" y="16900"/>
                    <a:pt x="3447" y="17960"/>
                    <a:pt x="3485" y="18159"/>
                  </a:cubicBezTo>
                  <a:cubicBezTo>
                    <a:pt x="3523" y="18358"/>
                    <a:pt x="3600" y="17695"/>
                    <a:pt x="3906" y="16701"/>
                  </a:cubicBezTo>
                  <a:cubicBezTo>
                    <a:pt x="4213" y="15707"/>
                    <a:pt x="4749" y="14382"/>
                    <a:pt x="5323" y="13388"/>
                  </a:cubicBezTo>
                  <a:cubicBezTo>
                    <a:pt x="5898" y="12394"/>
                    <a:pt x="6511" y="11732"/>
                    <a:pt x="6855" y="11798"/>
                  </a:cubicBezTo>
                  <a:cubicBezTo>
                    <a:pt x="7200" y="11864"/>
                    <a:pt x="7277" y="12659"/>
                    <a:pt x="7315" y="13786"/>
                  </a:cubicBezTo>
                  <a:cubicBezTo>
                    <a:pt x="7353" y="14912"/>
                    <a:pt x="7353" y="16370"/>
                    <a:pt x="7353" y="17496"/>
                  </a:cubicBezTo>
                  <a:cubicBezTo>
                    <a:pt x="7353" y="18623"/>
                    <a:pt x="7353" y="19418"/>
                    <a:pt x="7545" y="19948"/>
                  </a:cubicBezTo>
                  <a:cubicBezTo>
                    <a:pt x="7736" y="20478"/>
                    <a:pt x="8119" y="20743"/>
                    <a:pt x="8617" y="20345"/>
                  </a:cubicBezTo>
                  <a:cubicBezTo>
                    <a:pt x="9115" y="19948"/>
                    <a:pt x="9728" y="18888"/>
                    <a:pt x="10149" y="17828"/>
                  </a:cubicBezTo>
                  <a:cubicBezTo>
                    <a:pt x="10570" y="16767"/>
                    <a:pt x="10800" y="15707"/>
                    <a:pt x="10915" y="14846"/>
                  </a:cubicBezTo>
                  <a:cubicBezTo>
                    <a:pt x="11030" y="13985"/>
                    <a:pt x="11030" y="13322"/>
                    <a:pt x="10838" y="12991"/>
                  </a:cubicBezTo>
                  <a:cubicBezTo>
                    <a:pt x="10647" y="12659"/>
                    <a:pt x="10264" y="12659"/>
                    <a:pt x="9957" y="12925"/>
                  </a:cubicBezTo>
                  <a:cubicBezTo>
                    <a:pt x="9651" y="13190"/>
                    <a:pt x="9421" y="13720"/>
                    <a:pt x="9191" y="14780"/>
                  </a:cubicBezTo>
                  <a:cubicBezTo>
                    <a:pt x="8962" y="15840"/>
                    <a:pt x="8732" y="17430"/>
                    <a:pt x="8732" y="18490"/>
                  </a:cubicBezTo>
                  <a:cubicBezTo>
                    <a:pt x="8732" y="19550"/>
                    <a:pt x="8962" y="20080"/>
                    <a:pt x="9230" y="20147"/>
                  </a:cubicBezTo>
                  <a:cubicBezTo>
                    <a:pt x="9498" y="20213"/>
                    <a:pt x="9804" y="19815"/>
                    <a:pt x="10072" y="19285"/>
                  </a:cubicBezTo>
                  <a:cubicBezTo>
                    <a:pt x="10340" y="18755"/>
                    <a:pt x="10570" y="18093"/>
                    <a:pt x="10838" y="17563"/>
                  </a:cubicBezTo>
                  <a:cubicBezTo>
                    <a:pt x="11106" y="17032"/>
                    <a:pt x="11413" y="16635"/>
                    <a:pt x="11566" y="16767"/>
                  </a:cubicBezTo>
                  <a:cubicBezTo>
                    <a:pt x="11719" y="16900"/>
                    <a:pt x="11719" y="17563"/>
                    <a:pt x="11834" y="18159"/>
                  </a:cubicBezTo>
                  <a:cubicBezTo>
                    <a:pt x="11949" y="18755"/>
                    <a:pt x="12179" y="19285"/>
                    <a:pt x="12447" y="19219"/>
                  </a:cubicBezTo>
                  <a:cubicBezTo>
                    <a:pt x="12715" y="19153"/>
                    <a:pt x="13021" y="18490"/>
                    <a:pt x="13634" y="16304"/>
                  </a:cubicBezTo>
                  <a:cubicBezTo>
                    <a:pt x="14247" y="14117"/>
                    <a:pt x="15166" y="10407"/>
                    <a:pt x="15817" y="7756"/>
                  </a:cubicBezTo>
                  <a:cubicBezTo>
                    <a:pt x="16468" y="5106"/>
                    <a:pt x="16851" y="3516"/>
                    <a:pt x="17081" y="2257"/>
                  </a:cubicBezTo>
                  <a:cubicBezTo>
                    <a:pt x="17311" y="998"/>
                    <a:pt x="17387" y="71"/>
                    <a:pt x="17311" y="4"/>
                  </a:cubicBezTo>
                  <a:cubicBezTo>
                    <a:pt x="17234" y="-62"/>
                    <a:pt x="17004" y="733"/>
                    <a:pt x="16583" y="3118"/>
                  </a:cubicBezTo>
                  <a:cubicBezTo>
                    <a:pt x="16162" y="5504"/>
                    <a:pt x="15549" y="9479"/>
                    <a:pt x="15204" y="12196"/>
                  </a:cubicBezTo>
                  <a:cubicBezTo>
                    <a:pt x="14860" y="14912"/>
                    <a:pt x="14783" y="16370"/>
                    <a:pt x="14783" y="17430"/>
                  </a:cubicBezTo>
                  <a:cubicBezTo>
                    <a:pt x="14783" y="18490"/>
                    <a:pt x="14860" y="19153"/>
                    <a:pt x="15089" y="19550"/>
                  </a:cubicBezTo>
                  <a:cubicBezTo>
                    <a:pt x="15319" y="19948"/>
                    <a:pt x="15702" y="20080"/>
                    <a:pt x="16238" y="19550"/>
                  </a:cubicBezTo>
                  <a:cubicBezTo>
                    <a:pt x="16774" y="19020"/>
                    <a:pt x="17464" y="17828"/>
                    <a:pt x="17923" y="16900"/>
                  </a:cubicBezTo>
                  <a:cubicBezTo>
                    <a:pt x="18383" y="15972"/>
                    <a:pt x="18613" y="15310"/>
                    <a:pt x="18766" y="14647"/>
                  </a:cubicBezTo>
                  <a:cubicBezTo>
                    <a:pt x="18919" y="13985"/>
                    <a:pt x="18996" y="13322"/>
                    <a:pt x="18843" y="13123"/>
                  </a:cubicBezTo>
                  <a:cubicBezTo>
                    <a:pt x="18689" y="12925"/>
                    <a:pt x="18306" y="13190"/>
                    <a:pt x="18000" y="13720"/>
                  </a:cubicBezTo>
                  <a:cubicBezTo>
                    <a:pt x="17694" y="14250"/>
                    <a:pt x="17464" y="15045"/>
                    <a:pt x="17349" y="15972"/>
                  </a:cubicBezTo>
                  <a:cubicBezTo>
                    <a:pt x="17234" y="16900"/>
                    <a:pt x="17234" y="17960"/>
                    <a:pt x="17502" y="18623"/>
                  </a:cubicBezTo>
                  <a:cubicBezTo>
                    <a:pt x="17770" y="19285"/>
                    <a:pt x="18306" y="19550"/>
                    <a:pt x="19034" y="19153"/>
                  </a:cubicBezTo>
                  <a:cubicBezTo>
                    <a:pt x="19762" y="18755"/>
                    <a:pt x="20681" y="17695"/>
                    <a:pt x="21600" y="16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590800" y="1152784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8000"/>
                    <a:pt x="1137" y="14400"/>
                    <a:pt x="4737" y="10800"/>
                  </a:cubicBezTo>
                  <a:cubicBezTo>
                    <a:pt x="8337" y="7200"/>
                    <a:pt x="1496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492500" y="1225293"/>
              <a:ext cx="279400" cy="31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9818" y="4084"/>
                  </a:moveTo>
                  <a:cubicBezTo>
                    <a:pt x="9982" y="2805"/>
                    <a:pt x="10145" y="1526"/>
                    <a:pt x="9655" y="958"/>
                  </a:cubicBezTo>
                  <a:cubicBezTo>
                    <a:pt x="9164" y="389"/>
                    <a:pt x="8018" y="532"/>
                    <a:pt x="6464" y="1810"/>
                  </a:cubicBezTo>
                  <a:cubicBezTo>
                    <a:pt x="4909" y="3089"/>
                    <a:pt x="2945" y="5505"/>
                    <a:pt x="1718" y="8276"/>
                  </a:cubicBezTo>
                  <a:cubicBezTo>
                    <a:pt x="491" y="11047"/>
                    <a:pt x="0" y="14174"/>
                    <a:pt x="0" y="16376"/>
                  </a:cubicBezTo>
                  <a:cubicBezTo>
                    <a:pt x="0" y="18579"/>
                    <a:pt x="491" y="19858"/>
                    <a:pt x="1555" y="20568"/>
                  </a:cubicBezTo>
                  <a:cubicBezTo>
                    <a:pt x="2618" y="21279"/>
                    <a:pt x="4255" y="21421"/>
                    <a:pt x="6218" y="20071"/>
                  </a:cubicBezTo>
                  <a:cubicBezTo>
                    <a:pt x="8182" y="18721"/>
                    <a:pt x="10473" y="15879"/>
                    <a:pt x="11864" y="12824"/>
                  </a:cubicBezTo>
                  <a:cubicBezTo>
                    <a:pt x="13255" y="9768"/>
                    <a:pt x="13745" y="6500"/>
                    <a:pt x="13500" y="4297"/>
                  </a:cubicBezTo>
                  <a:cubicBezTo>
                    <a:pt x="13255" y="2095"/>
                    <a:pt x="12273" y="958"/>
                    <a:pt x="11291" y="389"/>
                  </a:cubicBezTo>
                  <a:cubicBezTo>
                    <a:pt x="10309" y="-179"/>
                    <a:pt x="9327" y="-179"/>
                    <a:pt x="7936" y="745"/>
                  </a:cubicBezTo>
                  <a:cubicBezTo>
                    <a:pt x="6545" y="1668"/>
                    <a:pt x="4745" y="3516"/>
                    <a:pt x="3600" y="4866"/>
                  </a:cubicBezTo>
                  <a:cubicBezTo>
                    <a:pt x="2455" y="6216"/>
                    <a:pt x="1964" y="7068"/>
                    <a:pt x="1800" y="7850"/>
                  </a:cubicBezTo>
                  <a:cubicBezTo>
                    <a:pt x="1636" y="8632"/>
                    <a:pt x="1800" y="9342"/>
                    <a:pt x="2373" y="9697"/>
                  </a:cubicBezTo>
                  <a:cubicBezTo>
                    <a:pt x="2945" y="10053"/>
                    <a:pt x="3927" y="10053"/>
                    <a:pt x="6791" y="9484"/>
                  </a:cubicBezTo>
                  <a:cubicBezTo>
                    <a:pt x="9655" y="8916"/>
                    <a:pt x="14400" y="7779"/>
                    <a:pt x="17182" y="6997"/>
                  </a:cubicBezTo>
                  <a:cubicBezTo>
                    <a:pt x="19964" y="6216"/>
                    <a:pt x="20782" y="5789"/>
                    <a:pt x="21600" y="5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565260" y="1047922"/>
              <a:ext cx="143140" cy="1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5" fill="norm" stroke="1" extrusionOk="0">
                  <a:moveTo>
                    <a:pt x="2422" y="5582"/>
                  </a:moveTo>
                  <a:cubicBezTo>
                    <a:pt x="2105" y="9295"/>
                    <a:pt x="1787" y="13007"/>
                    <a:pt x="1310" y="16045"/>
                  </a:cubicBezTo>
                  <a:cubicBezTo>
                    <a:pt x="834" y="19082"/>
                    <a:pt x="199" y="21445"/>
                    <a:pt x="40" y="21276"/>
                  </a:cubicBezTo>
                  <a:cubicBezTo>
                    <a:pt x="-119" y="21107"/>
                    <a:pt x="199" y="18408"/>
                    <a:pt x="993" y="15032"/>
                  </a:cubicBezTo>
                  <a:cubicBezTo>
                    <a:pt x="1787" y="11657"/>
                    <a:pt x="3057" y="7607"/>
                    <a:pt x="4646" y="4739"/>
                  </a:cubicBezTo>
                  <a:cubicBezTo>
                    <a:pt x="6234" y="1870"/>
                    <a:pt x="8140" y="182"/>
                    <a:pt x="9728" y="14"/>
                  </a:cubicBezTo>
                  <a:cubicBezTo>
                    <a:pt x="11316" y="-155"/>
                    <a:pt x="12587" y="1195"/>
                    <a:pt x="14493" y="4570"/>
                  </a:cubicBezTo>
                  <a:cubicBezTo>
                    <a:pt x="16399" y="7945"/>
                    <a:pt x="18940" y="13345"/>
                    <a:pt x="21481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552950" y="1018934"/>
              <a:ext cx="120650" cy="47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3205"/>
                  </a:moveTo>
                  <a:cubicBezTo>
                    <a:pt x="21600" y="2530"/>
                    <a:pt x="21600" y="1855"/>
                    <a:pt x="21032" y="1325"/>
                  </a:cubicBezTo>
                  <a:cubicBezTo>
                    <a:pt x="20463" y="794"/>
                    <a:pt x="19326" y="409"/>
                    <a:pt x="17811" y="167"/>
                  </a:cubicBezTo>
                  <a:cubicBezTo>
                    <a:pt x="16295" y="-74"/>
                    <a:pt x="14400" y="-170"/>
                    <a:pt x="12126" y="698"/>
                  </a:cubicBezTo>
                  <a:cubicBezTo>
                    <a:pt x="9853" y="1566"/>
                    <a:pt x="7200" y="3398"/>
                    <a:pt x="5305" y="5953"/>
                  </a:cubicBezTo>
                  <a:cubicBezTo>
                    <a:pt x="3411" y="8509"/>
                    <a:pt x="2274" y="11787"/>
                    <a:pt x="1516" y="14487"/>
                  </a:cubicBezTo>
                  <a:cubicBezTo>
                    <a:pt x="758" y="17187"/>
                    <a:pt x="379" y="19309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496505" y="1324234"/>
              <a:ext cx="21519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559" y="21600"/>
                  </a:moveTo>
                  <a:cubicBezTo>
                    <a:pt x="139" y="15200"/>
                    <a:pt x="-280" y="8800"/>
                    <a:pt x="244" y="5600"/>
                  </a:cubicBezTo>
                  <a:cubicBezTo>
                    <a:pt x="769" y="2400"/>
                    <a:pt x="2237" y="2400"/>
                    <a:pt x="5906" y="2000"/>
                  </a:cubicBezTo>
                  <a:cubicBezTo>
                    <a:pt x="9576" y="1600"/>
                    <a:pt x="15448" y="80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641887" y="1235334"/>
              <a:ext cx="247614" cy="20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4" fill="norm" stroke="1" extrusionOk="0">
                  <a:moveTo>
                    <a:pt x="8234" y="7935"/>
                  </a:moveTo>
                  <a:cubicBezTo>
                    <a:pt x="7319" y="7053"/>
                    <a:pt x="6404" y="6171"/>
                    <a:pt x="5122" y="6171"/>
                  </a:cubicBezTo>
                  <a:cubicBezTo>
                    <a:pt x="3841" y="6171"/>
                    <a:pt x="2194" y="7053"/>
                    <a:pt x="1187" y="9257"/>
                  </a:cubicBezTo>
                  <a:cubicBezTo>
                    <a:pt x="180" y="11461"/>
                    <a:pt x="-186" y="14988"/>
                    <a:pt x="89" y="17082"/>
                  </a:cubicBezTo>
                  <a:cubicBezTo>
                    <a:pt x="363" y="19176"/>
                    <a:pt x="1278" y="19837"/>
                    <a:pt x="2651" y="19727"/>
                  </a:cubicBezTo>
                  <a:cubicBezTo>
                    <a:pt x="4024" y="19616"/>
                    <a:pt x="5855" y="18735"/>
                    <a:pt x="6770" y="17192"/>
                  </a:cubicBezTo>
                  <a:cubicBezTo>
                    <a:pt x="7685" y="15649"/>
                    <a:pt x="7685" y="13445"/>
                    <a:pt x="7411" y="11902"/>
                  </a:cubicBezTo>
                  <a:cubicBezTo>
                    <a:pt x="7136" y="10359"/>
                    <a:pt x="6587" y="9478"/>
                    <a:pt x="6129" y="8486"/>
                  </a:cubicBezTo>
                  <a:cubicBezTo>
                    <a:pt x="5672" y="7494"/>
                    <a:pt x="5306" y="6392"/>
                    <a:pt x="5489" y="5510"/>
                  </a:cubicBezTo>
                  <a:cubicBezTo>
                    <a:pt x="5672" y="4629"/>
                    <a:pt x="6404" y="3967"/>
                    <a:pt x="8051" y="4629"/>
                  </a:cubicBezTo>
                  <a:cubicBezTo>
                    <a:pt x="9699" y="5290"/>
                    <a:pt x="12261" y="7273"/>
                    <a:pt x="13909" y="9588"/>
                  </a:cubicBezTo>
                  <a:cubicBezTo>
                    <a:pt x="15556" y="11902"/>
                    <a:pt x="16289" y="14547"/>
                    <a:pt x="16655" y="16531"/>
                  </a:cubicBezTo>
                  <a:cubicBezTo>
                    <a:pt x="17021" y="18514"/>
                    <a:pt x="17021" y="19837"/>
                    <a:pt x="16563" y="20608"/>
                  </a:cubicBezTo>
                  <a:cubicBezTo>
                    <a:pt x="16106" y="21380"/>
                    <a:pt x="15190" y="21600"/>
                    <a:pt x="14641" y="21159"/>
                  </a:cubicBezTo>
                  <a:cubicBezTo>
                    <a:pt x="14092" y="20718"/>
                    <a:pt x="13909" y="19616"/>
                    <a:pt x="14641" y="16420"/>
                  </a:cubicBezTo>
                  <a:cubicBezTo>
                    <a:pt x="15373" y="13224"/>
                    <a:pt x="17021" y="7935"/>
                    <a:pt x="18302" y="4849"/>
                  </a:cubicBezTo>
                  <a:cubicBezTo>
                    <a:pt x="19583" y="1763"/>
                    <a:pt x="20499" y="882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474134" y="1224352"/>
              <a:ext cx="139267" cy="21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45" fill="norm" stroke="1" extrusionOk="0">
                  <a:moveTo>
                    <a:pt x="21211" y="2392"/>
                  </a:moveTo>
                  <a:cubicBezTo>
                    <a:pt x="18310" y="1323"/>
                    <a:pt x="15408" y="254"/>
                    <a:pt x="12507" y="40"/>
                  </a:cubicBezTo>
                  <a:cubicBezTo>
                    <a:pt x="9605" y="-174"/>
                    <a:pt x="6704" y="468"/>
                    <a:pt x="4769" y="1858"/>
                  </a:cubicBezTo>
                  <a:cubicBezTo>
                    <a:pt x="2835" y="3248"/>
                    <a:pt x="1868" y="5386"/>
                    <a:pt x="3157" y="7525"/>
                  </a:cubicBezTo>
                  <a:cubicBezTo>
                    <a:pt x="4447" y="9664"/>
                    <a:pt x="7993" y="11802"/>
                    <a:pt x="10572" y="13406"/>
                  </a:cubicBezTo>
                  <a:cubicBezTo>
                    <a:pt x="13151" y="15010"/>
                    <a:pt x="14763" y="16079"/>
                    <a:pt x="15569" y="17149"/>
                  </a:cubicBezTo>
                  <a:cubicBezTo>
                    <a:pt x="16375" y="18218"/>
                    <a:pt x="16375" y="19287"/>
                    <a:pt x="14602" y="20036"/>
                  </a:cubicBezTo>
                  <a:cubicBezTo>
                    <a:pt x="12829" y="20784"/>
                    <a:pt x="9283" y="21212"/>
                    <a:pt x="6704" y="21319"/>
                  </a:cubicBezTo>
                  <a:cubicBezTo>
                    <a:pt x="4124" y="21426"/>
                    <a:pt x="2512" y="21212"/>
                    <a:pt x="1384" y="20250"/>
                  </a:cubicBezTo>
                  <a:cubicBezTo>
                    <a:pt x="256" y="19287"/>
                    <a:pt x="-389" y="17576"/>
                    <a:pt x="256" y="16186"/>
                  </a:cubicBezTo>
                  <a:cubicBezTo>
                    <a:pt x="901" y="14796"/>
                    <a:pt x="2835" y="13727"/>
                    <a:pt x="4769" y="12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630333" y="1298834"/>
              <a:ext cx="72512" cy="13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43" fill="norm" stroke="1" extrusionOk="0">
                  <a:moveTo>
                    <a:pt x="15429" y="0"/>
                  </a:moveTo>
                  <a:cubicBezTo>
                    <a:pt x="12343" y="675"/>
                    <a:pt x="9257" y="1350"/>
                    <a:pt x="6171" y="3712"/>
                  </a:cubicBezTo>
                  <a:cubicBezTo>
                    <a:pt x="3086" y="6075"/>
                    <a:pt x="0" y="10125"/>
                    <a:pt x="0" y="13500"/>
                  </a:cubicBezTo>
                  <a:cubicBezTo>
                    <a:pt x="0" y="16875"/>
                    <a:pt x="3086" y="19575"/>
                    <a:pt x="6171" y="20588"/>
                  </a:cubicBezTo>
                  <a:cubicBezTo>
                    <a:pt x="9257" y="21600"/>
                    <a:pt x="12343" y="20925"/>
                    <a:pt x="15120" y="18563"/>
                  </a:cubicBezTo>
                  <a:cubicBezTo>
                    <a:pt x="17897" y="16200"/>
                    <a:pt x="20366" y="12150"/>
                    <a:pt x="20983" y="9112"/>
                  </a:cubicBezTo>
                  <a:cubicBezTo>
                    <a:pt x="21600" y="6075"/>
                    <a:pt x="20366" y="4050"/>
                    <a:pt x="18206" y="2869"/>
                  </a:cubicBezTo>
                  <a:cubicBezTo>
                    <a:pt x="16046" y="1687"/>
                    <a:pt x="12960" y="1350"/>
                    <a:pt x="9874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763064" y="1244061"/>
              <a:ext cx="396437" cy="15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868" fill="norm" stroke="1" extrusionOk="0">
                  <a:moveTo>
                    <a:pt x="149" y="7259"/>
                  </a:moveTo>
                  <a:cubicBezTo>
                    <a:pt x="149" y="10345"/>
                    <a:pt x="149" y="13430"/>
                    <a:pt x="91" y="15955"/>
                  </a:cubicBezTo>
                  <a:cubicBezTo>
                    <a:pt x="34" y="18480"/>
                    <a:pt x="-81" y="20443"/>
                    <a:pt x="91" y="20163"/>
                  </a:cubicBezTo>
                  <a:cubicBezTo>
                    <a:pt x="264" y="19882"/>
                    <a:pt x="723" y="17358"/>
                    <a:pt x="1298" y="14833"/>
                  </a:cubicBezTo>
                  <a:cubicBezTo>
                    <a:pt x="1872" y="12308"/>
                    <a:pt x="2562" y="9784"/>
                    <a:pt x="3193" y="8241"/>
                  </a:cubicBezTo>
                  <a:cubicBezTo>
                    <a:pt x="3825" y="6698"/>
                    <a:pt x="4400" y="6137"/>
                    <a:pt x="4745" y="6558"/>
                  </a:cubicBezTo>
                  <a:cubicBezTo>
                    <a:pt x="5089" y="6979"/>
                    <a:pt x="5204" y="8381"/>
                    <a:pt x="5262" y="9784"/>
                  </a:cubicBezTo>
                  <a:cubicBezTo>
                    <a:pt x="5319" y="11186"/>
                    <a:pt x="5319" y="12589"/>
                    <a:pt x="5147" y="13991"/>
                  </a:cubicBezTo>
                  <a:cubicBezTo>
                    <a:pt x="4974" y="15394"/>
                    <a:pt x="4630" y="16797"/>
                    <a:pt x="4572" y="16656"/>
                  </a:cubicBezTo>
                  <a:cubicBezTo>
                    <a:pt x="4515" y="16516"/>
                    <a:pt x="4745" y="14833"/>
                    <a:pt x="5262" y="12729"/>
                  </a:cubicBezTo>
                  <a:cubicBezTo>
                    <a:pt x="5779" y="10625"/>
                    <a:pt x="6583" y="8101"/>
                    <a:pt x="7215" y="6417"/>
                  </a:cubicBezTo>
                  <a:cubicBezTo>
                    <a:pt x="7847" y="4734"/>
                    <a:pt x="8306" y="3893"/>
                    <a:pt x="8766" y="3893"/>
                  </a:cubicBezTo>
                  <a:cubicBezTo>
                    <a:pt x="9225" y="3893"/>
                    <a:pt x="9685" y="4734"/>
                    <a:pt x="9915" y="6698"/>
                  </a:cubicBezTo>
                  <a:cubicBezTo>
                    <a:pt x="10145" y="8662"/>
                    <a:pt x="10145" y="11747"/>
                    <a:pt x="10030" y="14412"/>
                  </a:cubicBezTo>
                  <a:cubicBezTo>
                    <a:pt x="9915" y="17077"/>
                    <a:pt x="9685" y="19321"/>
                    <a:pt x="9857" y="20303"/>
                  </a:cubicBezTo>
                  <a:cubicBezTo>
                    <a:pt x="10030" y="21285"/>
                    <a:pt x="10604" y="21004"/>
                    <a:pt x="11466" y="19321"/>
                  </a:cubicBezTo>
                  <a:cubicBezTo>
                    <a:pt x="12328" y="17638"/>
                    <a:pt x="13476" y="14553"/>
                    <a:pt x="14396" y="11747"/>
                  </a:cubicBezTo>
                  <a:cubicBezTo>
                    <a:pt x="15315" y="8942"/>
                    <a:pt x="16004" y="6417"/>
                    <a:pt x="16464" y="4314"/>
                  </a:cubicBezTo>
                  <a:cubicBezTo>
                    <a:pt x="16923" y="2210"/>
                    <a:pt x="17153" y="527"/>
                    <a:pt x="16866" y="106"/>
                  </a:cubicBezTo>
                  <a:cubicBezTo>
                    <a:pt x="16579" y="-315"/>
                    <a:pt x="15774" y="527"/>
                    <a:pt x="15085" y="2490"/>
                  </a:cubicBezTo>
                  <a:cubicBezTo>
                    <a:pt x="14396" y="4454"/>
                    <a:pt x="13821" y="7540"/>
                    <a:pt x="13534" y="9784"/>
                  </a:cubicBezTo>
                  <a:cubicBezTo>
                    <a:pt x="13247" y="12028"/>
                    <a:pt x="13247" y="13430"/>
                    <a:pt x="14338" y="14973"/>
                  </a:cubicBezTo>
                  <a:cubicBezTo>
                    <a:pt x="15430" y="16516"/>
                    <a:pt x="17613" y="18199"/>
                    <a:pt x="18991" y="18901"/>
                  </a:cubicBezTo>
                  <a:cubicBezTo>
                    <a:pt x="20370" y="19602"/>
                    <a:pt x="20945" y="19321"/>
                    <a:pt x="21519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803760" y="1213734"/>
              <a:ext cx="295541" cy="21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35" fill="norm" stroke="1" extrusionOk="0">
                  <a:moveTo>
                    <a:pt x="3028" y="3989"/>
                  </a:moveTo>
                  <a:cubicBezTo>
                    <a:pt x="2256" y="4197"/>
                    <a:pt x="1485" y="4404"/>
                    <a:pt x="945" y="5962"/>
                  </a:cubicBezTo>
                  <a:cubicBezTo>
                    <a:pt x="405" y="7520"/>
                    <a:pt x="96" y="10427"/>
                    <a:pt x="19" y="13023"/>
                  </a:cubicBezTo>
                  <a:cubicBezTo>
                    <a:pt x="-58" y="15620"/>
                    <a:pt x="96" y="17904"/>
                    <a:pt x="482" y="19358"/>
                  </a:cubicBezTo>
                  <a:cubicBezTo>
                    <a:pt x="868" y="20812"/>
                    <a:pt x="1485" y="21435"/>
                    <a:pt x="2102" y="21435"/>
                  </a:cubicBezTo>
                  <a:cubicBezTo>
                    <a:pt x="2719" y="21435"/>
                    <a:pt x="3336" y="20812"/>
                    <a:pt x="4031" y="19150"/>
                  </a:cubicBezTo>
                  <a:cubicBezTo>
                    <a:pt x="4725" y="17489"/>
                    <a:pt x="5496" y="14789"/>
                    <a:pt x="6191" y="12816"/>
                  </a:cubicBezTo>
                  <a:cubicBezTo>
                    <a:pt x="6885" y="10843"/>
                    <a:pt x="7502" y="9597"/>
                    <a:pt x="7811" y="9597"/>
                  </a:cubicBezTo>
                  <a:cubicBezTo>
                    <a:pt x="8119" y="9597"/>
                    <a:pt x="8119" y="10843"/>
                    <a:pt x="8119" y="11985"/>
                  </a:cubicBezTo>
                  <a:cubicBezTo>
                    <a:pt x="8119" y="13127"/>
                    <a:pt x="8119" y="14166"/>
                    <a:pt x="8505" y="14789"/>
                  </a:cubicBezTo>
                  <a:cubicBezTo>
                    <a:pt x="8891" y="15412"/>
                    <a:pt x="9662" y="15620"/>
                    <a:pt x="10819" y="14789"/>
                  </a:cubicBezTo>
                  <a:cubicBezTo>
                    <a:pt x="11976" y="13958"/>
                    <a:pt x="13519" y="12089"/>
                    <a:pt x="14676" y="10116"/>
                  </a:cubicBezTo>
                  <a:cubicBezTo>
                    <a:pt x="15833" y="8143"/>
                    <a:pt x="16605" y="6066"/>
                    <a:pt x="17068" y="4508"/>
                  </a:cubicBezTo>
                  <a:cubicBezTo>
                    <a:pt x="17531" y="2950"/>
                    <a:pt x="17685" y="1912"/>
                    <a:pt x="17608" y="2016"/>
                  </a:cubicBezTo>
                  <a:cubicBezTo>
                    <a:pt x="17531" y="2120"/>
                    <a:pt x="17222" y="3366"/>
                    <a:pt x="16913" y="5131"/>
                  </a:cubicBezTo>
                  <a:cubicBezTo>
                    <a:pt x="16605" y="6897"/>
                    <a:pt x="16296" y="9181"/>
                    <a:pt x="16065" y="10843"/>
                  </a:cubicBezTo>
                  <a:cubicBezTo>
                    <a:pt x="15833" y="12504"/>
                    <a:pt x="15679" y="13543"/>
                    <a:pt x="15525" y="13543"/>
                  </a:cubicBezTo>
                  <a:cubicBezTo>
                    <a:pt x="15371" y="13543"/>
                    <a:pt x="15216" y="12504"/>
                    <a:pt x="15448" y="10531"/>
                  </a:cubicBezTo>
                  <a:cubicBezTo>
                    <a:pt x="15679" y="8558"/>
                    <a:pt x="16296" y="5650"/>
                    <a:pt x="16836" y="3781"/>
                  </a:cubicBezTo>
                  <a:cubicBezTo>
                    <a:pt x="17376" y="1912"/>
                    <a:pt x="17839" y="1081"/>
                    <a:pt x="18456" y="562"/>
                  </a:cubicBezTo>
                  <a:cubicBezTo>
                    <a:pt x="19073" y="43"/>
                    <a:pt x="19845" y="-165"/>
                    <a:pt x="20462" y="147"/>
                  </a:cubicBezTo>
                  <a:cubicBezTo>
                    <a:pt x="21079" y="458"/>
                    <a:pt x="21542" y="1289"/>
                    <a:pt x="21542" y="4093"/>
                  </a:cubicBezTo>
                  <a:cubicBezTo>
                    <a:pt x="21542" y="6897"/>
                    <a:pt x="21079" y="11673"/>
                    <a:pt x="20616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151422" y="1076584"/>
              <a:ext cx="132028" cy="32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9" fill="norm" stroke="1" extrusionOk="0">
                  <a:moveTo>
                    <a:pt x="10072" y="0"/>
                  </a:moveTo>
                  <a:cubicBezTo>
                    <a:pt x="9729" y="3990"/>
                    <a:pt x="9386" y="7980"/>
                    <a:pt x="8529" y="11144"/>
                  </a:cubicBezTo>
                  <a:cubicBezTo>
                    <a:pt x="7672" y="14308"/>
                    <a:pt x="6300" y="16647"/>
                    <a:pt x="4757" y="18367"/>
                  </a:cubicBezTo>
                  <a:cubicBezTo>
                    <a:pt x="3215" y="20087"/>
                    <a:pt x="1500" y="21187"/>
                    <a:pt x="643" y="21394"/>
                  </a:cubicBezTo>
                  <a:cubicBezTo>
                    <a:pt x="-214" y="21600"/>
                    <a:pt x="-214" y="20912"/>
                    <a:pt x="643" y="19261"/>
                  </a:cubicBezTo>
                  <a:cubicBezTo>
                    <a:pt x="1500" y="17610"/>
                    <a:pt x="3215" y="14996"/>
                    <a:pt x="4586" y="13276"/>
                  </a:cubicBezTo>
                  <a:cubicBezTo>
                    <a:pt x="5957" y="11557"/>
                    <a:pt x="6986" y="10731"/>
                    <a:pt x="8186" y="10112"/>
                  </a:cubicBezTo>
                  <a:cubicBezTo>
                    <a:pt x="9386" y="9493"/>
                    <a:pt x="10757" y="9080"/>
                    <a:pt x="11957" y="9149"/>
                  </a:cubicBezTo>
                  <a:cubicBezTo>
                    <a:pt x="13157" y="9218"/>
                    <a:pt x="14186" y="9768"/>
                    <a:pt x="14186" y="10318"/>
                  </a:cubicBezTo>
                  <a:cubicBezTo>
                    <a:pt x="14186" y="10869"/>
                    <a:pt x="13157" y="11419"/>
                    <a:pt x="11786" y="11901"/>
                  </a:cubicBezTo>
                  <a:cubicBezTo>
                    <a:pt x="10415" y="12382"/>
                    <a:pt x="8700" y="12795"/>
                    <a:pt x="8015" y="13345"/>
                  </a:cubicBezTo>
                  <a:cubicBezTo>
                    <a:pt x="7329" y="13896"/>
                    <a:pt x="7672" y="14583"/>
                    <a:pt x="9043" y="15478"/>
                  </a:cubicBezTo>
                  <a:cubicBezTo>
                    <a:pt x="10415" y="16372"/>
                    <a:pt x="12815" y="17473"/>
                    <a:pt x="15043" y="18436"/>
                  </a:cubicBezTo>
                  <a:cubicBezTo>
                    <a:pt x="17272" y="19399"/>
                    <a:pt x="19329" y="20224"/>
                    <a:pt x="21386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327900" y="1218636"/>
              <a:ext cx="97367" cy="15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817" y="4000"/>
                  </a:moveTo>
                  <a:cubicBezTo>
                    <a:pt x="1878" y="7456"/>
                    <a:pt x="939" y="10912"/>
                    <a:pt x="470" y="13360"/>
                  </a:cubicBezTo>
                  <a:cubicBezTo>
                    <a:pt x="0" y="15808"/>
                    <a:pt x="0" y="17248"/>
                    <a:pt x="0" y="17248"/>
                  </a:cubicBezTo>
                  <a:cubicBezTo>
                    <a:pt x="0" y="17248"/>
                    <a:pt x="0" y="15808"/>
                    <a:pt x="939" y="13360"/>
                  </a:cubicBezTo>
                  <a:cubicBezTo>
                    <a:pt x="1878" y="10912"/>
                    <a:pt x="3757" y="7456"/>
                    <a:pt x="5870" y="5008"/>
                  </a:cubicBezTo>
                  <a:cubicBezTo>
                    <a:pt x="7983" y="2560"/>
                    <a:pt x="10330" y="1120"/>
                    <a:pt x="12678" y="400"/>
                  </a:cubicBezTo>
                  <a:cubicBezTo>
                    <a:pt x="15026" y="-320"/>
                    <a:pt x="17374" y="-320"/>
                    <a:pt x="19017" y="2560"/>
                  </a:cubicBezTo>
                  <a:cubicBezTo>
                    <a:pt x="20661" y="5440"/>
                    <a:pt x="21600" y="11200"/>
                    <a:pt x="21600" y="14800"/>
                  </a:cubicBezTo>
                  <a:cubicBezTo>
                    <a:pt x="21600" y="18400"/>
                    <a:pt x="20661" y="19840"/>
                    <a:pt x="19722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490747" y="1245772"/>
              <a:ext cx="58898" cy="10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0784" fill="norm" stroke="1" extrusionOk="0">
                  <a:moveTo>
                    <a:pt x="9731" y="5428"/>
                  </a:moveTo>
                  <a:cubicBezTo>
                    <a:pt x="6751" y="6675"/>
                    <a:pt x="3772" y="7921"/>
                    <a:pt x="1910" y="10413"/>
                  </a:cubicBezTo>
                  <a:cubicBezTo>
                    <a:pt x="48" y="12905"/>
                    <a:pt x="-697" y="16644"/>
                    <a:pt x="793" y="18721"/>
                  </a:cubicBezTo>
                  <a:cubicBezTo>
                    <a:pt x="2282" y="20798"/>
                    <a:pt x="6006" y="21213"/>
                    <a:pt x="9731" y="20382"/>
                  </a:cubicBezTo>
                  <a:cubicBezTo>
                    <a:pt x="13455" y="19551"/>
                    <a:pt x="17179" y="17475"/>
                    <a:pt x="19041" y="14982"/>
                  </a:cubicBezTo>
                  <a:cubicBezTo>
                    <a:pt x="20903" y="12490"/>
                    <a:pt x="20903" y="9582"/>
                    <a:pt x="20531" y="6882"/>
                  </a:cubicBezTo>
                  <a:cubicBezTo>
                    <a:pt x="20158" y="4182"/>
                    <a:pt x="19413" y="1690"/>
                    <a:pt x="16806" y="651"/>
                  </a:cubicBezTo>
                  <a:cubicBezTo>
                    <a:pt x="14200" y="-387"/>
                    <a:pt x="9731" y="28"/>
                    <a:pt x="5262" y="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572093" y="1207490"/>
              <a:ext cx="161943" cy="13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1" fill="norm" stroke="1" extrusionOk="0">
                  <a:moveTo>
                    <a:pt x="458" y="3374"/>
                  </a:moveTo>
                  <a:cubicBezTo>
                    <a:pt x="178" y="7030"/>
                    <a:pt x="-103" y="10685"/>
                    <a:pt x="37" y="13344"/>
                  </a:cubicBezTo>
                  <a:cubicBezTo>
                    <a:pt x="178" y="16002"/>
                    <a:pt x="739" y="17664"/>
                    <a:pt x="1861" y="18494"/>
                  </a:cubicBezTo>
                  <a:cubicBezTo>
                    <a:pt x="2983" y="19325"/>
                    <a:pt x="4666" y="19325"/>
                    <a:pt x="5928" y="18494"/>
                  </a:cubicBezTo>
                  <a:cubicBezTo>
                    <a:pt x="7191" y="17664"/>
                    <a:pt x="8032" y="16002"/>
                    <a:pt x="9014" y="14673"/>
                  </a:cubicBezTo>
                  <a:cubicBezTo>
                    <a:pt x="9996" y="13344"/>
                    <a:pt x="11118" y="12347"/>
                    <a:pt x="11679" y="12679"/>
                  </a:cubicBezTo>
                  <a:cubicBezTo>
                    <a:pt x="12240" y="13011"/>
                    <a:pt x="12240" y="14673"/>
                    <a:pt x="12240" y="16334"/>
                  </a:cubicBezTo>
                  <a:cubicBezTo>
                    <a:pt x="12240" y="17996"/>
                    <a:pt x="12240" y="19657"/>
                    <a:pt x="13081" y="20488"/>
                  </a:cubicBezTo>
                  <a:cubicBezTo>
                    <a:pt x="13923" y="21319"/>
                    <a:pt x="15606" y="21319"/>
                    <a:pt x="17009" y="20488"/>
                  </a:cubicBezTo>
                  <a:cubicBezTo>
                    <a:pt x="18411" y="19657"/>
                    <a:pt x="19533" y="17996"/>
                    <a:pt x="20235" y="15171"/>
                  </a:cubicBezTo>
                  <a:cubicBezTo>
                    <a:pt x="20936" y="12347"/>
                    <a:pt x="21216" y="8359"/>
                    <a:pt x="21357" y="5534"/>
                  </a:cubicBezTo>
                  <a:cubicBezTo>
                    <a:pt x="21497" y="2710"/>
                    <a:pt x="21497" y="1048"/>
                    <a:pt x="21357" y="384"/>
                  </a:cubicBezTo>
                  <a:cubicBezTo>
                    <a:pt x="21216" y="-281"/>
                    <a:pt x="20936" y="51"/>
                    <a:pt x="20655" y="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780866" y="1188490"/>
              <a:ext cx="116821" cy="14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39" fill="norm" stroke="1" extrusionOk="0">
                  <a:moveTo>
                    <a:pt x="3086" y="6639"/>
                  </a:moveTo>
                  <a:cubicBezTo>
                    <a:pt x="2314" y="8139"/>
                    <a:pt x="1543" y="9639"/>
                    <a:pt x="964" y="11889"/>
                  </a:cubicBezTo>
                  <a:cubicBezTo>
                    <a:pt x="386" y="14139"/>
                    <a:pt x="0" y="17139"/>
                    <a:pt x="0" y="17589"/>
                  </a:cubicBezTo>
                  <a:cubicBezTo>
                    <a:pt x="0" y="18039"/>
                    <a:pt x="386" y="15939"/>
                    <a:pt x="2121" y="12489"/>
                  </a:cubicBezTo>
                  <a:cubicBezTo>
                    <a:pt x="3857" y="9039"/>
                    <a:pt x="6943" y="4239"/>
                    <a:pt x="10029" y="1839"/>
                  </a:cubicBezTo>
                  <a:cubicBezTo>
                    <a:pt x="13114" y="-561"/>
                    <a:pt x="16200" y="-561"/>
                    <a:pt x="18321" y="1539"/>
                  </a:cubicBezTo>
                  <a:cubicBezTo>
                    <a:pt x="20443" y="3639"/>
                    <a:pt x="21600" y="7839"/>
                    <a:pt x="21214" y="11439"/>
                  </a:cubicBezTo>
                  <a:cubicBezTo>
                    <a:pt x="20829" y="15039"/>
                    <a:pt x="18900" y="18039"/>
                    <a:pt x="1697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480165" y="1079034"/>
              <a:ext cx="333635" cy="29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54" fill="norm" stroke="1" extrusionOk="0">
                  <a:moveTo>
                    <a:pt x="10064" y="2151"/>
                  </a:moveTo>
                  <a:cubicBezTo>
                    <a:pt x="9791" y="1219"/>
                    <a:pt x="9518" y="286"/>
                    <a:pt x="9039" y="53"/>
                  </a:cubicBezTo>
                  <a:cubicBezTo>
                    <a:pt x="8561" y="-180"/>
                    <a:pt x="7877" y="286"/>
                    <a:pt x="6442" y="2773"/>
                  </a:cubicBezTo>
                  <a:cubicBezTo>
                    <a:pt x="5006" y="5259"/>
                    <a:pt x="2819" y="9765"/>
                    <a:pt x="1589" y="12640"/>
                  </a:cubicBezTo>
                  <a:cubicBezTo>
                    <a:pt x="358" y="15515"/>
                    <a:pt x="85" y="16758"/>
                    <a:pt x="16" y="17768"/>
                  </a:cubicBezTo>
                  <a:cubicBezTo>
                    <a:pt x="-52" y="18778"/>
                    <a:pt x="85" y="19555"/>
                    <a:pt x="495" y="20177"/>
                  </a:cubicBezTo>
                  <a:cubicBezTo>
                    <a:pt x="905" y="20798"/>
                    <a:pt x="1589" y="21265"/>
                    <a:pt x="3024" y="21342"/>
                  </a:cubicBezTo>
                  <a:cubicBezTo>
                    <a:pt x="4459" y="21420"/>
                    <a:pt x="6647" y="21109"/>
                    <a:pt x="8492" y="19711"/>
                  </a:cubicBezTo>
                  <a:cubicBezTo>
                    <a:pt x="10338" y="18312"/>
                    <a:pt x="11842" y="15826"/>
                    <a:pt x="12730" y="13262"/>
                  </a:cubicBezTo>
                  <a:cubicBezTo>
                    <a:pt x="13619" y="10698"/>
                    <a:pt x="13892" y="8056"/>
                    <a:pt x="13961" y="6269"/>
                  </a:cubicBezTo>
                  <a:cubicBezTo>
                    <a:pt x="14029" y="4482"/>
                    <a:pt x="13892" y="3549"/>
                    <a:pt x="13551" y="2850"/>
                  </a:cubicBezTo>
                  <a:cubicBezTo>
                    <a:pt x="13209" y="2151"/>
                    <a:pt x="12662" y="1685"/>
                    <a:pt x="11773" y="1296"/>
                  </a:cubicBezTo>
                  <a:cubicBezTo>
                    <a:pt x="10885" y="908"/>
                    <a:pt x="9654" y="597"/>
                    <a:pt x="8697" y="442"/>
                  </a:cubicBezTo>
                  <a:cubicBezTo>
                    <a:pt x="7740" y="286"/>
                    <a:pt x="7057" y="286"/>
                    <a:pt x="6510" y="985"/>
                  </a:cubicBezTo>
                  <a:cubicBezTo>
                    <a:pt x="5963" y="1685"/>
                    <a:pt x="5553" y="3083"/>
                    <a:pt x="6168" y="4482"/>
                  </a:cubicBezTo>
                  <a:cubicBezTo>
                    <a:pt x="6783" y="5880"/>
                    <a:pt x="8424" y="7279"/>
                    <a:pt x="11158" y="7745"/>
                  </a:cubicBezTo>
                  <a:cubicBezTo>
                    <a:pt x="13892" y="8211"/>
                    <a:pt x="17720" y="7745"/>
                    <a:pt x="21548" y="7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620568" y="1787784"/>
              <a:ext cx="29408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607" y="4136"/>
                  </a:moveTo>
                  <a:cubicBezTo>
                    <a:pt x="4156" y="3064"/>
                    <a:pt x="7705" y="1991"/>
                    <a:pt x="9865" y="1226"/>
                  </a:cubicBezTo>
                  <a:cubicBezTo>
                    <a:pt x="12025" y="460"/>
                    <a:pt x="12796" y="0"/>
                    <a:pt x="12487" y="0"/>
                  </a:cubicBezTo>
                  <a:cubicBezTo>
                    <a:pt x="12179" y="0"/>
                    <a:pt x="10790" y="460"/>
                    <a:pt x="9325" y="1226"/>
                  </a:cubicBezTo>
                  <a:cubicBezTo>
                    <a:pt x="7859" y="1991"/>
                    <a:pt x="6316" y="3064"/>
                    <a:pt x="5236" y="3906"/>
                  </a:cubicBezTo>
                  <a:cubicBezTo>
                    <a:pt x="4156" y="4749"/>
                    <a:pt x="3539" y="5362"/>
                    <a:pt x="3307" y="6051"/>
                  </a:cubicBezTo>
                  <a:cubicBezTo>
                    <a:pt x="3076" y="6740"/>
                    <a:pt x="3230" y="7506"/>
                    <a:pt x="3693" y="7889"/>
                  </a:cubicBezTo>
                  <a:cubicBezTo>
                    <a:pt x="4156" y="8272"/>
                    <a:pt x="4927" y="8272"/>
                    <a:pt x="5699" y="8349"/>
                  </a:cubicBezTo>
                  <a:cubicBezTo>
                    <a:pt x="6470" y="8426"/>
                    <a:pt x="7242" y="8579"/>
                    <a:pt x="7165" y="9191"/>
                  </a:cubicBezTo>
                  <a:cubicBezTo>
                    <a:pt x="7087" y="9804"/>
                    <a:pt x="6162" y="10877"/>
                    <a:pt x="4850" y="12332"/>
                  </a:cubicBezTo>
                  <a:cubicBezTo>
                    <a:pt x="3539" y="13787"/>
                    <a:pt x="1842" y="15626"/>
                    <a:pt x="916" y="17004"/>
                  </a:cubicBezTo>
                  <a:cubicBezTo>
                    <a:pt x="-10" y="18383"/>
                    <a:pt x="-164" y="19302"/>
                    <a:pt x="145" y="19838"/>
                  </a:cubicBezTo>
                  <a:cubicBezTo>
                    <a:pt x="453" y="20374"/>
                    <a:pt x="1225" y="20528"/>
                    <a:pt x="2305" y="19915"/>
                  </a:cubicBezTo>
                  <a:cubicBezTo>
                    <a:pt x="3385" y="19302"/>
                    <a:pt x="4773" y="17923"/>
                    <a:pt x="5622" y="16851"/>
                  </a:cubicBezTo>
                  <a:cubicBezTo>
                    <a:pt x="6470" y="15779"/>
                    <a:pt x="6779" y="15013"/>
                    <a:pt x="7010" y="14247"/>
                  </a:cubicBezTo>
                  <a:cubicBezTo>
                    <a:pt x="7242" y="13481"/>
                    <a:pt x="7396" y="12715"/>
                    <a:pt x="7859" y="12562"/>
                  </a:cubicBezTo>
                  <a:cubicBezTo>
                    <a:pt x="8322" y="12409"/>
                    <a:pt x="9093" y="12868"/>
                    <a:pt x="9556" y="13557"/>
                  </a:cubicBezTo>
                  <a:cubicBezTo>
                    <a:pt x="10019" y="14247"/>
                    <a:pt x="10173" y="15166"/>
                    <a:pt x="10250" y="16315"/>
                  </a:cubicBezTo>
                  <a:cubicBezTo>
                    <a:pt x="10327" y="17464"/>
                    <a:pt x="10327" y="18843"/>
                    <a:pt x="10019" y="19838"/>
                  </a:cubicBezTo>
                  <a:cubicBezTo>
                    <a:pt x="9710" y="20834"/>
                    <a:pt x="9093" y="21447"/>
                    <a:pt x="8785" y="21370"/>
                  </a:cubicBezTo>
                  <a:cubicBezTo>
                    <a:pt x="8476" y="21294"/>
                    <a:pt x="8476" y="20528"/>
                    <a:pt x="9170" y="19532"/>
                  </a:cubicBezTo>
                  <a:cubicBezTo>
                    <a:pt x="9865" y="18536"/>
                    <a:pt x="11253" y="17311"/>
                    <a:pt x="12333" y="16391"/>
                  </a:cubicBezTo>
                  <a:cubicBezTo>
                    <a:pt x="13413" y="15472"/>
                    <a:pt x="14185" y="14860"/>
                    <a:pt x="14956" y="14247"/>
                  </a:cubicBezTo>
                  <a:cubicBezTo>
                    <a:pt x="15727" y="13634"/>
                    <a:pt x="16499" y="13021"/>
                    <a:pt x="16730" y="13098"/>
                  </a:cubicBezTo>
                  <a:cubicBezTo>
                    <a:pt x="16962" y="13174"/>
                    <a:pt x="16653" y="13940"/>
                    <a:pt x="16267" y="14706"/>
                  </a:cubicBezTo>
                  <a:cubicBezTo>
                    <a:pt x="15882" y="15472"/>
                    <a:pt x="15419" y="16238"/>
                    <a:pt x="15573" y="17311"/>
                  </a:cubicBezTo>
                  <a:cubicBezTo>
                    <a:pt x="15727" y="18383"/>
                    <a:pt x="16499" y="19762"/>
                    <a:pt x="17579" y="20528"/>
                  </a:cubicBezTo>
                  <a:cubicBezTo>
                    <a:pt x="18659" y="21294"/>
                    <a:pt x="20047" y="21447"/>
                    <a:pt x="21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657005" y="2130684"/>
              <a:ext cx="200495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648" fill="norm" stroke="1" extrusionOk="0">
                  <a:moveTo>
                    <a:pt x="4437" y="9257"/>
                  </a:moveTo>
                  <a:cubicBezTo>
                    <a:pt x="2412" y="13886"/>
                    <a:pt x="387" y="18514"/>
                    <a:pt x="50" y="20057"/>
                  </a:cubicBezTo>
                  <a:cubicBezTo>
                    <a:pt x="-288" y="21600"/>
                    <a:pt x="1062" y="20057"/>
                    <a:pt x="4887" y="16200"/>
                  </a:cubicBezTo>
                  <a:cubicBezTo>
                    <a:pt x="8712" y="12343"/>
                    <a:pt x="15012" y="6171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738617" y="2149734"/>
              <a:ext cx="112533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030" fill="norm" stroke="1" extrusionOk="0">
                  <a:moveTo>
                    <a:pt x="3206" y="16200"/>
                  </a:moveTo>
                  <a:cubicBezTo>
                    <a:pt x="1243" y="18900"/>
                    <a:pt x="-721" y="21600"/>
                    <a:pt x="261" y="20925"/>
                  </a:cubicBezTo>
                  <a:cubicBezTo>
                    <a:pt x="1243" y="20250"/>
                    <a:pt x="5170" y="16200"/>
                    <a:pt x="9097" y="12150"/>
                  </a:cubicBezTo>
                  <a:cubicBezTo>
                    <a:pt x="13024" y="8100"/>
                    <a:pt x="16952" y="4050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984500" y="1984634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984500" y="2079884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371850" y="2065382"/>
              <a:ext cx="140774" cy="28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78" fill="norm" stroke="1" extrusionOk="0">
                  <a:moveTo>
                    <a:pt x="0" y="9322"/>
                  </a:moveTo>
                  <a:cubicBezTo>
                    <a:pt x="318" y="14990"/>
                    <a:pt x="635" y="20658"/>
                    <a:pt x="953" y="20965"/>
                  </a:cubicBezTo>
                  <a:cubicBezTo>
                    <a:pt x="1271" y="21271"/>
                    <a:pt x="1588" y="16216"/>
                    <a:pt x="2541" y="11926"/>
                  </a:cubicBezTo>
                  <a:cubicBezTo>
                    <a:pt x="3494" y="7637"/>
                    <a:pt x="5082" y="4114"/>
                    <a:pt x="7306" y="2122"/>
                  </a:cubicBezTo>
                  <a:cubicBezTo>
                    <a:pt x="9529" y="131"/>
                    <a:pt x="12388" y="-329"/>
                    <a:pt x="15088" y="207"/>
                  </a:cubicBezTo>
                  <a:cubicBezTo>
                    <a:pt x="17788" y="743"/>
                    <a:pt x="20329" y="2275"/>
                    <a:pt x="20965" y="3960"/>
                  </a:cubicBezTo>
                  <a:cubicBezTo>
                    <a:pt x="21600" y="5645"/>
                    <a:pt x="20329" y="7484"/>
                    <a:pt x="17629" y="8786"/>
                  </a:cubicBezTo>
                  <a:cubicBezTo>
                    <a:pt x="14929" y="10088"/>
                    <a:pt x="10800" y="10854"/>
                    <a:pt x="6671" y="1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524250" y="2206884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524250" y="2175134"/>
              <a:ext cx="76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040"/>
                    <a:pt x="8400" y="10080"/>
                    <a:pt x="4800" y="13680"/>
                  </a:cubicBezTo>
                  <a:cubicBezTo>
                    <a:pt x="1200" y="17280"/>
                    <a:pt x="6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679560" y="2042892"/>
              <a:ext cx="98691" cy="20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271" fill="norm" stroke="1" extrusionOk="0">
                  <a:moveTo>
                    <a:pt x="20981" y="3775"/>
                  </a:moveTo>
                  <a:cubicBezTo>
                    <a:pt x="20981" y="2263"/>
                    <a:pt x="20981" y="751"/>
                    <a:pt x="19856" y="211"/>
                  </a:cubicBezTo>
                  <a:cubicBezTo>
                    <a:pt x="18731" y="-329"/>
                    <a:pt x="16481" y="103"/>
                    <a:pt x="12881" y="2263"/>
                  </a:cubicBezTo>
                  <a:cubicBezTo>
                    <a:pt x="9281" y="4423"/>
                    <a:pt x="4331" y="8311"/>
                    <a:pt x="1856" y="11551"/>
                  </a:cubicBezTo>
                  <a:cubicBezTo>
                    <a:pt x="-619" y="14791"/>
                    <a:pt x="-619" y="17383"/>
                    <a:pt x="1856" y="18895"/>
                  </a:cubicBezTo>
                  <a:cubicBezTo>
                    <a:pt x="4331" y="20407"/>
                    <a:pt x="9281" y="20839"/>
                    <a:pt x="14231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778976" y="2092584"/>
              <a:ext cx="132625" cy="1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98" fill="norm" stroke="1" extrusionOk="0">
                  <a:moveTo>
                    <a:pt x="17368" y="0"/>
                  </a:moveTo>
                  <a:cubicBezTo>
                    <a:pt x="15311" y="5030"/>
                    <a:pt x="13253" y="10060"/>
                    <a:pt x="11539" y="13463"/>
                  </a:cubicBezTo>
                  <a:cubicBezTo>
                    <a:pt x="9825" y="16866"/>
                    <a:pt x="8453" y="18641"/>
                    <a:pt x="6911" y="19825"/>
                  </a:cubicBezTo>
                  <a:cubicBezTo>
                    <a:pt x="5368" y="21008"/>
                    <a:pt x="3653" y="21600"/>
                    <a:pt x="2453" y="20564"/>
                  </a:cubicBezTo>
                  <a:cubicBezTo>
                    <a:pt x="1253" y="19529"/>
                    <a:pt x="568" y="16866"/>
                    <a:pt x="225" y="14795"/>
                  </a:cubicBezTo>
                  <a:cubicBezTo>
                    <a:pt x="-118" y="12723"/>
                    <a:pt x="-118" y="11244"/>
                    <a:pt x="568" y="9912"/>
                  </a:cubicBezTo>
                  <a:cubicBezTo>
                    <a:pt x="1253" y="8581"/>
                    <a:pt x="2625" y="7397"/>
                    <a:pt x="5368" y="7989"/>
                  </a:cubicBezTo>
                  <a:cubicBezTo>
                    <a:pt x="8111" y="8581"/>
                    <a:pt x="12225" y="10948"/>
                    <a:pt x="15139" y="11836"/>
                  </a:cubicBezTo>
                  <a:cubicBezTo>
                    <a:pt x="18053" y="12723"/>
                    <a:pt x="19768" y="12132"/>
                    <a:pt x="21482" y="1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968750" y="2079884"/>
              <a:ext cx="52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7477" y="0"/>
                  </a:moveTo>
                  <a:cubicBezTo>
                    <a:pt x="11631" y="257"/>
                    <a:pt x="15785" y="514"/>
                    <a:pt x="18277" y="2186"/>
                  </a:cubicBezTo>
                  <a:cubicBezTo>
                    <a:pt x="20769" y="3857"/>
                    <a:pt x="21600" y="6943"/>
                    <a:pt x="18277" y="10414"/>
                  </a:cubicBezTo>
                  <a:cubicBezTo>
                    <a:pt x="14954" y="13886"/>
                    <a:pt x="7477" y="17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623733" y="1854372"/>
              <a:ext cx="160868" cy="14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6253" y="8683"/>
                  </a:moveTo>
                  <a:cubicBezTo>
                    <a:pt x="4832" y="9595"/>
                    <a:pt x="3411" y="10508"/>
                    <a:pt x="2558" y="11877"/>
                  </a:cubicBezTo>
                  <a:cubicBezTo>
                    <a:pt x="1705" y="13246"/>
                    <a:pt x="1421" y="15071"/>
                    <a:pt x="995" y="17049"/>
                  </a:cubicBezTo>
                  <a:cubicBezTo>
                    <a:pt x="568" y="19026"/>
                    <a:pt x="0" y="21156"/>
                    <a:pt x="0" y="21308"/>
                  </a:cubicBezTo>
                  <a:cubicBezTo>
                    <a:pt x="0" y="21460"/>
                    <a:pt x="568" y="19635"/>
                    <a:pt x="1705" y="16288"/>
                  </a:cubicBezTo>
                  <a:cubicBezTo>
                    <a:pt x="2842" y="12942"/>
                    <a:pt x="4547" y="8074"/>
                    <a:pt x="5968" y="4880"/>
                  </a:cubicBezTo>
                  <a:cubicBezTo>
                    <a:pt x="7389" y="1685"/>
                    <a:pt x="8526" y="164"/>
                    <a:pt x="10374" y="12"/>
                  </a:cubicBezTo>
                  <a:cubicBezTo>
                    <a:pt x="12221" y="-140"/>
                    <a:pt x="14779" y="1077"/>
                    <a:pt x="16768" y="4119"/>
                  </a:cubicBezTo>
                  <a:cubicBezTo>
                    <a:pt x="18758" y="7161"/>
                    <a:pt x="20179" y="12029"/>
                    <a:pt x="21600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435350" y="2750868"/>
              <a:ext cx="254000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942"/>
                    <a:pt x="4320" y="14284"/>
                    <a:pt x="5940" y="10974"/>
                  </a:cubicBezTo>
                  <a:cubicBezTo>
                    <a:pt x="7560" y="7665"/>
                    <a:pt x="8640" y="4703"/>
                    <a:pt x="9270" y="2787"/>
                  </a:cubicBezTo>
                  <a:cubicBezTo>
                    <a:pt x="9900" y="871"/>
                    <a:pt x="10080" y="0"/>
                    <a:pt x="10080" y="0"/>
                  </a:cubicBezTo>
                  <a:cubicBezTo>
                    <a:pt x="10080" y="0"/>
                    <a:pt x="9900" y="871"/>
                    <a:pt x="9540" y="3135"/>
                  </a:cubicBezTo>
                  <a:cubicBezTo>
                    <a:pt x="9180" y="5400"/>
                    <a:pt x="8640" y="9058"/>
                    <a:pt x="8460" y="11323"/>
                  </a:cubicBezTo>
                  <a:cubicBezTo>
                    <a:pt x="8280" y="13587"/>
                    <a:pt x="8460" y="14458"/>
                    <a:pt x="9180" y="14719"/>
                  </a:cubicBezTo>
                  <a:cubicBezTo>
                    <a:pt x="9900" y="14981"/>
                    <a:pt x="11160" y="14632"/>
                    <a:pt x="12690" y="12716"/>
                  </a:cubicBezTo>
                  <a:cubicBezTo>
                    <a:pt x="14220" y="10800"/>
                    <a:pt x="16020" y="7316"/>
                    <a:pt x="17280" y="4877"/>
                  </a:cubicBezTo>
                  <a:cubicBezTo>
                    <a:pt x="18540" y="2439"/>
                    <a:pt x="19260" y="1045"/>
                    <a:pt x="19620" y="871"/>
                  </a:cubicBezTo>
                  <a:cubicBezTo>
                    <a:pt x="19980" y="697"/>
                    <a:pt x="19980" y="1742"/>
                    <a:pt x="20250" y="3658"/>
                  </a:cubicBezTo>
                  <a:cubicBezTo>
                    <a:pt x="20520" y="5574"/>
                    <a:pt x="21060" y="8361"/>
                    <a:pt x="21600" y="1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531070" y="2541318"/>
              <a:ext cx="107481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988" y="12175"/>
                  </a:moveTo>
                  <a:cubicBezTo>
                    <a:pt x="3294" y="13745"/>
                    <a:pt x="1600" y="15316"/>
                    <a:pt x="753" y="17084"/>
                  </a:cubicBezTo>
                  <a:cubicBezTo>
                    <a:pt x="-94" y="18851"/>
                    <a:pt x="-94" y="20815"/>
                    <a:pt x="118" y="20029"/>
                  </a:cubicBezTo>
                  <a:cubicBezTo>
                    <a:pt x="330" y="19244"/>
                    <a:pt x="753" y="15709"/>
                    <a:pt x="1388" y="12567"/>
                  </a:cubicBezTo>
                  <a:cubicBezTo>
                    <a:pt x="2024" y="9425"/>
                    <a:pt x="2871" y="6676"/>
                    <a:pt x="3930" y="4320"/>
                  </a:cubicBezTo>
                  <a:cubicBezTo>
                    <a:pt x="4988" y="1964"/>
                    <a:pt x="6259" y="0"/>
                    <a:pt x="7318" y="0"/>
                  </a:cubicBezTo>
                  <a:cubicBezTo>
                    <a:pt x="8377" y="0"/>
                    <a:pt x="9224" y="1964"/>
                    <a:pt x="11553" y="5891"/>
                  </a:cubicBezTo>
                  <a:cubicBezTo>
                    <a:pt x="13882" y="9818"/>
                    <a:pt x="17694" y="15709"/>
                    <a:pt x="21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376658" y="1864779"/>
              <a:ext cx="194476" cy="45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15" fill="norm" stroke="1" extrusionOk="0">
                  <a:moveTo>
                    <a:pt x="4717" y="6593"/>
                  </a:moveTo>
                  <a:cubicBezTo>
                    <a:pt x="4027" y="10109"/>
                    <a:pt x="3338" y="13625"/>
                    <a:pt x="2878" y="15886"/>
                  </a:cubicBezTo>
                  <a:cubicBezTo>
                    <a:pt x="2419" y="18146"/>
                    <a:pt x="2189" y="19151"/>
                    <a:pt x="1729" y="20005"/>
                  </a:cubicBezTo>
                  <a:cubicBezTo>
                    <a:pt x="1270" y="20859"/>
                    <a:pt x="580" y="21562"/>
                    <a:pt x="236" y="21512"/>
                  </a:cubicBezTo>
                  <a:cubicBezTo>
                    <a:pt x="-109" y="21462"/>
                    <a:pt x="-109" y="20658"/>
                    <a:pt x="465" y="18749"/>
                  </a:cubicBezTo>
                  <a:cubicBezTo>
                    <a:pt x="1040" y="16840"/>
                    <a:pt x="2189" y="13826"/>
                    <a:pt x="3682" y="10862"/>
                  </a:cubicBezTo>
                  <a:cubicBezTo>
                    <a:pt x="5176" y="7899"/>
                    <a:pt x="7014" y="4985"/>
                    <a:pt x="8278" y="3277"/>
                  </a:cubicBezTo>
                  <a:cubicBezTo>
                    <a:pt x="9542" y="1569"/>
                    <a:pt x="10231" y="1067"/>
                    <a:pt x="11151" y="715"/>
                  </a:cubicBezTo>
                  <a:cubicBezTo>
                    <a:pt x="12070" y="364"/>
                    <a:pt x="13219" y="163"/>
                    <a:pt x="14368" y="62"/>
                  </a:cubicBezTo>
                  <a:cubicBezTo>
                    <a:pt x="15517" y="-38"/>
                    <a:pt x="16665" y="-38"/>
                    <a:pt x="17700" y="213"/>
                  </a:cubicBezTo>
                  <a:cubicBezTo>
                    <a:pt x="18734" y="464"/>
                    <a:pt x="19653" y="967"/>
                    <a:pt x="20342" y="1720"/>
                  </a:cubicBezTo>
                  <a:cubicBezTo>
                    <a:pt x="21031" y="2474"/>
                    <a:pt x="21491" y="3478"/>
                    <a:pt x="20687" y="4433"/>
                  </a:cubicBezTo>
                  <a:cubicBezTo>
                    <a:pt x="19882" y="5387"/>
                    <a:pt x="17814" y="6291"/>
                    <a:pt x="14827" y="6743"/>
                  </a:cubicBezTo>
                  <a:cubicBezTo>
                    <a:pt x="11840" y="7195"/>
                    <a:pt x="7934" y="7195"/>
                    <a:pt x="4027" y="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521700" y="2016384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79"/>
                    <a:pt x="5538" y="758"/>
                    <a:pt x="9138" y="4358"/>
                  </a:cubicBezTo>
                  <a:cubicBezTo>
                    <a:pt x="12738" y="7958"/>
                    <a:pt x="17169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523161" y="2022734"/>
              <a:ext cx="11918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7246" y="1029"/>
                    <a:pt x="13522" y="2057"/>
                    <a:pt x="9798" y="4800"/>
                  </a:cubicBezTo>
                  <a:cubicBezTo>
                    <a:pt x="6073" y="7543"/>
                    <a:pt x="2349" y="12000"/>
                    <a:pt x="860" y="15086"/>
                  </a:cubicBezTo>
                  <a:cubicBezTo>
                    <a:pt x="-630" y="18171"/>
                    <a:pt x="115" y="19886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656375" y="1849479"/>
              <a:ext cx="100275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1" fill="norm" stroke="1" extrusionOk="0">
                  <a:moveTo>
                    <a:pt x="21318" y="163"/>
                  </a:moveTo>
                  <a:cubicBezTo>
                    <a:pt x="19068" y="-28"/>
                    <a:pt x="16818" y="-219"/>
                    <a:pt x="13893" y="641"/>
                  </a:cubicBezTo>
                  <a:cubicBezTo>
                    <a:pt x="10968" y="1501"/>
                    <a:pt x="7368" y="3413"/>
                    <a:pt x="4893" y="6089"/>
                  </a:cubicBezTo>
                  <a:cubicBezTo>
                    <a:pt x="2418" y="8765"/>
                    <a:pt x="1068" y="12206"/>
                    <a:pt x="393" y="14786"/>
                  </a:cubicBezTo>
                  <a:cubicBezTo>
                    <a:pt x="-282" y="17367"/>
                    <a:pt x="-282" y="19087"/>
                    <a:pt x="1968" y="20043"/>
                  </a:cubicBezTo>
                  <a:cubicBezTo>
                    <a:pt x="4218" y="20999"/>
                    <a:pt x="8718" y="21190"/>
                    <a:pt x="1321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742752" y="1857634"/>
              <a:ext cx="14724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8122" y="5891"/>
                    <a:pt x="15079" y="11782"/>
                    <a:pt x="12950" y="15164"/>
                  </a:cubicBezTo>
                  <a:cubicBezTo>
                    <a:pt x="10820" y="18545"/>
                    <a:pt x="9603" y="19418"/>
                    <a:pt x="8234" y="20182"/>
                  </a:cubicBezTo>
                  <a:cubicBezTo>
                    <a:pt x="6865" y="20945"/>
                    <a:pt x="5344" y="21600"/>
                    <a:pt x="3975" y="21600"/>
                  </a:cubicBezTo>
                  <a:cubicBezTo>
                    <a:pt x="2606" y="21600"/>
                    <a:pt x="1389" y="20945"/>
                    <a:pt x="629" y="20073"/>
                  </a:cubicBezTo>
                  <a:cubicBezTo>
                    <a:pt x="-132" y="19200"/>
                    <a:pt x="-436" y="18109"/>
                    <a:pt x="1085" y="16909"/>
                  </a:cubicBezTo>
                  <a:cubicBezTo>
                    <a:pt x="2606" y="15709"/>
                    <a:pt x="5953" y="14400"/>
                    <a:pt x="9451" y="14509"/>
                  </a:cubicBezTo>
                  <a:cubicBezTo>
                    <a:pt x="12950" y="14618"/>
                    <a:pt x="16601" y="16145"/>
                    <a:pt x="20251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934450" y="1819534"/>
              <a:ext cx="88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29" y="0"/>
                  </a:moveTo>
                  <a:cubicBezTo>
                    <a:pt x="18514" y="2829"/>
                    <a:pt x="21600" y="5657"/>
                    <a:pt x="21600" y="8743"/>
                  </a:cubicBezTo>
                  <a:cubicBezTo>
                    <a:pt x="21600" y="11829"/>
                    <a:pt x="18514" y="15171"/>
                    <a:pt x="14400" y="17357"/>
                  </a:cubicBezTo>
                  <a:cubicBezTo>
                    <a:pt x="10286" y="19543"/>
                    <a:pt x="514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432799" y="2563001"/>
              <a:ext cx="406401" cy="3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21438"/>
                  </a:moveTo>
                  <a:cubicBezTo>
                    <a:pt x="1800" y="17144"/>
                    <a:pt x="3600" y="12850"/>
                    <a:pt x="4837" y="9922"/>
                  </a:cubicBezTo>
                  <a:cubicBezTo>
                    <a:pt x="6075" y="6995"/>
                    <a:pt x="6750" y="5433"/>
                    <a:pt x="7256" y="4327"/>
                  </a:cubicBezTo>
                  <a:cubicBezTo>
                    <a:pt x="7762" y="3221"/>
                    <a:pt x="8100" y="2571"/>
                    <a:pt x="8156" y="2636"/>
                  </a:cubicBezTo>
                  <a:cubicBezTo>
                    <a:pt x="8213" y="2701"/>
                    <a:pt x="7987" y="3481"/>
                    <a:pt x="7594" y="5303"/>
                  </a:cubicBezTo>
                  <a:cubicBezTo>
                    <a:pt x="7200" y="7125"/>
                    <a:pt x="6637" y="9987"/>
                    <a:pt x="6356" y="11744"/>
                  </a:cubicBezTo>
                  <a:cubicBezTo>
                    <a:pt x="6075" y="13501"/>
                    <a:pt x="6075" y="14151"/>
                    <a:pt x="6131" y="14802"/>
                  </a:cubicBezTo>
                  <a:cubicBezTo>
                    <a:pt x="6188" y="15452"/>
                    <a:pt x="6300" y="16103"/>
                    <a:pt x="6637" y="16493"/>
                  </a:cubicBezTo>
                  <a:cubicBezTo>
                    <a:pt x="6975" y="16884"/>
                    <a:pt x="7538" y="17014"/>
                    <a:pt x="8438" y="16363"/>
                  </a:cubicBezTo>
                  <a:cubicBezTo>
                    <a:pt x="9337" y="15713"/>
                    <a:pt x="10575" y="14281"/>
                    <a:pt x="11981" y="11809"/>
                  </a:cubicBezTo>
                  <a:cubicBezTo>
                    <a:pt x="13388" y="9337"/>
                    <a:pt x="14962" y="5824"/>
                    <a:pt x="15975" y="3546"/>
                  </a:cubicBezTo>
                  <a:cubicBezTo>
                    <a:pt x="16987" y="1269"/>
                    <a:pt x="17438" y="228"/>
                    <a:pt x="17606" y="33"/>
                  </a:cubicBezTo>
                  <a:cubicBezTo>
                    <a:pt x="17775" y="-162"/>
                    <a:pt x="17662" y="489"/>
                    <a:pt x="17606" y="2310"/>
                  </a:cubicBezTo>
                  <a:cubicBezTo>
                    <a:pt x="17550" y="4132"/>
                    <a:pt x="17550" y="7125"/>
                    <a:pt x="18225" y="9272"/>
                  </a:cubicBezTo>
                  <a:cubicBezTo>
                    <a:pt x="18900" y="11419"/>
                    <a:pt x="20250" y="12720"/>
                    <a:pt x="21600" y="14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2550" y="3800734"/>
              <a:ext cx="508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541"/>
                    <a:pt x="5400" y="7082"/>
                    <a:pt x="6750" y="10269"/>
                  </a:cubicBezTo>
                  <a:cubicBezTo>
                    <a:pt x="8100" y="13456"/>
                    <a:pt x="8100" y="16289"/>
                    <a:pt x="8100" y="18000"/>
                  </a:cubicBezTo>
                  <a:cubicBezTo>
                    <a:pt x="8100" y="19711"/>
                    <a:pt x="8100" y="20302"/>
                    <a:pt x="10350" y="20715"/>
                  </a:cubicBezTo>
                  <a:cubicBezTo>
                    <a:pt x="12600" y="21128"/>
                    <a:pt x="17100" y="21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03994" y="4046268"/>
              <a:ext cx="58987" cy="5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0951" fill="norm" stroke="1" extrusionOk="0">
                  <a:moveTo>
                    <a:pt x="1890" y="8000"/>
                  </a:moveTo>
                  <a:cubicBezTo>
                    <a:pt x="2610" y="4000"/>
                    <a:pt x="3330" y="0"/>
                    <a:pt x="2970" y="0"/>
                  </a:cubicBezTo>
                  <a:cubicBezTo>
                    <a:pt x="2610" y="0"/>
                    <a:pt x="1170" y="4000"/>
                    <a:pt x="450" y="8000"/>
                  </a:cubicBezTo>
                  <a:cubicBezTo>
                    <a:pt x="-270" y="12000"/>
                    <a:pt x="-270" y="16000"/>
                    <a:pt x="1530" y="18400"/>
                  </a:cubicBezTo>
                  <a:cubicBezTo>
                    <a:pt x="3330" y="20800"/>
                    <a:pt x="6930" y="21600"/>
                    <a:pt x="9810" y="20400"/>
                  </a:cubicBezTo>
                  <a:cubicBezTo>
                    <a:pt x="12690" y="19200"/>
                    <a:pt x="14850" y="16000"/>
                    <a:pt x="17010" y="12400"/>
                  </a:cubicBezTo>
                  <a:cubicBezTo>
                    <a:pt x="19170" y="8800"/>
                    <a:pt x="21330" y="4800"/>
                    <a:pt x="19170" y="3200"/>
                  </a:cubicBezTo>
                  <a:cubicBezTo>
                    <a:pt x="17010" y="1600"/>
                    <a:pt x="10530" y="2400"/>
                    <a:pt x="405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81049" y="3686434"/>
              <a:ext cx="57151" cy="41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2400" y="3306"/>
                    <a:pt x="4800" y="6612"/>
                    <a:pt x="6800" y="10029"/>
                  </a:cubicBezTo>
                  <a:cubicBezTo>
                    <a:pt x="8800" y="13445"/>
                    <a:pt x="10400" y="16971"/>
                    <a:pt x="12000" y="19010"/>
                  </a:cubicBezTo>
                  <a:cubicBezTo>
                    <a:pt x="13600" y="21049"/>
                    <a:pt x="15200" y="21600"/>
                    <a:pt x="16800" y="21490"/>
                  </a:cubicBezTo>
                  <a:cubicBezTo>
                    <a:pt x="18400" y="21380"/>
                    <a:pt x="20000" y="2060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21266" y="3901076"/>
              <a:ext cx="134560" cy="25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78" fill="norm" stroke="1" extrusionOk="0">
                  <a:moveTo>
                    <a:pt x="665" y="5899"/>
                  </a:moveTo>
                  <a:cubicBezTo>
                    <a:pt x="332" y="5021"/>
                    <a:pt x="0" y="4143"/>
                    <a:pt x="0" y="3090"/>
                  </a:cubicBezTo>
                  <a:cubicBezTo>
                    <a:pt x="0" y="2036"/>
                    <a:pt x="332" y="807"/>
                    <a:pt x="1495" y="280"/>
                  </a:cubicBezTo>
                  <a:cubicBezTo>
                    <a:pt x="2658" y="-247"/>
                    <a:pt x="4652" y="-71"/>
                    <a:pt x="8142" y="1158"/>
                  </a:cubicBezTo>
                  <a:cubicBezTo>
                    <a:pt x="11631" y="2387"/>
                    <a:pt x="16615" y="4670"/>
                    <a:pt x="19108" y="7831"/>
                  </a:cubicBezTo>
                  <a:cubicBezTo>
                    <a:pt x="21600" y="10992"/>
                    <a:pt x="21600" y="15031"/>
                    <a:pt x="20105" y="17490"/>
                  </a:cubicBezTo>
                  <a:cubicBezTo>
                    <a:pt x="18609" y="19948"/>
                    <a:pt x="15618" y="20826"/>
                    <a:pt x="12628" y="21090"/>
                  </a:cubicBezTo>
                  <a:cubicBezTo>
                    <a:pt x="9637" y="21353"/>
                    <a:pt x="6646" y="21002"/>
                    <a:pt x="4985" y="20387"/>
                  </a:cubicBezTo>
                  <a:cubicBezTo>
                    <a:pt x="3323" y="19773"/>
                    <a:pt x="2991" y="18894"/>
                    <a:pt x="3822" y="17665"/>
                  </a:cubicBezTo>
                  <a:cubicBezTo>
                    <a:pt x="4652" y="16436"/>
                    <a:pt x="6646" y="14855"/>
                    <a:pt x="8640" y="1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04900" y="3927734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99055" y="3846180"/>
              <a:ext cx="31246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52" fill="norm" stroke="1" extrusionOk="0">
                  <a:moveTo>
                    <a:pt x="3976" y="21052"/>
                  </a:moveTo>
                  <a:cubicBezTo>
                    <a:pt x="2536" y="16583"/>
                    <a:pt x="1096" y="12114"/>
                    <a:pt x="376" y="8390"/>
                  </a:cubicBezTo>
                  <a:cubicBezTo>
                    <a:pt x="-344" y="4666"/>
                    <a:pt x="-344" y="1686"/>
                    <a:pt x="3256" y="569"/>
                  </a:cubicBezTo>
                  <a:cubicBezTo>
                    <a:pt x="6856" y="-548"/>
                    <a:pt x="14056" y="197"/>
                    <a:pt x="21256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201621" y="3894131"/>
              <a:ext cx="163629" cy="17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18" fill="norm" stroke="1" extrusionOk="0">
                  <a:moveTo>
                    <a:pt x="14575" y="3234"/>
                  </a:moveTo>
                  <a:cubicBezTo>
                    <a:pt x="13755" y="1978"/>
                    <a:pt x="12934" y="723"/>
                    <a:pt x="11567" y="220"/>
                  </a:cubicBezTo>
                  <a:cubicBezTo>
                    <a:pt x="10200" y="-282"/>
                    <a:pt x="8286" y="-31"/>
                    <a:pt x="6099" y="2104"/>
                  </a:cubicBezTo>
                  <a:cubicBezTo>
                    <a:pt x="3912" y="4239"/>
                    <a:pt x="1451" y="8258"/>
                    <a:pt x="494" y="11648"/>
                  </a:cubicBezTo>
                  <a:cubicBezTo>
                    <a:pt x="-463" y="15039"/>
                    <a:pt x="84" y="17802"/>
                    <a:pt x="1178" y="19309"/>
                  </a:cubicBezTo>
                  <a:cubicBezTo>
                    <a:pt x="2271" y="20816"/>
                    <a:pt x="3912" y="21067"/>
                    <a:pt x="6236" y="18932"/>
                  </a:cubicBezTo>
                  <a:cubicBezTo>
                    <a:pt x="8560" y="16797"/>
                    <a:pt x="11567" y="12276"/>
                    <a:pt x="13071" y="9011"/>
                  </a:cubicBezTo>
                  <a:cubicBezTo>
                    <a:pt x="14575" y="5746"/>
                    <a:pt x="14575" y="3737"/>
                    <a:pt x="14438" y="3485"/>
                  </a:cubicBezTo>
                  <a:cubicBezTo>
                    <a:pt x="14302" y="3234"/>
                    <a:pt x="14028" y="4741"/>
                    <a:pt x="13755" y="7002"/>
                  </a:cubicBezTo>
                  <a:cubicBezTo>
                    <a:pt x="13481" y="9262"/>
                    <a:pt x="13208" y="12276"/>
                    <a:pt x="14438" y="14788"/>
                  </a:cubicBezTo>
                  <a:cubicBezTo>
                    <a:pt x="15669" y="17299"/>
                    <a:pt x="18403" y="19309"/>
                    <a:pt x="21137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432663" y="3866351"/>
              <a:ext cx="110388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20860" y="1382"/>
                  </a:moveTo>
                  <a:cubicBezTo>
                    <a:pt x="15660" y="691"/>
                    <a:pt x="10460" y="0"/>
                    <a:pt x="6660" y="0"/>
                  </a:cubicBezTo>
                  <a:cubicBezTo>
                    <a:pt x="2860" y="0"/>
                    <a:pt x="460" y="691"/>
                    <a:pt x="60" y="2506"/>
                  </a:cubicBezTo>
                  <a:cubicBezTo>
                    <a:pt x="-340" y="4320"/>
                    <a:pt x="1260" y="7258"/>
                    <a:pt x="4460" y="9418"/>
                  </a:cubicBezTo>
                  <a:cubicBezTo>
                    <a:pt x="7660" y="11578"/>
                    <a:pt x="12460" y="12960"/>
                    <a:pt x="15860" y="13997"/>
                  </a:cubicBezTo>
                  <a:cubicBezTo>
                    <a:pt x="19260" y="15034"/>
                    <a:pt x="21260" y="15725"/>
                    <a:pt x="20660" y="16934"/>
                  </a:cubicBezTo>
                  <a:cubicBezTo>
                    <a:pt x="20060" y="18144"/>
                    <a:pt x="16860" y="19872"/>
                    <a:pt x="14260" y="20736"/>
                  </a:cubicBezTo>
                  <a:cubicBezTo>
                    <a:pt x="11660" y="21600"/>
                    <a:pt x="9660" y="21600"/>
                    <a:pt x="76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756223" y="3701785"/>
              <a:ext cx="180527" cy="44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73" fill="norm" stroke="1" extrusionOk="0">
                  <a:moveTo>
                    <a:pt x="20430" y="1698"/>
                  </a:moveTo>
                  <a:cubicBezTo>
                    <a:pt x="20430" y="1090"/>
                    <a:pt x="20430" y="481"/>
                    <a:pt x="19809" y="177"/>
                  </a:cubicBezTo>
                  <a:cubicBezTo>
                    <a:pt x="19189" y="-127"/>
                    <a:pt x="17947" y="-127"/>
                    <a:pt x="15341" y="887"/>
                  </a:cubicBezTo>
                  <a:cubicBezTo>
                    <a:pt x="12734" y="1901"/>
                    <a:pt x="8761" y="3929"/>
                    <a:pt x="5782" y="6667"/>
                  </a:cubicBezTo>
                  <a:cubicBezTo>
                    <a:pt x="2803" y="9405"/>
                    <a:pt x="816" y="12853"/>
                    <a:pt x="196" y="15236"/>
                  </a:cubicBezTo>
                  <a:cubicBezTo>
                    <a:pt x="-425" y="17619"/>
                    <a:pt x="320" y="18938"/>
                    <a:pt x="4044" y="19800"/>
                  </a:cubicBezTo>
                  <a:cubicBezTo>
                    <a:pt x="7768" y="20662"/>
                    <a:pt x="14472" y="21067"/>
                    <a:pt x="2117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055283" y="3758006"/>
              <a:ext cx="287867" cy="37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1594" y="3463"/>
                  </a:moveTo>
                  <a:cubicBezTo>
                    <a:pt x="11276" y="2395"/>
                    <a:pt x="10959" y="1327"/>
                    <a:pt x="10324" y="793"/>
                  </a:cubicBezTo>
                  <a:cubicBezTo>
                    <a:pt x="9688" y="259"/>
                    <a:pt x="8735" y="259"/>
                    <a:pt x="7226" y="1268"/>
                  </a:cubicBezTo>
                  <a:cubicBezTo>
                    <a:pt x="5718" y="2277"/>
                    <a:pt x="3653" y="4294"/>
                    <a:pt x="2224" y="6905"/>
                  </a:cubicBezTo>
                  <a:cubicBezTo>
                    <a:pt x="794" y="9516"/>
                    <a:pt x="0" y="12721"/>
                    <a:pt x="0" y="15213"/>
                  </a:cubicBezTo>
                  <a:cubicBezTo>
                    <a:pt x="0" y="17705"/>
                    <a:pt x="794" y="19485"/>
                    <a:pt x="1985" y="20435"/>
                  </a:cubicBezTo>
                  <a:cubicBezTo>
                    <a:pt x="3176" y="21384"/>
                    <a:pt x="4765" y="21503"/>
                    <a:pt x="6750" y="20910"/>
                  </a:cubicBezTo>
                  <a:cubicBezTo>
                    <a:pt x="8735" y="20316"/>
                    <a:pt x="11118" y="19011"/>
                    <a:pt x="12944" y="16874"/>
                  </a:cubicBezTo>
                  <a:cubicBezTo>
                    <a:pt x="14771" y="14738"/>
                    <a:pt x="16041" y="11771"/>
                    <a:pt x="16359" y="9041"/>
                  </a:cubicBezTo>
                  <a:cubicBezTo>
                    <a:pt x="16676" y="6312"/>
                    <a:pt x="16041" y="3819"/>
                    <a:pt x="14929" y="2277"/>
                  </a:cubicBezTo>
                  <a:cubicBezTo>
                    <a:pt x="13818" y="734"/>
                    <a:pt x="12229" y="140"/>
                    <a:pt x="10641" y="22"/>
                  </a:cubicBezTo>
                  <a:cubicBezTo>
                    <a:pt x="9053" y="-97"/>
                    <a:pt x="7465" y="259"/>
                    <a:pt x="6035" y="1149"/>
                  </a:cubicBezTo>
                  <a:cubicBezTo>
                    <a:pt x="4606" y="2039"/>
                    <a:pt x="3335" y="3463"/>
                    <a:pt x="2700" y="4650"/>
                  </a:cubicBezTo>
                  <a:cubicBezTo>
                    <a:pt x="2065" y="5837"/>
                    <a:pt x="2065" y="6787"/>
                    <a:pt x="2541" y="7380"/>
                  </a:cubicBezTo>
                  <a:cubicBezTo>
                    <a:pt x="3018" y="7973"/>
                    <a:pt x="3971" y="8211"/>
                    <a:pt x="6035" y="8211"/>
                  </a:cubicBezTo>
                  <a:cubicBezTo>
                    <a:pt x="8100" y="8211"/>
                    <a:pt x="11276" y="7973"/>
                    <a:pt x="14056" y="7499"/>
                  </a:cubicBezTo>
                  <a:cubicBezTo>
                    <a:pt x="16835" y="7024"/>
                    <a:pt x="19218" y="6312"/>
                    <a:pt x="21600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153155" y="3537122"/>
              <a:ext cx="151895" cy="13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3" fill="norm" stroke="1" extrusionOk="0">
                  <a:moveTo>
                    <a:pt x="4428" y="2586"/>
                  </a:moveTo>
                  <a:cubicBezTo>
                    <a:pt x="3228" y="7729"/>
                    <a:pt x="2028" y="12872"/>
                    <a:pt x="1278" y="16300"/>
                  </a:cubicBezTo>
                  <a:cubicBezTo>
                    <a:pt x="528" y="19729"/>
                    <a:pt x="228" y="21443"/>
                    <a:pt x="78" y="21443"/>
                  </a:cubicBezTo>
                  <a:cubicBezTo>
                    <a:pt x="-72" y="21443"/>
                    <a:pt x="-72" y="19729"/>
                    <a:pt x="678" y="16300"/>
                  </a:cubicBezTo>
                  <a:cubicBezTo>
                    <a:pt x="1428" y="12872"/>
                    <a:pt x="2928" y="7729"/>
                    <a:pt x="4728" y="4472"/>
                  </a:cubicBezTo>
                  <a:cubicBezTo>
                    <a:pt x="6528" y="1214"/>
                    <a:pt x="8628" y="-157"/>
                    <a:pt x="10128" y="14"/>
                  </a:cubicBezTo>
                  <a:cubicBezTo>
                    <a:pt x="11628" y="186"/>
                    <a:pt x="12528" y="1900"/>
                    <a:pt x="13728" y="4643"/>
                  </a:cubicBezTo>
                  <a:cubicBezTo>
                    <a:pt x="14928" y="7386"/>
                    <a:pt x="16428" y="11157"/>
                    <a:pt x="17778" y="13900"/>
                  </a:cubicBezTo>
                  <a:cubicBezTo>
                    <a:pt x="19128" y="16643"/>
                    <a:pt x="20328" y="18357"/>
                    <a:pt x="21528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406649" y="3622934"/>
              <a:ext cx="12501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0" y="0"/>
                  </a:moveTo>
                  <a:cubicBezTo>
                    <a:pt x="3895" y="2131"/>
                    <a:pt x="7790" y="4261"/>
                    <a:pt x="11508" y="6576"/>
                  </a:cubicBezTo>
                  <a:cubicBezTo>
                    <a:pt x="15226" y="8890"/>
                    <a:pt x="18767" y="11388"/>
                    <a:pt x="20184" y="13665"/>
                  </a:cubicBezTo>
                  <a:cubicBezTo>
                    <a:pt x="21600" y="15943"/>
                    <a:pt x="20892" y="18000"/>
                    <a:pt x="18590" y="19286"/>
                  </a:cubicBezTo>
                  <a:cubicBezTo>
                    <a:pt x="16289" y="20571"/>
                    <a:pt x="12393" y="21086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965450" y="3953134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965449" y="4111884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677444" y="3706425"/>
              <a:ext cx="227806" cy="44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1" fill="norm" stroke="1" extrusionOk="0">
                  <a:moveTo>
                    <a:pt x="20325" y="2105"/>
                  </a:moveTo>
                  <a:cubicBezTo>
                    <a:pt x="20125" y="1593"/>
                    <a:pt x="19925" y="1081"/>
                    <a:pt x="19325" y="723"/>
                  </a:cubicBezTo>
                  <a:cubicBezTo>
                    <a:pt x="18725" y="364"/>
                    <a:pt x="17725" y="160"/>
                    <a:pt x="16225" y="57"/>
                  </a:cubicBezTo>
                  <a:cubicBezTo>
                    <a:pt x="14725" y="-45"/>
                    <a:pt x="12725" y="-45"/>
                    <a:pt x="10625" y="364"/>
                  </a:cubicBezTo>
                  <a:cubicBezTo>
                    <a:pt x="8525" y="774"/>
                    <a:pt x="6325" y="1593"/>
                    <a:pt x="4725" y="3180"/>
                  </a:cubicBezTo>
                  <a:cubicBezTo>
                    <a:pt x="3125" y="4766"/>
                    <a:pt x="2125" y="7121"/>
                    <a:pt x="1425" y="9936"/>
                  </a:cubicBezTo>
                  <a:cubicBezTo>
                    <a:pt x="725" y="12751"/>
                    <a:pt x="325" y="16027"/>
                    <a:pt x="125" y="17972"/>
                  </a:cubicBezTo>
                  <a:cubicBezTo>
                    <a:pt x="-75" y="19917"/>
                    <a:pt x="-75" y="20531"/>
                    <a:pt x="425" y="20941"/>
                  </a:cubicBezTo>
                  <a:cubicBezTo>
                    <a:pt x="925" y="21350"/>
                    <a:pt x="1925" y="21555"/>
                    <a:pt x="5225" y="21299"/>
                  </a:cubicBezTo>
                  <a:cubicBezTo>
                    <a:pt x="8525" y="21043"/>
                    <a:pt x="14125" y="20327"/>
                    <a:pt x="17225" y="19866"/>
                  </a:cubicBezTo>
                  <a:cubicBezTo>
                    <a:pt x="20325" y="19405"/>
                    <a:pt x="20925" y="19200"/>
                    <a:pt x="21525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670300" y="3959484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7100"/>
                    <a:pt x="1543" y="12600"/>
                    <a:pt x="5143" y="9000"/>
                  </a:cubicBezTo>
                  <a:cubicBezTo>
                    <a:pt x="8743" y="5400"/>
                    <a:pt x="1517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023697" y="3644315"/>
              <a:ext cx="275254" cy="51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6" fill="norm" stroke="1" extrusionOk="0">
                  <a:moveTo>
                    <a:pt x="21442" y="1225"/>
                  </a:moveTo>
                  <a:cubicBezTo>
                    <a:pt x="20123" y="696"/>
                    <a:pt x="18804" y="167"/>
                    <a:pt x="16001" y="35"/>
                  </a:cubicBezTo>
                  <a:cubicBezTo>
                    <a:pt x="13198" y="-97"/>
                    <a:pt x="8911" y="167"/>
                    <a:pt x="6437" y="432"/>
                  </a:cubicBezTo>
                  <a:cubicBezTo>
                    <a:pt x="3964" y="696"/>
                    <a:pt x="3305" y="961"/>
                    <a:pt x="2892" y="1710"/>
                  </a:cubicBezTo>
                  <a:cubicBezTo>
                    <a:pt x="2480" y="2460"/>
                    <a:pt x="2315" y="3694"/>
                    <a:pt x="2315" y="5810"/>
                  </a:cubicBezTo>
                  <a:cubicBezTo>
                    <a:pt x="2315" y="7926"/>
                    <a:pt x="2480" y="10923"/>
                    <a:pt x="2150" y="13480"/>
                  </a:cubicBezTo>
                  <a:cubicBezTo>
                    <a:pt x="1821" y="16037"/>
                    <a:pt x="996" y="18153"/>
                    <a:pt x="502" y="19431"/>
                  </a:cubicBezTo>
                  <a:cubicBezTo>
                    <a:pt x="7" y="20710"/>
                    <a:pt x="-158" y="21150"/>
                    <a:pt x="172" y="21327"/>
                  </a:cubicBezTo>
                  <a:cubicBezTo>
                    <a:pt x="502" y="21503"/>
                    <a:pt x="1326" y="21415"/>
                    <a:pt x="3882" y="21106"/>
                  </a:cubicBezTo>
                  <a:cubicBezTo>
                    <a:pt x="6437" y="20798"/>
                    <a:pt x="10724" y="20269"/>
                    <a:pt x="15011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376239" y="3777531"/>
              <a:ext cx="284661" cy="33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2" fill="norm" stroke="1" extrusionOk="0">
                  <a:moveTo>
                    <a:pt x="11438" y="3462"/>
                  </a:moveTo>
                  <a:cubicBezTo>
                    <a:pt x="10958" y="2529"/>
                    <a:pt x="10478" y="1595"/>
                    <a:pt x="9838" y="1329"/>
                  </a:cubicBezTo>
                  <a:cubicBezTo>
                    <a:pt x="9198" y="1062"/>
                    <a:pt x="8398" y="1462"/>
                    <a:pt x="7198" y="2929"/>
                  </a:cubicBezTo>
                  <a:cubicBezTo>
                    <a:pt x="5998" y="4395"/>
                    <a:pt x="4398" y="6929"/>
                    <a:pt x="3118" y="9662"/>
                  </a:cubicBezTo>
                  <a:cubicBezTo>
                    <a:pt x="1838" y="12395"/>
                    <a:pt x="878" y="15329"/>
                    <a:pt x="398" y="17129"/>
                  </a:cubicBezTo>
                  <a:cubicBezTo>
                    <a:pt x="-82" y="18929"/>
                    <a:pt x="-82" y="19595"/>
                    <a:pt x="158" y="20195"/>
                  </a:cubicBezTo>
                  <a:cubicBezTo>
                    <a:pt x="398" y="20795"/>
                    <a:pt x="878" y="21329"/>
                    <a:pt x="2078" y="21395"/>
                  </a:cubicBezTo>
                  <a:cubicBezTo>
                    <a:pt x="3278" y="21462"/>
                    <a:pt x="5198" y="21062"/>
                    <a:pt x="7678" y="19529"/>
                  </a:cubicBezTo>
                  <a:cubicBezTo>
                    <a:pt x="10158" y="17995"/>
                    <a:pt x="13198" y="15329"/>
                    <a:pt x="14798" y="12529"/>
                  </a:cubicBezTo>
                  <a:cubicBezTo>
                    <a:pt x="16398" y="9729"/>
                    <a:pt x="16558" y="6795"/>
                    <a:pt x="15998" y="4662"/>
                  </a:cubicBezTo>
                  <a:cubicBezTo>
                    <a:pt x="15438" y="2529"/>
                    <a:pt x="14158" y="1195"/>
                    <a:pt x="12558" y="529"/>
                  </a:cubicBezTo>
                  <a:cubicBezTo>
                    <a:pt x="10958" y="-138"/>
                    <a:pt x="9038" y="-138"/>
                    <a:pt x="7438" y="329"/>
                  </a:cubicBezTo>
                  <a:cubicBezTo>
                    <a:pt x="5838" y="795"/>
                    <a:pt x="4558" y="1729"/>
                    <a:pt x="3758" y="2595"/>
                  </a:cubicBezTo>
                  <a:cubicBezTo>
                    <a:pt x="2958" y="3462"/>
                    <a:pt x="2638" y="4262"/>
                    <a:pt x="2478" y="5062"/>
                  </a:cubicBezTo>
                  <a:cubicBezTo>
                    <a:pt x="2318" y="5862"/>
                    <a:pt x="2318" y="6662"/>
                    <a:pt x="2638" y="7262"/>
                  </a:cubicBezTo>
                  <a:cubicBezTo>
                    <a:pt x="2958" y="7862"/>
                    <a:pt x="3598" y="8262"/>
                    <a:pt x="5758" y="8395"/>
                  </a:cubicBezTo>
                  <a:cubicBezTo>
                    <a:pt x="7918" y="8529"/>
                    <a:pt x="11598" y="8395"/>
                    <a:pt x="14478" y="7795"/>
                  </a:cubicBezTo>
                  <a:cubicBezTo>
                    <a:pt x="17358" y="7195"/>
                    <a:pt x="19438" y="6129"/>
                    <a:pt x="21518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476749" y="3559434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502150" y="3559434"/>
              <a:ext cx="133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950"/>
                    <a:pt x="10971" y="9900"/>
                    <a:pt x="14571" y="13500"/>
                  </a:cubicBezTo>
                  <a:cubicBezTo>
                    <a:pt x="18171" y="17100"/>
                    <a:pt x="19886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730750" y="3630135"/>
              <a:ext cx="173968" cy="57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9" fill="norm" stroke="1" extrusionOk="0">
                  <a:moveTo>
                    <a:pt x="3123" y="2128"/>
                  </a:moveTo>
                  <a:cubicBezTo>
                    <a:pt x="1822" y="1648"/>
                    <a:pt x="520" y="1168"/>
                    <a:pt x="520" y="888"/>
                  </a:cubicBezTo>
                  <a:cubicBezTo>
                    <a:pt x="520" y="608"/>
                    <a:pt x="1822" y="528"/>
                    <a:pt x="4814" y="408"/>
                  </a:cubicBezTo>
                  <a:cubicBezTo>
                    <a:pt x="7807" y="288"/>
                    <a:pt x="12492" y="128"/>
                    <a:pt x="15484" y="48"/>
                  </a:cubicBezTo>
                  <a:cubicBezTo>
                    <a:pt x="18477" y="-32"/>
                    <a:pt x="19778" y="-32"/>
                    <a:pt x="20559" y="208"/>
                  </a:cubicBezTo>
                  <a:cubicBezTo>
                    <a:pt x="21340" y="448"/>
                    <a:pt x="21600" y="928"/>
                    <a:pt x="21210" y="2328"/>
                  </a:cubicBezTo>
                  <a:cubicBezTo>
                    <a:pt x="20819" y="3728"/>
                    <a:pt x="19778" y="6048"/>
                    <a:pt x="18998" y="8528"/>
                  </a:cubicBezTo>
                  <a:cubicBezTo>
                    <a:pt x="18217" y="11008"/>
                    <a:pt x="17696" y="13648"/>
                    <a:pt x="17566" y="15448"/>
                  </a:cubicBezTo>
                  <a:cubicBezTo>
                    <a:pt x="17436" y="17248"/>
                    <a:pt x="17696" y="18208"/>
                    <a:pt x="18087" y="18888"/>
                  </a:cubicBezTo>
                  <a:cubicBezTo>
                    <a:pt x="18477" y="19568"/>
                    <a:pt x="18998" y="19968"/>
                    <a:pt x="18867" y="20328"/>
                  </a:cubicBezTo>
                  <a:cubicBezTo>
                    <a:pt x="18737" y="20688"/>
                    <a:pt x="17957" y="21008"/>
                    <a:pt x="15875" y="21208"/>
                  </a:cubicBezTo>
                  <a:cubicBezTo>
                    <a:pt x="13793" y="21408"/>
                    <a:pt x="10410" y="21488"/>
                    <a:pt x="7937" y="21528"/>
                  </a:cubicBezTo>
                  <a:cubicBezTo>
                    <a:pt x="5465" y="21568"/>
                    <a:pt x="3904" y="21568"/>
                    <a:pt x="2733" y="21368"/>
                  </a:cubicBezTo>
                  <a:cubicBezTo>
                    <a:pt x="1561" y="21168"/>
                    <a:pt x="781" y="20768"/>
                    <a:pt x="0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105399" y="3959484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713269" y="3717517"/>
              <a:ext cx="312881" cy="34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65" fill="norm" stroke="1" extrusionOk="0">
                  <a:moveTo>
                    <a:pt x="11861" y="2790"/>
                  </a:moveTo>
                  <a:cubicBezTo>
                    <a:pt x="11571" y="1743"/>
                    <a:pt x="11281" y="695"/>
                    <a:pt x="10774" y="237"/>
                  </a:cubicBezTo>
                  <a:cubicBezTo>
                    <a:pt x="10267" y="-221"/>
                    <a:pt x="9542" y="-90"/>
                    <a:pt x="8092" y="1284"/>
                  </a:cubicBezTo>
                  <a:cubicBezTo>
                    <a:pt x="6642" y="2659"/>
                    <a:pt x="4468" y="5277"/>
                    <a:pt x="2946" y="8223"/>
                  </a:cubicBezTo>
                  <a:cubicBezTo>
                    <a:pt x="1424" y="11168"/>
                    <a:pt x="554" y="14441"/>
                    <a:pt x="191" y="16470"/>
                  </a:cubicBezTo>
                  <a:cubicBezTo>
                    <a:pt x="-171" y="18499"/>
                    <a:pt x="-26" y="19284"/>
                    <a:pt x="699" y="20004"/>
                  </a:cubicBezTo>
                  <a:cubicBezTo>
                    <a:pt x="1424" y="20724"/>
                    <a:pt x="2728" y="21379"/>
                    <a:pt x="4540" y="21248"/>
                  </a:cubicBezTo>
                  <a:cubicBezTo>
                    <a:pt x="6352" y="21117"/>
                    <a:pt x="8672" y="20201"/>
                    <a:pt x="10701" y="18434"/>
                  </a:cubicBezTo>
                  <a:cubicBezTo>
                    <a:pt x="12731" y="16666"/>
                    <a:pt x="14471" y="14048"/>
                    <a:pt x="15413" y="11757"/>
                  </a:cubicBezTo>
                  <a:cubicBezTo>
                    <a:pt x="16355" y="9466"/>
                    <a:pt x="16500" y="7503"/>
                    <a:pt x="16138" y="5932"/>
                  </a:cubicBezTo>
                  <a:cubicBezTo>
                    <a:pt x="15775" y="4361"/>
                    <a:pt x="14906" y="3183"/>
                    <a:pt x="14036" y="2528"/>
                  </a:cubicBezTo>
                  <a:cubicBezTo>
                    <a:pt x="13166" y="1874"/>
                    <a:pt x="12296" y="1743"/>
                    <a:pt x="11499" y="1743"/>
                  </a:cubicBezTo>
                  <a:cubicBezTo>
                    <a:pt x="10701" y="1743"/>
                    <a:pt x="9977" y="1874"/>
                    <a:pt x="9179" y="2528"/>
                  </a:cubicBezTo>
                  <a:cubicBezTo>
                    <a:pt x="8382" y="3183"/>
                    <a:pt x="7512" y="4361"/>
                    <a:pt x="7077" y="5343"/>
                  </a:cubicBezTo>
                  <a:cubicBezTo>
                    <a:pt x="6642" y="6324"/>
                    <a:pt x="6642" y="7110"/>
                    <a:pt x="7730" y="7699"/>
                  </a:cubicBezTo>
                  <a:cubicBezTo>
                    <a:pt x="8817" y="8288"/>
                    <a:pt x="10991" y="8681"/>
                    <a:pt x="13456" y="8681"/>
                  </a:cubicBezTo>
                  <a:cubicBezTo>
                    <a:pt x="15920" y="8681"/>
                    <a:pt x="18675" y="8288"/>
                    <a:pt x="21429" y="7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0" y="5484857"/>
              <a:ext cx="247650" cy="35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4440"/>
                  </a:moveTo>
                  <a:cubicBezTo>
                    <a:pt x="0" y="3812"/>
                    <a:pt x="0" y="3184"/>
                    <a:pt x="831" y="2431"/>
                  </a:cubicBezTo>
                  <a:cubicBezTo>
                    <a:pt x="1662" y="1677"/>
                    <a:pt x="3323" y="798"/>
                    <a:pt x="5446" y="359"/>
                  </a:cubicBezTo>
                  <a:cubicBezTo>
                    <a:pt x="7569" y="-81"/>
                    <a:pt x="10154" y="-81"/>
                    <a:pt x="11723" y="170"/>
                  </a:cubicBezTo>
                  <a:cubicBezTo>
                    <a:pt x="13292" y="421"/>
                    <a:pt x="13846" y="924"/>
                    <a:pt x="13846" y="2493"/>
                  </a:cubicBezTo>
                  <a:cubicBezTo>
                    <a:pt x="13846" y="4063"/>
                    <a:pt x="13292" y="6700"/>
                    <a:pt x="11631" y="9652"/>
                  </a:cubicBezTo>
                  <a:cubicBezTo>
                    <a:pt x="9969" y="12603"/>
                    <a:pt x="7200" y="15868"/>
                    <a:pt x="5446" y="17814"/>
                  </a:cubicBezTo>
                  <a:cubicBezTo>
                    <a:pt x="3692" y="19761"/>
                    <a:pt x="2954" y="20389"/>
                    <a:pt x="3046" y="20828"/>
                  </a:cubicBezTo>
                  <a:cubicBezTo>
                    <a:pt x="3138" y="21268"/>
                    <a:pt x="4062" y="21519"/>
                    <a:pt x="6646" y="21142"/>
                  </a:cubicBezTo>
                  <a:cubicBezTo>
                    <a:pt x="9231" y="20766"/>
                    <a:pt x="13477" y="19761"/>
                    <a:pt x="16246" y="19133"/>
                  </a:cubicBezTo>
                  <a:cubicBezTo>
                    <a:pt x="19015" y="18505"/>
                    <a:pt x="20308" y="18254"/>
                    <a:pt x="21600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49250" y="5769234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14813" y="5546411"/>
              <a:ext cx="111946" cy="26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108" fill="norm" stroke="1" extrusionOk="0">
                  <a:moveTo>
                    <a:pt x="19022" y="3535"/>
                  </a:moveTo>
                  <a:cubicBezTo>
                    <a:pt x="19022" y="2704"/>
                    <a:pt x="19022" y="1873"/>
                    <a:pt x="18444" y="1125"/>
                  </a:cubicBezTo>
                  <a:cubicBezTo>
                    <a:pt x="17865" y="378"/>
                    <a:pt x="16708" y="-287"/>
                    <a:pt x="13236" y="128"/>
                  </a:cubicBezTo>
                  <a:cubicBezTo>
                    <a:pt x="9765" y="544"/>
                    <a:pt x="3979" y="2039"/>
                    <a:pt x="1472" y="3618"/>
                  </a:cubicBezTo>
                  <a:cubicBezTo>
                    <a:pt x="-1035" y="5196"/>
                    <a:pt x="-264" y="6858"/>
                    <a:pt x="3208" y="9018"/>
                  </a:cubicBezTo>
                  <a:cubicBezTo>
                    <a:pt x="6679" y="11178"/>
                    <a:pt x="12851" y="13836"/>
                    <a:pt x="16322" y="15581"/>
                  </a:cubicBezTo>
                  <a:cubicBezTo>
                    <a:pt x="19794" y="17325"/>
                    <a:pt x="20565" y="18156"/>
                    <a:pt x="20372" y="18904"/>
                  </a:cubicBezTo>
                  <a:cubicBezTo>
                    <a:pt x="20179" y="19651"/>
                    <a:pt x="19022" y="20316"/>
                    <a:pt x="17286" y="20731"/>
                  </a:cubicBezTo>
                  <a:cubicBezTo>
                    <a:pt x="15551" y="21147"/>
                    <a:pt x="13236" y="21313"/>
                    <a:pt x="11886" y="20731"/>
                  </a:cubicBezTo>
                  <a:cubicBezTo>
                    <a:pt x="10536" y="20150"/>
                    <a:pt x="10151" y="18821"/>
                    <a:pt x="10536" y="17824"/>
                  </a:cubicBezTo>
                  <a:cubicBezTo>
                    <a:pt x="10922" y="16827"/>
                    <a:pt x="12079" y="16162"/>
                    <a:pt x="13236" y="15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294049" y="5578734"/>
              <a:ext cx="198202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509" y="8341"/>
                  </a:moveTo>
                  <a:cubicBezTo>
                    <a:pt x="1964" y="9410"/>
                    <a:pt x="2418" y="10479"/>
                    <a:pt x="3214" y="10800"/>
                  </a:cubicBezTo>
                  <a:cubicBezTo>
                    <a:pt x="4010" y="11121"/>
                    <a:pt x="5147" y="10693"/>
                    <a:pt x="6625" y="9517"/>
                  </a:cubicBezTo>
                  <a:cubicBezTo>
                    <a:pt x="8103" y="8341"/>
                    <a:pt x="9922" y="6416"/>
                    <a:pt x="11058" y="4919"/>
                  </a:cubicBezTo>
                  <a:cubicBezTo>
                    <a:pt x="12195" y="3422"/>
                    <a:pt x="12650" y="2352"/>
                    <a:pt x="12423" y="1497"/>
                  </a:cubicBezTo>
                  <a:cubicBezTo>
                    <a:pt x="12195" y="642"/>
                    <a:pt x="11286" y="0"/>
                    <a:pt x="10376" y="0"/>
                  </a:cubicBezTo>
                  <a:cubicBezTo>
                    <a:pt x="9467" y="0"/>
                    <a:pt x="8557" y="642"/>
                    <a:pt x="6852" y="2994"/>
                  </a:cubicBezTo>
                  <a:cubicBezTo>
                    <a:pt x="5147" y="5347"/>
                    <a:pt x="2646" y="9410"/>
                    <a:pt x="1282" y="12297"/>
                  </a:cubicBezTo>
                  <a:cubicBezTo>
                    <a:pt x="-83" y="15184"/>
                    <a:pt x="-310" y="16895"/>
                    <a:pt x="372" y="18499"/>
                  </a:cubicBezTo>
                  <a:cubicBezTo>
                    <a:pt x="1054" y="20103"/>
                    <a:pt x="2646" y="21600"/>
                    <a:pt x="6284" y="21600"/>
                  </a:cubicBezTo>
                  <a:cubicBezTo>
                    <a:pt x="9922" y="21600"/>
                    <a:pt x="15606" y="20103"/>
                    <a:pt x="2129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887776" y="5426334"/>
              <a:ext cx="169625" cy="3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56" fill="norm" stroke="1" extrusionOk="0">
                  <a:moveTo>
                    <a:pt x="12416" y="0"/>
                  </a:moveTo>
                  <a:cubicBezTo>
                    <a:pt x="10309" y="965"/>
                    <a:pt x="8202" y="1931"/>
                    <a:pt x="5831" y="4404"/>
                  </a:cubicBezTo>
                  <a:cubicBezTo>
                    <a:pt x="3460" y="6878"/>
                    <a:pt x="826" y="10860"/>
                    <a:pt x="168" y="13817"/>
                  </a:cubicBezTo>
                  <a:cubicBezTo>
                    <a:pt x="-491" y="16773"/>
                    <a:pt x="826" y="18704"/>
                    <a:pt x="3460" y="19911"/>
                  </a:cubicBezTo>
                  <a:cubicBezTo>
                    <a:pt x="6094" y="21117"/>
                    <a:pt x="10046" y="21600"/>
                    <a:pt x="13207" y="21419"/>
                  </a:cubicBezTo>
                  <a:cubicBezTo>
                    <a:pt x="16368" y="21238"/>
                    <a:pt x="18738" y="20393"/>
                    <a:pt x="21109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081277" y="5575319"/>
              <a:ext cx="65024" cy="19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08" fill="norm" stroke="1" extrusionOk="0">
                  <a:moveTo>
                    <a:pt x="20736" y="1095"/>
                  </a:moveTo>
                  <a:cubicBezTo>
                    <a:pt x="17361" y="620"/>
                    <a:pt x="13986" y="145"/>
                    <a:pt x="10611" y="27"/>
                  </a:cubicBezTo>
                  <a:cubicBezTo>
                    <a:pt x="7236" y="-92"/>
                    <a:pt x="3861" y="145"/>
                    <a:pt x="1836" y="1451"/>
                  </a:cubicBezTo>
                  <a:cubicBezTo>
                    <a:pt x="-189" y="2756"/>
                    <a:pt x="-864" y="5130"/>
                    <a:pt x="1499" y="7385"/>
                  </a:cubicBezTo>
                  <a:cubicBezTo>
                    <a:pt x="3861" y="9640"/>
                    <a:pt x="9261" y="11776"/>
                    <a:pt x="12973" y="13556"/>
                  </a:cubicBezTo>
                  <a:cubicBezTo>
                    <a:pt x="16686" y="15337"/>
                    <a:pt x="18711" y="16761"/>
                    <a:pt x="18711" y="18185"/>
                  </a:cubicBezTo>
                  <a:cubicBezTo>
                    <a:pt x="18711" y="19609"/>
                    <a:pt x="16686" y="21033"/>
                    <a:pt x="14661" y="21271"/>
                  </a:cubicBezTo>
                  <a:cubicBezTo>
                    <a:pt x="12636" y="21508"/>
                    <a:pt x="10611" y="20559"/>
                    <a:pt x="9936" y="19490"/>
                  </a:cubicBezTo>
                  <a:cubicBezTo>
                    <a:pt x="9261" y="18422"/>
                    <a:pt x="9936" y="17235"/>
                    <a:pt x="10611" y="16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254891" y="5439034"/>
              <a:ext cx="56509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61" fill="norm" stroke="1" extrusionOk="0">
                  <a:moveTo>
                    <a:pt x="6958" y="0"/>
                  </a:moveTo>
                  <a:cubicBezTo>
                    <a:pt x="4558" y="4511"/>
                    <a:pt x="2158" y="9023"/>
                    <a:pt x="958" y="12030"/>
                  </a:cubicBezTo>
                  <a:cubicBezTo>
                    <a:pt x="-242" y="15038"/>
                    <a:pt x="-242" y="16542"/>
                    <a:pt x="558" y="17841"/>
                  </a:cubicBezTo>
                  <a:cubicBezTo>
                    <a:pt x="1358" y="19139"/>
                    <a:pt x="2958" y="20233"/>
                    <a:pt x="6158" y="20848"/>
                  </a:cubicBezTo>
                  <a:cubicBezTo>
                    <a:pt x="9358" y="21463"/>
                    <a:pt x="14158" y="21600"/>
                    <a:pt x="16958" y="21327"/>
                  </a:cubicBezTo>
                  <a:cubicBezTo>
                    <a:pt x="19758" y="21053"/>
                    <a:pt x="20558" y="20370"/>
                    <a:pt x="21358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216150" y="5648584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357966" y="5604630"/>
              <a:ext cx="220135" cy="13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4" fill="norm" stroke="1" extrusionOk="0">
                  <a:moveTo>
                    <a:pt x="8515" y="3684"/>
                  </a:moveTo>
                  <a:cubicBezTo>
                    <a:pt x="7892" y="2431"/>
                    <a:pt x="7269" y="1179"/>
                    <a:pt x="6438" y="553"/>
                  </a:cubicBezTo>
                  <a:cubicBezTo>
                    <a:pt x="5608" y="-73"/>
                    <a:pt x="4569" y="-73"/>
                    <a:pt x="3531" y="1336"/>
                  </a:cubicBezTo>
                  <a:cubicBezTo>
                    <a:pt x="2492" y="2744"/>
                    <a:pt x="1454" y="5562"/>
                    <a:pt x="831" y="7753"/>
                  </a:cubicBezTo>
                  <a:cubicBezTo>
                    <a:pt x="208" y="9944"/>
                    <a:pt x="0" y="11510"/>
                    <a:pt x="0" y="13075"/>
                  </a:cubicBezTo>
                  <a:cubicBezTo>
                    <a:pt x="0" y="14640"/>
                    <a:pt x="208" y="16205"/>
                    <a:pt x="831" y="16831"/>
                  </a:cubicBezTo>
                  <a:cubicBezTo>
                    <a:pt x="1454" y="17458"/>
                    <a:pt x="2492" y="17144"/>
                    <a:pt x="3323" y="16205"/>
                  </a:cubicBezTo>
                  <a:cubicBezTo>
                    <a:pt x="4154" y="15266"/>
                    <a:pt x="4777" y="13701"/>
                    <a:pt x="5400" y="12292"/>
                  </a:cubicBezTo>
                  <a:cubicBezTo>
                    <a:pt x="6023" y="10884"/>
                    <a:pt x="6646" y="9631"/>
                    <a:pt x="6958" y="9788"/>
                  </a:cubicBezTo>
                  <a:cubicBezTo>
                    <a:pt x="7269" y="9944"/>
                    <a:pt x="7269" y="11510"/>
                    <a:pt x="7269" y="13075"/>
                  </a:cubicBezTo>
                  <a:cubicBezTo>
                    <a:pt x="7269" y="14640"/>
                    <a:pt x="7269" y="16205"/>
                    <a:pt x="7685" y="16518"/>
                  </a:cubicBezTo>
                  <a:cubicBezTo>
                    <a:pt x="8100" y="16831"/>
                    <a:pt x="8931" y="15892"/>
                    <a:pt x="9658" y="14640"/>
                  </a:cubicBezTo>
                  <a:cubicBezTo>
                    <a:pt x="10385" y="13388"/>
                    <a:pt x="11008" y="11823"/>
                    <a:pt x="11527" y="10258"/>
                  </a:cubicBezTo>
                  <a:cubicBezTo>
                    <a:pt x="12046" y="8692"/>
                    <a:pt x="12462" y="7127"/>
                    <a:pt x="12669" y="7127"/>
                  </a:cubicBezTo>
                  <a:cubicBezTo>
                    <a:pt x="12877" y="7127"/>
                    <a:pt x="12877" y="8692"/>
                    <a:pt x="12877" y="10414"/>
                  </a:cubicBezTo>
                  <a:cubicBezTo>
                    <a:pt x="12877" y="12136"/>
                    <a:pt x="12877" y="14014"/>
                    <a:pt x="12877" y="16205"/>
                  </a:cubicBezTo>
                  <a:cubicBezTo>
                    <a:pt x="12877" y="18397"/>
                    <a:pt x="12877" y="20901"/>
                    <a:pt x="13188" y="20588"/>
                  </a:cubicBezTo>
                  <a:cubicBezTo>
                    <a:pt x="13500" y="20275"/>
                    <a:pt x="14123" y="17144"/>
                    <a:pt x="14746" y="13544"/>
                  </a:cubicBezTo>
                  <a:cubicBezTo>
                    <a:pt x="15369" y="9944"/>
                    <a:pt x="15992" y="5875"/>
                    <a:pt x="16615" y="3214"/>
                  </a:cubicBezTo>
                  <a:cubicBezTo>
                    <a:pt x="17238" y="553"/>
                    <a:pt x="17862" y="-699"/>
                    <a:pt x="18485" y="397"/>
                  </a:cubicBezTo>
                  <a:cubicBezTo>
                    <a:pt x="19108" y="1492"/>
                    <a:pt x="19731" y="4936"/>
                    <a:pt x="20250" y="8223"/>
                  </a:cubicBezTo>
                  <a:cubicBezTo>
                    <a:pt x="20769" y="11510"/>
                    <a:pt x="21185" y="14640"/>
                    <a:pt x="21600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623558" y="5421878"/>
              <a:ext cx="113292" cy="32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32" fill="norm" stroke="1" extrusionOk="0">
                  <a:moveTo>
                    <a:pt x="15409" y="14323"/>
                  </a:moveTo>
                  <a:cubicBezTo>
                    <a:pt x="14609" y="13635"/>
                    <a:pt x="13809" y="12947"/>
                    <a:pt x="12409" y="12603"/>
                  </a:cubicBezTo>
                  <a:cubicBezTo>
                    <a:pt x="11009" y="12259"/>
                    <a:pt x="9009" y="12259"/>
                    <a:pt x="7409" y="12534"/>
                  </a:cubicBezTo>
                  <a:cubicBezTo>
                    <a:pt x="5809" y="12809"/>
                    <a:pt x="4609" y="13360"/>
                    <a:pt x="3409" y="14598"/>
                  </a:cubicBezTo>
                  <a:cubicBezTo>
                    <a:pt x="2209" y="15836"/>
                    <a:pt x="1009" y="17762"/>
                    <a:pt x="409" y="19069"/>
                  </a:cubicBezTo>
                  <a:cubicBezTo>
                    <a:pt x="-191" y="20376"/>
                    <a:pt x="-191" y="21064"/>
                    <a:pt x="809" y="21271"/>
                  </a:cubicBezTo>
                  <a:cubicBezTo>
                    <a:pt x="1809" y="21477"/>
                    <a:pt x="3809" y="21202"/>
                    <a:pt x="6209" y="19826"/>
                  </a:cubicBezTo>
                  <a:cubicBezTo>
                    <a:pt x="8609" y="18450"/>
                    <a:pt x="11409" y="15974"/>
                    <a:pt x="13809" y="12878"/>
                  </a:cubicBezTo>
                  <a:cubicBezTo>
                    <a:pt x="16209" y="9783"/>
                    <a:pt x="18209" y="6068"/>
                    <a:pt x="19209" y="3660"/>
                  </a:cubicBezTo>
                  <a:cubicBezTo>
                    <a:pt x="20209" y="1253"/>
                    <a:pt x="20209" y="152"/>
                    <a:pt x="19809" y="15"/>
                  </a:cubicBezTo>
                  <a:cubicBezTo>
                    <a:pt x="19409" y="-123"/>
                    <a:pt x="18609" y="702"/>
                    <a:pt x="17409" y="3110"/>
                  </a:cubicBezTo>
                  <a:cubicBezTo>
                    <a:pt x="16209" y="5518"/>
                    <a:pt x="14609" y="9508"/>
                    <a:pt x="13809" y="11846"/>
                  </a:cubicBezTo>
                  <a:cubicBezTo>
                    <a:pt x="13009" y="14185"/>
                    <a:pt x="13009" y="14873"/>
                    <a:pt x="13409" y="15561"/>
                  </a:cubicBezTo>
                  <a:cubicBezTo>
                    <a:pt x="13809" y="16249"/>
                    <a:pt x="14609" y="16937"/>
                    <a:pt x="16009" y="17212"/>
                  </a:cubicBezTo>
                  <a:cubicBezTo>
                    <a:pt x="17409" y="17487"/>
                    <a:pt x="19409" y="17350"/>
                    <a:pt x="21409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759621" y="5592614"/>
              <a:ext cx="110579" cy="8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99" fill="norm" stroke="1" extrusionOk="0">
                  <a:moveTo>
                    <a:pt x="12733" y="7799"/>
                  </a:moveTo>
                  <a:cubicBezTo>
                    <a:pt x="12733" y="5099"/>
                    <a:pt x="12733" y="2399"/>
                    <a:pt x="11714" y="1049"/>
                  </a:cubicBezTo>
                  <a:cubicBezTo>
                    <a:pt x="10695" y="-301"/>
                    <a:pt x="8657" y="-301"/>
                    <a:pt x="7027" y="779"/>
                  </a:cubicBezTo>
                  <a:cubicBezTo>
                    <a:pt x="5397" y="1859"/>
                    <a:pt x="4174" y="4019"/>
                    <a:pt x="3155" y="6719"/>
                  </a:cubicBezTo>
                  <a:cubicBezTo>
                    <a:pt x="2136" y="9419"/>
                    <a:pt x="1321" y="12659"/>
                    <a:pt x="710" y="15629"/>
                  </a:cubicBezTo>
                  <a:cubicBezTo>
                    <a:pt x="99" y="18599"/>
                    <a:pt x="-309" y="21299"/>
                    <a:pt x="302" y="21299"/>
                  </a:cubicBezTo>
                  <a:cubicBezTo>
                    <a:pt x="914" y="21299"/>
                    <a:pt x="2544" y="18599"/>
                    <a:pt x="4174" y="15899"/>
                  </a:cubicBezTo>
                  <a:cubicBezTo>
                    <a:pt x="5804" y="13199"/>
                    <a:pt x="7434" y="10499"/>
                    <a:pt x="9268" y="11309"/>
                  </a:cubicBezTo>
                  <a:cubicBezTo>
                    <a:pt x="11102" y="12119"/>
                    <a:pt x="13140" y="16439"/>
                    <a:pt x="15178" y="18599"/>
                  </a:cubicBezTo>
                  <a:cubicBezTo>
                    <a:pt x="17216" y="20759"/>
                    <a:pt x="19253" y="20759"/>
                    <a:pt x="21291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889250" y="5546984"/>
              <a:ext cx="114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5600"/>
                    <a:pt x="5600" y="11200"/>
                    <a:pt x="7000" y="15200"/>
                  </a:cubicBezTo>
                  <a:cubicBezTo>
                    <a:pt x="8400" y="19200"/>
                    <a:pt x="8400" y="21600"/>
                    <a:pt x="8200" y="21600"/>
                  </a:cubicBezTo>
                  <a:cubicBezTo>
                    <a:pt x="8000" y="21600"/>
                    <a:pt x="7600" y="19200"/>
                    <a:pt x="7600" y="17000"/>
                  </a:cubicBezTo>
                  <a:cubicBezTo>
                    <a:pt x="7600" y="14800"/>
                    <a:pt x="8000" y="12800"/>
                    <a:pt x="10400" y="11400"/>
                  </a:cubicBezTo>
                  <a:cubicBezTo>
                    <a:pt x="12800" y="10000"/>
                    <a:pt x="17200" y="9200"/>
                    <a:pt x="21600" y="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966609" y="5317255"/>
              <a:ext cx="175420" cy="36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7" fill="norm" stroke="1" extrusionOk="0">
                  <a:moveTo>
                    <a:pt x="9888" y="15988"/>
                  </a:moveTo>
                  <a:cubicBezTo>
                    <a:pt x="9630" y="15371"/>
                    <a:pt x="9373" y="14753"/>
                    <a:pt x="8602" y="14445"/>
                  </a:cubicBezTo>
                  <a:cubicBezTo>
                    <a:pt x="7830" y="14136"/>
                    <a:pt x="6545" y="14136"/>
                    <a:pt x="5002" y="14815"/>
                  </a:cubicBezTo>
                  <a:cubicBezTo>
                    <a:pt x="3459" y="15494"/>
                    <a:pt x="1659" y="16852"/>
                    <a:pt x="759" y="17901"/>
                  </a:cubicBezTo>
                  <a:cubicBezTo>
                    <a:pt x="-141" y="18950"/>
                    <a:pt x="-141" y="19691"/>
                    <a:pt x="245" y="20308"/>
                  </a:cubicBezTo>
                  <a:cubicBezTo>
                    <a:pt x="630" y="20925"/>
                    <a:pt x="1402" y="21419"/>
                    <a:pt x="2430" y="21480"/>
                  </a:cubicBezTo>
                  <a:cubicBezTo>
                    <a:pt x="3459" y="21542"/>
                    <a:pt x="4745" y="21172"/>
                    <a:pt x="6930" y="19320"/>
                  </a:cubicBezTo>
                  <a:cubicBezTo>
                    <a:pt x="9116" y="17469"/>
                    <a:pt x="12202" y="14136"/>
                    <a:pt x="14773" y="10865"/>
                  </a:cubicBezTo>
                  <a:cubicBezTo>
                    <a:pt x="17345" y="7595"/>
                    <a:pt x="19402" y="4385"/>
                    <a:pt x="20430" y="2472"/>
                  </a:cubicBezTo>
                  <a:cubicBezTo>
                    <a:pt x="21459" y="559"/>
                    <a:pt x="21459" y="-58"/>
                    <a:pt x="21073" y="4"/>
                  </a:cubicBezTo>
                  <a:cubicBezTo>
                    <a:pt x="20688" y="65"/>
                    <a:pt x="19916" y="806"/>
                    <a:pt x="18630" y="3213"/>
                  </a:cubicBezTo>
                  <a:cubicBezTo>
                    <a:pt x="17345" y="5620"/>
                    <a:pt x="15545" y="9693"/>
                    <a:pt x="14773" y="12532"/>
                  </a:cubicBezTo>
                  <a:cubicBezTo>
                    <a:pt x="14002" y="15371"/>
                    <a:pt x="14259" y="16975"/>
                    <a:pt x="14516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454400" y="5534770"/>
              <a:ext cx="184150" cy="12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547" fill="norm" stroke="1" extrusionOk="0">
                  <a:moveTo>
                    <a:pt x="0" y="10542"/>
                  </a:moveTo>
                  <a:cubicBezTo>
                    <a:pt x="2455" y="10896"/>
                    <a:pt x="4910" y="11250"/>
                    <a:pt x="6628" y="10896"/>
                  </a:cubicBezTo>
                  <a:cubicBezTo>
                    <a:pt x="8346" y="10542"/>
                    <a:pt x="9328" y="9480"/>
                    <a:pt x="10064" y="8063"/>
                  </a:cubicBezTo>
                  <a:cubicBezTo>
                    <a:pt x="10800" y="6647"/>
                    <a:pt x="11291" y="4876"/>
                    <a:pt x="11291" y="3106"/>
                  </a:cubicBezTo>
                  <a:cubicBezTo>
                    <a:pt x="11291" y="1335"/>
                    <a:pt x="10800" y="-435"/>
                    <a:pt x="8960" y="96"/>
                  </a:cubicBezTo>
                  <a:cubicBezTo>
                    <a:pt x="7119" y="627"/>
                    <a:pt x="3928" y="3460"/>
                    <a:pt x="2087" y="5939"/>
                  </a:cubicBezTo>
                  <a:cubicBezTo>
                    <a:pt x="246" y="8417"/>
                    <a:pt x="-245" y="10542"/>
                    <a:pt x="246" y="13198"/>
                  </a:cubicBezTo>
                  <a:cubicBezTo>
                    <a:pt x="737" y="15854"/>
                    <a:pt x="2210" y="19040"/>
                    <a:pt x="5155" y="20103"/>
                  </a:cubicBezTo>
                  <a:cubicBezTo>
                    <a:pt x="8100" y="21165"/>
                    <a:pt x="12519" y="20103"/>
                    <a:pt x="15341" y="19217"/>
                  </a:cubicBezTo>
                  <a:cubicBezTo>
                    <a:pt x="18164" y="18332"/>
                    <a:pt x="19391" y="17624"/>
                    <a:pt x="20128" y="16385"/>
                  </a:cubicBezTo>
                  <a:cubicBezTo>
                    <a:pt x="20864" y="15145"/>
                    <a:pt x="21110" y="13375"/>
                    <a:pt x="21355" y="11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629937" y="5523308"/>
              <a:ext cx="275314" cy="1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36" fill="norm" stroke="1" extrusionOk="0">
                  <a:moveTo>
                    <a:pt x="176" y="3058"/>
                  </a:moveTo>
                  <a:cubicBezTo>
                    <a:pt x="11" y="1691"/>
                    <a:pt x="-154" y="324"/>
                    <a:pt x="258" y="50"/>
                  </a:cubicBezTo>
                  <a:cubicBezTo>
                    <a:pt x="670" y="-223"/>
                    <a:pt x="1660" y="597"/>
                    <a:pt x="2979" y="2785"/>
                  </a:cubicBezTo>
                  <a:cubicBezTo>
                    <a:pt x="4298" y="4972"/>
                    <a:pt x="5947" y="8526"/>
                    <a:pt x="6524" y="11671"/>
                  </a:cubicBezTo>
                  <a:cubicBezTo>
                    <a:pt x="7101" y="14815"/>
                    <a:pt x="6606" y="17549"/>
                    <a:pt x="5947" y="19190"/>
                  </a:cubicBezTo>
                  <a:cubicBezTo>
                    <a:pt x="5287" y="20830"/>
                    <a:pt x="4463" y="21377"/>
                    <a:pt x="3968" y="20830"/>
                  </a:cubicBezTo>
                  <a:cubicBezTo>
                    <a:pt x="3473" y="20283"/>
                    <a:pt x="3309" y="18643"/>
                    <a:pt x="3638" y="16182"/>
                  </a:cubicBezTo>
                  <a:cubicBezTo>
                    <a:pt x="3968" y="13721"/>
                    <a:pt x="4793" y="10440"/>
                    <a:pt x="5864" y="7843"/>
                  </a:cubicBezTo>
                  <a:cubicBezTo>
                    <a:pt x="6936" y="5245"/>
                    <a:pt x="8255" y="3331"/>
                    <a:pt x="9657" y="2921"/>
                  </a:cubicBezTo>
                  <a:cubicBezTo>
                    <a:pt x="11058" y="2511"/>
                    <a:pt x="12542" y="3605"/>
                    <a:pt x="13449" y="5655"/>
                  </a:cubicBezTo>
                  <a:cubicBezTo>
                    <a:pt x="14356" y="7706"/>
                    <a:pt x="14686" y="10714"/>
                    <a:pt x="14851" y="13038"/>
                  </a:cubicBezTo>
                  <a:cubicBezTo>
                    <a:pt x="15015" y="15362"/>
                    <a:pt x="15015" y="17002"/>
                    <a:pt x="14768" y="18369"/>
                  </a:cubicBezTo>
                  <a:cubicBezTo>
                    <a:pt x="14521" y="19736"/>
                    <a:pt x="14026" y="20830"/>
                    <a:pt x="13779" y="20693"/>
                  </a:cubicBezTo>
                  <a:cubicBezTo>
                    <a:pt x="13531" y="20557"/>
                    <a:pt x="13531" y="19190"/>
                    <a:pt x="13944" y="16455"/>
                  </a:cubicBezTo>
                  <a:cubicBezTo>
                    <a:pt x="14356" y="13721"/>
                    <a:pt x="15180" y="9620"/>
                    <a:pt x="16499" y="6749"/>
                  </a:cubicBezTo>
                  <a:cubicBezTo>
                    <a:pt x="17819" y="3878"/>
                    <a:pt x="19632" y="2238"/>
                    <a:pt x="21446" y="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922097" y="5537803"/>
              <a:ext cx="84754" cy="11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853" fill="norm" stroke="1" extrusionOk="0">
                  <a:moveTo>
                    <a:pt x="21095" y="2935"/>
                  </a:moveTo>
                  <a:cubicBezTo>
                    <a:pt x="18988" y="1735"/>
                    <a:pt x="16880" y="535"/>
                    <a:pt x="14510" y="135"/>
                  </a:cubicBezTo>
                  <a:cubicBezTo>
                    <a:pt x="12139" y="-265"/>
                    <a:pt x="9505" y="135"/>
                    <a:pt x="6871" y="2535"/>
                  </a:cubicBezTo>
                  <a:cubicBezTo>
                    <a:pt x="4236" y="4935"/>
                    <a:pt x="1602" y="9335"/>
                    <a:pt x="549" y="12535"/>
                  </a:cubicBezTo>
                  <a:cubicBezTo>
                    <a:pt x="-505" y="15735"/>
                    <a:pt x="22" y="17735"/>
                    <a:pt x="1602" y="19135"/>
                  </a:cubicBezTo>
                  <a:cubicBezTo>
                    <a:pt x="3183" y="20535"/>
                    <a:pt x="5817" y="21335"/>
                    <a:pt x="9505" y="20535"/>
                  </a:cubicBezTo>
                  <a:cubicBezTo>
                    <a:pt x="13193" y="19735"/>
                    <a:pt x="17934" y="17335"/>
                    <a:pt x="18988" y="14135"/>
                  </a:cubicBezTo>
                  <a:cubicBezTo>
                    <a:pt x="20041" y="10935"/>
                    <a:pt x="17407" y="6935"/>
                    <a:pt x="14773" y="2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032250" y="5495518"/>
              <a:ext cx="158750" cy="15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6222"/>
                  </a:moveTo>
                  <a:cubicBezTo>
                    <a:pt x="1440" y="4178"/>
                    <a:pt x="2880" y="2135"/>
                    <a:pt x="4320" y="967"/>
                  </a:cubicBezTo>
                  <a:cubicBezTo>
                    <a:pt x="5760" y="-200"/>
                    <a:pt x="7200" y="-492"/>
                    <a:pt x="8784" y="1113"/>
                  </a:cubicBezTo>
                  <a:cubicBezTo>
                    <a:pt x="10368" y="2719"/>
                    <a:pt x="12096" y="6222"/>
                    <a:pt x="12816" y="9578"/>
                  </a:cubicBezTo>
                  <a:cubicBezTo>
                    <a:pt x="13536" y="12935"/>
                    <a:pt x="13248" y="16146"/>
                    <a:pt x="12528" y="18189"/>
                  </a:cubicBezTo>
                  <a:cubicBezTo>
                    <a:pt x="11808" y="20232"/>
                    <a:pt x="10656" y="21108"/>
                    <a:pt x="9792" y="20816"/>
                  </a:cubicBezTo>
                  <a:cubicBezTo>
                    <a:pt x="8928" y="20524"/>
                    <a:pt x="8352" y="19065"/>
                    <a:pt x="9072" y="16292"/>
                  </a:cubicBezTo>
                  <a:cubicBezTo>
                    <a:pt x="9792" y="13519"/>
                    <a:pt x="11808" y="9432"/>
                    <a:pt x="14112" y="6805"/>
                  </a:cubicBezTo>
                  <a:cubicBezTo>
                    <a:pt x="16416" y="4178"/>
                    <a:pt x="19008" y="3011"/>
                    <a:pt x="21600" y="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229099" y="5321304"/>
              <a:ext cx="112210" cy="39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56" fill="norm" stroke="1" extrusionOk="0">
                  <a:moveTo>
                    <a:pt x="0" y="2291"/>
                  </a:moveTo>
                  <a:cubicBezTo>
                    <a:pt x="400" y="1591"/>
                    <a:pt x="800" y="890"/>
                    <a:pt x="2000" y="481"/>
                  </a:cubicBezTo>
                  <a:cubicBezTo>
                    <a:pt x="3200" y="73"/>
                    <a:pt x="5200" y="-44"/>
                    <a:pt x="7200" y="14"/>
                  </a:cubicBezTo>
                  <a:cubicBezTo>
                    <a:pt x="9200" y="73"/>
                    <a:pt x="11200" y="306"/>
                    <a:pt x="13600" y="1824"/>
                  </a:cubicBezTo>
                  <a:cubicBezTo>
                    <a:pt x="16000" y="3342"/>
                    <a:pt x="18800" y="6144"/>
                    <a:pt x="20200" y="9180"/>
                  </a:cubicBezTo>
                  <a:cubicBezTo>
                    <a:pt x="21600" y="12215"/>
                    <a:pt x="21600" y="15485"/>
                    <a:pt x="19800" y="17586"/>
                  </a:cubicBezTo>
                  <a:cubicBezTo>
                    <a:pt x="18000" y="19688"/>
                    <a:pt x="14400" y="20622"/>
                    <a:pt x="108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097557" y="5475358"/>
              <a:ext cx="132956" cy="26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34" fill="norm" stroke="1" extrusionOk="0">
                  <a:moveTo>
                    <a:pt x="12013" y="4662"/>
                  </a:moveTo>
                  <a:cubicBezTo>
                    <a:pt x="12994" y="3992"/>
                    <a:pt x="13976" y="3322"/>
                    <a:pt x="14467" y="2485"/>
                  </a:cubicBezTo>
                  <a:cubicBezTo>
                    <a:pt x="14958" y="1648"/>
                    <a:pt x="14958" y="643"/>
                    <a:pt x="13813" y="225"/>
                  </a:cubicBezTo>
                  <a:cubicBezTo>
                    <a:pt x="12667" y="-194"/>
                    <a:pt x="10376" y="-27"/>
                    <a:pt x="8085" y="727"/>
                  </a:cubicBezTo>
                  <a:cubicBezTo>
                    <a:pt x="5794" y="1480"/>
                    <a:pt x="3504" y="2820"/>
                    <a:pt x="1867" y="4243"/>
                  </a:cubicBezTo>
                  <a:cubicBezTo>
                    <a:pt x="231" y="5666"/>
                    <a:pt x="-751" y="7173"/>
                    <a:pt x="722" y="8597"/>
                  </a:cubicBezTo>
                  <a:cubicBezTo>
                    <a:pt x="2194" y="10020"/>
                    <a:pt x="6122" y="11359"/>
                    <a:pt x="9885" y="12783"/>
                  </a:cubicBezTo>
                  <a:cubicBezTo>
                    <a:pt x="13649" y="14206"/>
                    <a:pt x="17249" y="15713"/>
                    <a:pt x="19049" y="16969"/>
                  </a:cubicBezTo>
                  <a:cubicBezTo>
                    <a:pt x="20849" y="18225"/>
                    <a:pt x="20849" y="19229"/>
                    <a:pt x="20031" y="19983"/>
                  </a:cubicBezTo>
                  <a:cubicBezTo>
                    <a:pt x="19213" y="20736"/>
                    <a:pt x="17576" y="21239"/>
                    <a:pt x="15285" y="21322"/>
                  </a:cubicBezTo>
                  <a:cubicBezTo>
                    <a:pt x="12994" y="21406"/>
                    <a:pt x="10049" y="21071"/>
                    <a:pt x="9231" y="20066"/>
                  </a:cubicBezTo>
                  <a:cubicBezTo>
                    <a:pt x="8413" y="19062"/>
                    <a:pt x="9722" y="17387"/>
                    <a:pt x="11031" y="1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305335" y="5494661"/>
              <a:ext cx="168365" cy="17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83" fill="norm" stroke="1" extrusionOk="0">
                  <a:moveTo>
                    <a:pt x="2036" y="13143"/>
                  </a:moveTo>
                  <a:cubicBezTo>
                    <a:pt x="4736" y="12635"/>
                    <a:pt x="7436" y="12127"/>
                    <a:pt x="9326" y="10602"/>
                  </a:cubicBezTo>
                  <a:cubicBezTo>
                    <a:pt x="11216" y="9077"/>
                    <a:pt x="12296" y="6536"/>
                    <a:pt x="12701" y="4630"/>
                  </a:cubicBezTo>
                  <a:cubicBezTo>
                    <a:pt x="13106" y="2724"/>
                    <a:pt x="12836" y="1454"/>
                    <a:pt x="12026" y="691"/>
                  </a:cubicBezTo>
                  <a:cubicBezTo>
                    <a:pt x="11216" y="-71"/>
                    <a:pt x="9866" y="-325"/>
                    <a:pt x="8111" y="564"/>
                  </a:cubicBezTo>
                  <a:cubicBezTo>
                    <a:pt x="6356" y="1454"/>
                    <a:pt x="4196" y="3487"/>
                    <a:pt x="2576" y="5901"/>
                  </a:cubicBezTo>
                  <a:cubicBezTo>
                    <a:pt x="956" y="8315"/>
                    <a:pt x="-124" y="11110"/>
                    <a:pt x="11" y="13779"/>
                  </a:cubicBezTo>
                  <a:cubicBezTo>
                    <a:pt x="146" y="16447"/>
                    <a:pt x="1496" y="18988"/>
                    <a:pt x="5276" y="20131"/>
                  </a:cubicBezTo>
                  <a:cubicBezTo>
                    <a:pt x="9056" y="21275"/>
                    <a:pt x="15266" y="21021"/>
                    <a:pt x="21476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704842" y="5301158"/>
              <a:ext cx="111809" cy="38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411" fill="norm" stroke="1" extrusionOk="0">
                  <a:moveTo>
                    <a:pt x="19557" y="2034"/>
                  </a:moveTo>
                  <a:cubicBezTo>
                    <a:pt x="20343" y="1322"/>
                    <a:pt x="21128" y="610"/>
                    <a:pt x="20539" y="254"/>
                  </a:cubicBezTo>
                  <a:cubicBezTo>
                    <a:pt x="19950" y="-102"/>
                    <a:pt x="17986" y="-102"/>
                    <a:pt x="15630" y="373"/>
                  </a:cubicBezTo>
                  <a:cubicBezTo>
                    <a:pt x="13273" y="847"/>
                    <a:pt x="10524" y="1797"/>
                    <a:pt x="7775" y="3874"/>
                  </a:cubicBezTo>
                  <a:cubicBezTo>
                    <a:pt x="5026" y="5951"/>
                    <a:pt x="2277" y="9155"/>
                    <a:pt x="903" y="12063"/>
                  </a:cubicBezTo>
                  <a:cubicBezTo>
                    <a:pt x="-472" y="14971"/>
                    <a:pt x="-472" y="17582"/>
                    <a:pt x="2277" y="19124"/>
                  </a:cubicBezTo>
                  <a:cubicBezTo>
                    <a:pt x="5026" y="20667"/>
                    <a:pt x="10524" y="21142"/>
                    <a:pt x="13863" y="21320"/>
                  </a:cubicBezTo>
                  <a:cubicBezTo>
                    <a:pt x="17201" y="21498"/>
                    <a:pt x="18379" y="21379"/>
                    <a:pt x="19557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887176" y="5415751"/>
              <a:ext cx="253274" cy="25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21" fill="norm" stroke="1" extrusionOk="0">
                  <a:moveTo>
                    <a:pt x="11818" y="1416"/>
                  </a:moveTo>
                  <a:cubicBezTo>
                    <a:pt x="11278" y="708"/>
                    <a:pt x="10738" y="0"/>
                    <a:pt x="10018" y="0"/>
                  </a:cubicBezTo>
                  <a:cubicBezTo>
                    <a:pt x="9298" y="0"/>
                    <a:pt x="8398" y="708"/>
                    <a:pt x="6868" y="2833"/>
                  </a:cubicBezTo>
                  <a:cubicBezTo>
                    <a:pt x="5338" y="4957"/>
                    <a:pt x="3178" y="8498"/>
                    <a:pt x="1918" y="11243"/>
                  </a:cubicBezTo>
                  <a:cubicBezTo>
                    <a:pt x="658" y="13987"/>
                    <a:pt x="298" y="15934"/>
                    <a:pt x="118" y="17351"/>
                  </a:cubicBezTo>
                  <a:cubicBezTo>
                    <a:pt x="-62" y="18767"/>
                    <a:pt x="-62" y="19652"/>
                    <a:pt x="298" y="20361"/>
                  </a:cubicBezTo>
                  <a:cubicBezTo>
                    <a:pt x="658" y="21069"/>
                    <a:pt x="1378" y="21600"/>
                    <a:pt x="3268" y="21511"/>
                  </a:cubicBezTo>
                  <a:cubicBezTo>
                    <a:pt x="5158" y="21423"/>
                    <a:pt x="8218" y="20715"/>
                    <a:pt x="10468" y="18944"/>
                  </a:cubicBezTo>
                  <a:cubicBezTo>
                    <a:pt x="12718" y="17174"/>
                    <a:pt x="14158" y="14341"/>
                    <a:pt x="14698" y="11597"/>
                  </a:cubicBezTo>
                  <a:cubicBezTo>
                    <a:pt x="15238" y="8852"/>
                    <a:pt x="14878" y="6197"/>
                    <a:pt x="14068" y="4338"/>
                  </a:cubicBezTo>
                  <a:cubicBezTo>
                    <a:pt x="13258" y="2479"/>
                    <a:pt x="11998" y="1416"/>
                    <a:pt x="10918" y="885"/>
                  </a:cubicBezTo>
                  <a:cubicBezTo>
                    <a:pt x="9838" y="354"/>
                    <a:pt x="8938" y="354"/>
                    <a:pt x="8038" y="531"/>
                  </a:cubicBezTo>
                  <a:cubicBezTo>
                    <a:pt x="7138" y="708"/>
                    <a:pt x="6238" y="1062"/>
                    <a:pt x="5518" y="1682"/>
                  </a:cubicBezTo>
                  <a:cubicBezTo>
                    <a:pt x="4798" y="2302"/>
                    <a:pt x="4258" y="3187"/>
                    <a:pt x="3988" y="4072"/>
                  </a:cubicBezTo>
                  <a:cubicBezTo>
                    <a:pt x="3718" y="4957"/>
                    <a:pt x="3718" y="5843"/>
                    <a:pt x="4078" y="6551"/>
                  </a:cubicBezTo>
                  <a:cubicBezTo>
                    <a:pt x="4438" y="7259"/>
                    <a:pt x="5158" y="7790"/>
                    <a:pt x="7048" y="8144"/>
                  </a:cubicBezTo>
                  <a:cubicBezTo>
                    <a:pt x="8938" y="8498"/>
                    <a:pt x="11998" y="8675"/>
                    <a:pt x="14608" y="8233"/>
                  </a:cubicBezTo>
                  <a:cubicBezTo>
                    <a:pt x="17218" y="7790"/>
                    <a:pt x="19378" y="6728"/>
                    <a:pt x="21538" y="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972799" y="5211382"/>
              <a:ext cx="129552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39" fill="norm" stroke="1" extrusionOk="0">
                  <a:moveTo>
                    <a:pt x="4600" y="8479"/>
                  </a:moveTo>
                  <a:cubicBezTo>
                    <a:pt x="4600" y="10279"/>
                    <a:pt x="4600" y="12079"/>
                    <a:pt x="3904" y="14239"/>
                  </a:cubicBezTo>
                  <a:cubicBezTo>
                    <a:pt x="3207" y="16399"/>
                    <a:pt x="1813" y="18919"/>
                    <a:pt x="942" y="19279"/>
                  </a:cubicBezTo>
                  <a:cubicBezTo>
                    <a:pt x="71" y="19639"/>
                    <a:pt x="-277" y="17839"/>
                    <a:pt x="246" y="14779"/>
                  </a:cubicBezTo>
                  <a:cubicBezTo>
                    <a:pt x="768" y="11719"/>
                    <a:pt x="2162" y="7399"/>
                    <a:pt x="3381" y="4519"/>
                  </a:cubicBezTo>
                  <a:cubicBezTo>
                    <a:pt x="4600" y="1639"/>
                    <a:pt x="5646" y="199"/>
                    <a:pt x="7039" y="19"/>
                  </a:cubicBezTo>
                  <a:cubicBezTo>
                    <a:pt x="8433" y="-161"/>
                    <a:pt x="10175" y="919"/>
                    <a:pt x="12613" y="4699"/>
                  </a:cubicBezTo>
                  <a:cubicBezTo>
                    <a:pt x="15052" y="8479"/>
                    <a:pt x="18188" y="14959"/>
                    <a:pt x="2132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191250" y="5242184"/>
              <a:ext cx="86564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97" fill="norm" stroke="1" extrusionOk="0">
                  <a:moveTo>
                    <a:pt x="1507" y="0"/>
                  </a:moveTo>
                  <a:cubicBezTo>
                    <a:pt x="2512" y="1240"/>
                    <a:pt x="3516" y="2480"/>
                    <a:pt x="7033" y="4599"/>
                  </a:cubicBezTo>
                  <a:cubicBezTo>
                    <a:pt x="10549" y="6718"/>
                    <a:pt x="16577" y="9715"/>
                    <a:pt x="19088" y="12350"/>
                  </a:cubicBezTo>
                  <a:cubicBezTo>
                    <a:pt x="21600" y="14986"/>
                    <a:pt x="20595" y="17259"/>
                    <a:pt x="18084" y="18758"/>
                  </a:cubicBezTo>
                  <a:cubicBezTo>
                    <a:pt x="15572" y="20256"/>
                    <a:pt x="11553" y="20980"/>
                    <a:pt x="8288" y="21290"/>
                  </a:cubicBezTo>
                  <a:cubicBezTo>
                    <a:pt x="5023" y="21600"/>
                    <a:pt x="2512" y="21497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527800" y="5502534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527527" y="5604134"/>
              <a:ext cx="209824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82" fill="norm" stroke="1" extrusionOk="0">
                  <a:moveTo>
                    <a:pt x="1972" y="0"/>
                  </a:moveTo>
                  <a:cubicBezTo>
                    <a:pt x="892" y="7200"/>
                    <a:pt x="-188" y="14400"/>
                    <a:pt x="28" y="18000"/>
                  </a:cubicBezTo>
                  <a:cubicBezTo>
                    <a:pt x="244" y="21600"/>
                    <a:pt x="1756" y="21600"/>
                    <a:pt x="5536" y="19800"/>
                  </a:cubicBezTo>
                  <a:cubicBezTo>
                    <a:pt x="9316" y="18000"/>
                    <a:pt x="15364" y="14400"/>
                    <a:pt x="2141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036742" y="5185034"/>
              <a:ext cx="1313509" cy="57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11" fill="norm" stroke="1" extrusionOk="0">
                  <a:moveTo>
                    <a:pt x="298" y="16615"/>
                  </a:moveTo>
                  <a:cubicBezTo>
                    <a:pt x="159" y="17327"/>
                    <a:pt x="20" y="18040"/>
                    <a:pt x="2" y="18791"/>
                  </a:cubicBezTo>
                  <a:cubicBezTo>
                    <a:pt x="-15" y="19543"/>
                    <a:pt x="89" y="20334"/>
                    <a:pt x="211" y="20848"/>
                  </a:cubicBezTo>
                  <a:cubicBezTo>
                    <a:pt x="333" y="21363"/>
                    <a:pt x="472" y="21600"/>
                    <a:pt x="594" y="21481"/>
                  </a:cubicBezTo>
                  <a:cubicBezTo>
                    <a:pt x="715" y="21363"/>
                    <a:pt x="820" y="20888"/>
                    <a:pt x="942" y="19068"/>
                  </a:cubicBezTo>
                  <a:cubicBezTo>
                    <a:pt x="1063" y="17248"/>
                    <a:pt x="1202" y="14084"/>
                    <a:pt x="1272" y="11789"/>
                  </a:cubicBezTo>
                  <a:cubicBezTo>
                    <a:pt x="1342" y="9495"/>
                    <a:pt x="1342" y="8070"/>
                    <a:pt x="1324" y="7160"/>
                  </a:cubicBezTo>
                  <a:cubicBezTo>
                    <a:pt x="1307" y="6251"/>
                    <a:pt x="1272" y="5855"/>
                    <a:pt x="1220" y="5459"/>
                  </a:cubicBezTo>
                  <a:cubicBezTo>
                    <a:pt x="1168" y="5064"/>
                    <a:pt x="1098" y="4668"/>
                    <a:pt x="1150" y="4470"/>
                  </a:cubicBezTo>
                  <a:cubicBezTo>
                    <a:pt x="1202" y="4273"/>
                    <a:pt x="1376" y="4273"/>
                    <a:pt x="1359" y="4193"/>
                  </a:cubicBezTo>
                  <a:cubicBezTo>
                    <a:pt x="1342" y="4114"/>
                    <a:pt x="1133" y="3956"/>
                    <a:pt x="1115" y="3837"/>
                  </a:cubicBezTo>
                  <a:cubicBezTo>
                    <a:pt x="1098" y="3719"/>
                    <a:pt x="1272" y="3640"/>
                    <a:pt x="1933" y="3521"/>
                  </a:cubicBezTo>
                  <a:cubicBezTo>
                    <a:pt x="2594" y="3402"/>
                    <a:pt x="3742" y="3244"/>
                    <a:pt x="4976" y="3125"/>
                  </a:cubicBezTo>
                  <a:cubicBezTo>
                    <a:pt x="6211" y="3007"/>
                    <a:pt x="7533" y="2927"/>
                    <a:pt x="8820" y="2848"/>
                  </a:cubicBezTo>
                  <a:cubicBezTo>
                    <a:pt x="10107" y="2769"/>
                    <a:pt x="11359" y="2690"/>
                    <a:pt x="12594" y="2611"/>
                  </a:cubicBezTo>
                  <a:cubicBezTo>
                    <a:pt x="13828" y="2532"/>
                    <a:pt x="15046" y="2453"/>
                    <a:pt x="16194" y="2255"/>
                  </a:cubicBezTo>
                  <a:cubicBezTo>
                    <a:pt x="17342" y="2057"/>
                    <a:pt x="18420" y="1741"/>
                    <a:pt x="19307" y="1345"/>
                  </a:cubicBezTo>
                  <a:cubicBezTo>
                    <a:pt x="20194" y="949"/>
                    <a:pt x="20889" y="475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334250" y="5348018"/>
              <a:ext cx="190500" cy="36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3848"/>
                  </a:moveTo>
                  <a:cubicBezTo>
                    <a:pt x="0" y="3228"/>
                    <a:pt x="0" y="2607"/>
                    <a:pt x="0" y="1924"/>
                  </a:cubicBezTo>
                  <a:cubicBezTo>
                    <a:pt x="0" y="1241"/>
                    <a:pt x="0" y="497"/>
                    <a:pt x="480" y="372"/>
                  </a:cubicBezTo>
                  <a:cubicBezTo>
                    <a:pt x="960" y="248"/>
                    <a:pt x="1920" y="745"/>
                    <a:pt x="3360" y="2545"/>
                  </a:cubicBezTo>
                  <a:cubicBezTo>
                    <a:pt x="4800" y="4345"/>
                    <a:pt x="6720" y="7448"/>
                    <a:pt x="8160" y="10552"/>
                  </a:cubicBezTo>
                  <a:cubicBezTo>
                    <a:pt x="9600" y="13655"/>
                    <a:pt x="10560" y="16759"/>
                    <a:pt x="11400" y="18745"/>
                  </a:cubicBezTo>
                  <a:cubicBezTo>
                    <a:pt x="12240" y="20731"/>
                    <a:pt x="12960" y="21600"/>
                    <a:pt x="13560" y="21538"/>
                  </a:cubicBezTo>
                  <a:cubicBezTo>
                    <a:pt x="14160" y="21476"/>
                    <a:pt x="14640" y="20483"/>
                    <a:pt x="15120" y="17814"/>
                  </a:cubicBezTo>
                  <a:cubicBezTo>
                    <a:pt x="15600" y="15145"/>
                    <a:pt x="16080" y="10800"/>
                    <a:pt x="16560" y="7759"/>
                  </a:cubicBezTo>
                  <a:cubicBezTo>
                    <a:pt x="17040" y="4717"/>
                    <a:pt x="17520" y="2979"/>
                    <a:pt x="18000" y="1800"/>
                  </a:cubicBezTo>
                  <a:cubicBezTo>
                    <a:pt x="18480" y="621"/>
                    <a:pt x="18960" y="0"/>
                    <a:pt x="19320" y="0"/>
                  </a:cubicBezTo>
                  <a:cubicBezTo>
                    <a:pt x="19680" y="0"/>
                    <a:pt x="19920" y="621"/>
                    <a:pt x="20280" y="1241"/>
                  </a:cubicBezTo>
                  <a:cubicBezTo>
                    <a:pt x="20640" y="1862"/>
                    <a:pt x="21120" y="2483"/>
                    <a:pt x="21600" y="3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582626" y="5510772"/>
              <a:ext cx="145325" cy="18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1" fill="norm" stroke="1" extrusionOk="0">
                  <a:moveTo>
                    <a:pt x="13041" y="3386"/>
                  </a:moveTo>
                  <a:cubicBezTo>
                    <a:pt x="12415" y="2186"/>
                    <a:pt x="11789" y="986"/>
                    <a:pt x="10693" y="386"/>
                  </a:cubicBezTo>
                  <a:cubicBezTo>
                    <a:pt x="9597" y="-214"/>
                    <a:pt x="8032" y="-214"/>
                    <a:pt x="6467" y="1106"/>
                  </a:cubicBezTo>
                  <a:cubicBezTo>
                    <a:pt x="4902" y="2426"/>
                    <a:pt x="3336" y="5066"/>
                    <a:pt x="2241" y="8186"/>
                  </a:cubicBezTo>
                  <a:cubicBezTo>
                    <a:pt x="1145" y="11306"/>
                    <a:pt x="519" y="14906"/>
                    <a:pt x="206" y="17306"/>
                  </a:cubicBezTo>
                  <a:cubicBezTo>
                    <a:pt x="-107" y="19706"/>
                    <a:pt x="-107" y="20906"/>
                    <a:pt x="519" y="21146"/>
                  </a:cubicBezTo>
                  <a:cubicBezTo>
                    <a:pt x="1145" y="21386"/>
                    <a:pt x="2397" y="20666"/>
                    <a:pt x="3650" y="18986"/>
                  </a:cubicBezTo>
                  <a:cubicBezTo>
                    <a:pt x="4902" y="17306"/>
                    <a:pt x="6154" y="14666"/>
                    <a:pt x="7093" y="12746"/>
                  </a:cubicBezTo>
                  <a:cubicBezTo>
                    <a:pt x="8032" y="10826"/>
                    <a:pt x="8658" y="9626"/>
                    <a:pt x="9441" y="9506"/>
                  </a:cubicBezTo>
                  <a:cubicBezTo>
                    <a:pt x="10223" y="9386"/>
                    <a:pt x="11163" y="10346"/>
                    <a:pt x="13197" y="12026"/>
                  </a:cubicBezTo>
                  <a:cubicBezTo>
                    <a:pt x="15232" y="13706"/>
                    <a:pt x="18363" y="16106"/>
                    <a:pt x="21493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734299" y="5527934"/>
              <a:ext cx="1460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6"/>
                  </a:moveTo>
                  <a:cubicBezTo>
                    <a:pt x="2817" y="5222"/>
                    <a:pt x="5635" y="8308"/>
                    <a:pt x="7357" y="11156"/>
                  </a:cubicBezTo>
                  <a:cubicBezTo>
                    <a:pt x="9078" y="14004"/>
                    <a:pt x="9704" y="16615"/>
                    <a:pt x="9861" y="18514"/>
                  </a:cubicBezTo>
                  <a:cubicBezTo>
                    <a:pt x="10017" y="20413"/>
                    <a:pt x="9704" y="21600"/>
                    <a:pt x="9078" y="21600"/>
                  </a:cubicBezTo>
                  <a:cubicBezTo>
                    <a:pt x="8452" y="21600"/>
                    <a:pt x="7513" y="20413"/>
                    <a:pt x="7513" y="17684"/>
                  </a:cubicBezTo>
                  <a:cubicBezTo>
                    <a:pt x="7513" y="14954"/>
                    <a:pt x="8452" y="10681"/>
                    <a:pt x="10957" y="7477"/>
                  </a:cubicBezTo>
                  <a:cubicBezTo>
                    <a:pt x="13461" y="4273"/>
                    <a:pt x="17530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940436" y="5383631"/>
              <a:ext cx="168515" cy="34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24" fill="norm" stroke="1" extrusionOk="0">
                  <a:moveTo>
                    <a:pt x="21230" y="1445"/>
                  </a:moveTo>
                  <a:cubicBezTo>
                    <a:pt x="20430" y="798"/>
                    <a:pt x="19630" y="152"/>
                    <a:pt x="18697" y="22"/>
                  </a:cubicBezTo>
                  <a:cubicBezTo>
                    <a:pt x="17763" y="-107"/>
                    <a:pt x="16697" y="281"/>
                    <a:pt x="14297" y="2156"/>
                  </a:cubicBezTo>
                  <a:cubicBezTo>
                    <a:pt x="11897" y="4032"/>
                    <a:pt x="8163" y="7395"/>
                    <a:pt x="5363" y="10305"/>
                  </a:cubicBezTo>
                  <a:cubicBezTo>
                    <a:pt x="2563" y="13215"/>
                    <a:pt x="697" y="15673"/>
                    <a:pt x="163" y="17483"/>
                  </a:cubicBezTo>
                  <a:cubicBezTo>
                    <a:pt x="-370" y="19294"/>
                    <a:pt x="430" y="20458"/>
                    <a:pt x="2163" y="20976"/>
                  </a:cubicBezTo>
                  <a:cubicBezTo>
                    <a:pt x="3897" y="21493"/>
                    <a:pt x="6563" y="21364"/>
                    <a:pt x="8830" y="21040"/>
                  </a:cubicBezTo>
                  <a:cubicBezTo>
                    <a:pt x="11097" y="20717"/>
                    <a:pt x="12963" y="20200"/>
                    <a:pt x="14830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096696" y="5491632"/>
              <a:ext cx="221804" cy="21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656" fill="norm" stroke="1" extrusionOk="0">
                  <a:moveTo>
                    <a:pt x="12070" y="2272"/>
                  </a:moveTo>
                  <a:cubicBezTo>
                    <a:pt x="11464" y="1457"/>
                    <a:pt x="10859" y="642"/>
                    <a:pt x="10051" y="235"/>
                  </a:cubicBezTo>
                  <a:cubicBezTo>
                    <a:pt x="9244" y="-173"/>
                    <a:pt x="8234" y="-173"/>
                    <a:pt x="6720" y="1253"/>
                  </a:cubicBezTo>
                  <a:cubicBezTo>
                    <a:pt x="5206" y="2680"/>
                    <a:pt x="3188" y="5533"/>
                    <a:pt x="1775" y="8793"/>
                  </a:cubicBezTo>
                  <a:cubicBezTo>
                    <a:pt x="361" y="12053"/>
                    <a:pt x="-446" y="15721"/>
                    <a:pt x="261" y="18065"/>
                  </a:cubicBezTo>
                  <a:cubicBezTo>
                    <a:pt x="967" y="20408"/>
                    <a:pt x="3188" y="21427"/>
                    <a:pt x="6014" y="20001"/>
                  </a:cubicBezTo>
                  <a:cubicBezTo>
                    <a:pt x="8840" y="18574"/>
                    <a:pt x="12272" y="14702"/>
                    <a:pt x="14190" y="11748"/>
                  </a:cubicBezTo>
                  <a:cubicBezTo>
                    <a:pt x="16107" y="8793"/>
                    <a:pt x="16511" y="6755"/>
                    <a:pt x="16309" y="5227"/>
                  </a:cubicBezTo>
                  <a:cubicBezTo>
                    <a:pt x="16107" y="3699"/>
                    <a:pt x="15300" y="2680"/>
                    <a:pt x="13382" y="3087"/>
                  </a:cubicBezTo>
                  <a:cubicBezTo>
                    <a:pt x="11464" y="3495"/>
                    <a:pt x="8436" y="5329"/>
                    <a:pt x="6720" y="6755"/>
                  </a:cubicBezTo>
                  <a:cubicBezTo>
                    <a:pt x="5004" y="8182"/>
                    <a:pt x="4601" y="9201"/>
                    <a:pt x="4702" y="10118"/>
                  </a:cubicBezTo>
                  <a:cubicBezTo>
                    <a:pt x="4803" y="11035"/>
                    <a:pt x="5408" y="11850"/>
                    <a:pt x="7831" y="11748"/>
                  </a:cubicBezTo>
                  <a:cubicBezTo>
                    <a:pt x="10253" y="11646"/>
                    <a:pt x="14492" y="10627"/>
                    <a:pt x="17016" y="9812"/>
                  </a:cubicBezTo>
                  <a:cubicBezTo>
                    <a:pt x="19539" y="8997"/>
                    <a:pt x="20347" y="8385"/>
                    <a:pt x="21154" y="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199966" y="5323015"/>
              <a:ext cx="143934" cy="10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3494" y="10509"/>
                  </a:moveTo>
                  <a:cubicBezTo>
                    <a:pt x="3494" y="8391"/>
                    <a:pt x="3494" y="6273"/>
                    <a:pt x="3335" y="6273"/>
                  </a:cubicBezTo>
                  <a:cubicBezTo>
                    <a:pt x="3176" y="6273"/>
                    <a:pt x="2859" y="8391"/>
                    <a:pt x="2382" y="10509"/>
                  </a:cubicBezTo>
                  <a:cubicBezTo>
                    <a:pt x="1906" y="12626"/>
                    <a:pt x="1271" y="14744"/>
                    <a:pt x="794" y="16862"/>
                  </a:cubicBezTo>
                  <a:cubicBezTo>
                    <a:pt x="318" y="18979"/>
                    <a:pt x="0" y="21097"/>
                    <a:pt x="0" y="21097"/>
                  </a:cubicBezTo>
                  <a:cubicBezTo>
                    <a:pt x="0" y="21097"/>
                    <a:pt x="318" y="18979"/>
                    <a:pt x="1429" y="15591"/>
                  </a:cubicBezTo>
                  <a:cubicBezTo>
                    <a:pt x="2541" y="12203"/>
                    <a:pt x="4447" y="7544"/>
                    <a:pt x="5876" y="4368"/>
                  </a:cubicBezTo>
                  <a:cubicBezTo>
                    <a:pt x="7306" y="1191"/>
                    <a:pt x="8259" y="-503"/>
                    <a:pt x="10324" y="132"/>
                  </a:cubicBezTo>
                  <a:cubicBezTo>
                    <a:pt x="12388" y="768"/>
                    <a:pt x="15565" y="3732"/>
                    <a:pt x="17629" y="7332"/>
                  </a:cubicBezTo>
                  <a:cubicBezTo>
                    <a:pt x="19694" y="10932"/>
                    <a:pt x="20647" y="15168"/>
                    <a:pt x="21600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318499" y="5312034"/>
              <a:ext cx="15068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16200" y="0"/>
                  </a:moveTo>
                  <a:cubicBezTo>
                    <a:pt x="18000" y="835"/>
                    <a:pt x="19800" y="1670"/>
                    <a:pt x="20700" y="3443"/>
                  </a:cubicBezTo>
                  <a:cubicBezTo>
                    <a:pt x="21600" y="5217"/>
                    <a:pt x="21600" y="7930"/>
                    <a:pt x="20550" y="10643"/>
                  </a:cubicBezTo>
                  <a:cubicBezTo>
                    <a:pt x="19500" y="13357"/>
                    <a:pt x="17400" y="16070"/>
                    <a:pt x="13800" y="17896"/>
                  </a:cubicBezTo>
                  <a:cubicBezTo>
                    <a:pt x="10200" y="19722"/>
                    <a:pt x="51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345" y="7095169"/>
              <a:ext cx="173298" cy="27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51" fill="norm" stroke="1" extrusionOk="0">
                  <a:moveTo>
                    <a:pt x="651" y="3504"/>
                  </a:moveTo>
                  <a:cubicBezTo>
                    <a:pt x="136" y="2692"/>
                    <a:pt x="-378" y="1880"/>
                    <a:pt x="393" y="1230"/>
                  </a:cubicBezTo>
                  <a:cubicBezTo>
                    <a:pt x="1165" y="581"/>
                    <a:pt x="3222" y="93"/>
                    <a:pt x="5536" y="12"/>
                  </a:cubicBezTo>
                  <a:cubicBezTo>
                    <a:pt x="7851" y="-69"/>
                    <a:pt x="10422" y="256"/>
                    <a:pt x="12093" y="1149"/>
                  </a:cubicBezTo>
                  <a:cubicBezTo>
                    <a:pt x="13765" y="2042"/>
                    <a:pt x="14536" y="3504"/>
                    <a:pt x="14408" y="4966"/>
                  </a:cubicBezTo>
                  <a:cubicBezTo>
                    <a:pt x="14279" y="6427"/>
                    <a:pt x="13251" y="7889"/>
                    <a:pt x="11965" y="8945"/>
                  </a:cubicBezTo>
                  <a:cubicBezTo>
                    <a:pt x="10679" y="10000"/>
                    <a:pt x="9136" y="10650"/>
                    <a:pt x="9008" y="10731"/>
                  </a:cubicBezTo>
                  <a:cubicBezTo>
                    <a:pt x="8879" y="10812"/>
                    <a:pt x="10165" y="10325"/>
                    <a:pt x="11451" y="10081"/>
                  </a:cubicBezTo>
                  <a:cubicBezTo>
                    <a:pt x="12736" y="9838"/>
                    <a:pt x="14022" y="9838"/>
                    <a:pt x="15308" y="10000"/>
                  </a:cubicBezTo>
                  <a:cubicBezTo>
                    <a:pt x="16593" y="10163"/>
                    <a:pt x="17879" y="10487"/>
                    <a:pt x="18908" y="11056"/>
                  </a:cubicBezTo>
                  <a:cubicBezTo>
                    <a:pt x="19936" y="11624"/>
                    <a:pt x="20708" y="12436"/>
                    <a:pt x="20965" y="13817"/>
                  </a:cubicBezTo>
                  <a:cubicBezTo>
                    <a:pt x="21222" y="15197"/>
                    <a:pt x="20965" y="17146"/>
                    <a:pt x="19551" y="18608"/>
                  </a:cubicBezTo>
                  <a:cubicBezTo>
                    <a:pt x="18136" y="20069"/>
                    <a:pt x="15565" y="21044"/>
                    <a:pt x="12865" y="21287"/>
                  </a:cubicBezTo>
                  <a:cubicBezTo>
                    <a:pt x="10165" y="21531"/>
                    <a:pt x="7336" y="21044"/>
                    <a:pt x="5922" y="20394"/>
                  </a:cubicBezTo>
                  <a:cubicBezTo>
                    <a:pt x="4508" y="19745"/>
                    <a:pt x="4508" y="18933"/>
                    <a:pt x="4765" y="18445"/>
                  </a:cubicBezTo>
                  <a:cubicBezTo>
                    <a:pt x="5022" y="17958"/>
                    <a:pt x="5536" y="17796"/>
                    <a:pt x="6051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42900" y="7280534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93750" y="6990164"/>
              <a:ext cx="3048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6775"/>
                  </a:moveTo>
                  <a:cubicBezTo>
                    <a:pt x="300" y="11230"/>
                    <a:pt x="600" y="15685"/>
                    <a:pt x="750" y="18250"/>
                  </a:cubicBezTo>
                  <a:cubicBezTo>
                    <a:pt x="900" y="20815"/>
                    <a:pt x="900" y="21490"/>
                    <a:pt x="1050" y="20815"/>
                  </a:cubicBezTo>
                  <a:cubicBezTo>
                    <a:pt x="1200" y="20140"/>
                    <a:pt x="1500" y="18115"/>
                    <a:pt x="1800" y="15010"/>
                  </a:cubicBezTo>
                  <a:cubicBezTo>
                    <a:pt x="2100" y="11905"/>
                    <a:pt x="2400" y="7720"/>
                    <a:pt x="2625" y="5290"/>
                  </a:cubicBezTo>
                  <a:cubicBezTo>
                    <a:pt x="2850" y="2860"/>
                    <a:pt x="3000" y="2185"/>
                    <a:pt x="3150" y="1510"/>
                  </a:cubicBezTo>
                  <a:cubicBezTo>
                    <a:pt x="3300" y="835"/>
                    <a:pt x="3450" y="160"/>
                    <a:pt x="3825" y="25"/>
                  </a:cubicBezTo>
                  <a:cubicBezTo>
                    <a:pt x="4200" y="-110"/>
                    <a:pt x="4800" y="295"/>
                    <a:pt x="5475" y="1578"/>
                  </a:cubicBezTo>
                  <a:cubicBezTo>
                    <a:pt x="6150" y="2860"/>
                    <a:pt x="6900" y="5020"/>
                    <a:pt x="7500" y="6438"/>
                  </a:cubicBezTo>
                  <a:cubicBezTo>
                    <a:pt x="8100" y="7855"/>
                    <a:pt x="8550" y="8530"/>
                    <a:pt x="9225" y="8800"/>
                  </a:cubicBezTo>
                  <a:cubicBezTo>
                    <a:pt x="9900" y="9070"/>
                    <a:pt x="10800" y="8935"/>
                    <a:pt x="11700" y="8125"/>
                  </a:cubicBezTo>
                  <a:cubicBezTo>
                    <a:pt x="12600" y="7315"/>
                    <a:pt x="13500" y="5830"/>
                    <a:pt x="14175" y="4683"/>
                  </a:cubicBezTo>
                  <a:cubicBezTo>
                    <a:pt x="14850" y="3535"/>
                    <a:pt x="15300" y="2725"/>
                    <a:pt x="15825" y="1983"/>
                  </a:cubicBezTo>
                  <a:cubicBezTo>
                    <a:pt x="16350" y="1240"/>
                    <a:pt x="16950" y="565"/>
                    <a:pt x="17550" y="565"/>
                  </a:cubicBezTo>
                  <a:cubicBezTo>
                    <a:pt x="18150" y="565"/>
                    <a:pt x="18750" y="1240"/>
                    <a:pt x="19275" y="3333"/>
                  </a:cubicBezTo>
                  <a:cubicBezTo>
                    <a:pt x="19800" y="5425"/>
                    <a:pt x="20250" y="8935"/>
                    <a:pt x="20625" y="11770"/>
                  </a:cubicBezTo>
                  <a:cubicBezTo>
                    <a:pt x="21000" y="14605"/>
                    <a:pt x="21300" y="16765"/>
                    <a:pt x="21600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317316" y="6945508"/>
              <a:ext cx="121215" cy="36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53" fill="norm" stroke="1" extrusionOk="0">
                  <a:moveTo>
                    <a:pt x="18952" y="3281"/>
                  </a:moveTo>
                  <a:cubicBezTo>
                    <a:pt x="18592" y="2157"/>
                    <a:pt x="18232" y="1034"/>
                    <a:pt x="17152" y="472"/>
                  </a:cubicBezTo>
                  <a:cubicBezTo>
                    <a:pt x="16072" y="-90"/>
                    <a:pt x="14272" y="-90"/>
                    <a:pt x="11752" y="160"/>
                  </a:cubicBezTo>
                  <a:cubicBezTo>
                    <a:pt x="9232" y="409"/>
                    <a:pt x="5992" y="909"/>
                    <a:pt x="3472" y="2157"/>
                  </a:cubicBezTo>
                  <a:cubicBezTo>
                    <a:pt x="952" y="3406"/>
                    <a:pt x="-848" y="5404"/>
                    <a:pt x="412" y="7339"/>
                  </a:cubicBezTo>
                  <a:cubicBezTo>
                    <a:pt x="1672" y="9274"/>
                    <a:pt x="5992" y="11147"/>
                    <a:pt x="9592" y="12645"/>
                  </a:cubicBezTo>
                  <a:cubicBezTo>
                    <a:pt x="13192" y="14144"/>
                    <a:pt x="16072" y="15267"/>
                    <a:pt x="17872" y="16141"/>
                  </a:cubicBezTo>
                  <a:cubicBezTo>
                    <a:pt x="19672" y="17015"/>
                    <a:pt x="20392" y="17639"/>
                    <a:pt x="20572" y="18264"/>
                  </a:cubicBezTo>
                  <a:cubicBezTo>
                    <a:pt x="20752" y="18888"/>
                    <a:pt x="20392" y="19512"/>
                    <a:pt x="19132" y="20137"/>
                  </a:cubicBezTo>
                  <a:cubicBezTo>
                    <a:pt x="17872" y="20761"/>
                    <a:pt x="15712" y="21385"/>
                    <a:pt x="13012" y="21448"/>
                  </a:cubicBezTo>
                  <a:cubicBezTo>
                    <a:pt x="10312" y="21510"/>
                    <a:pt x="7072" y="21011"/>
                    <a:pt x="6172" y="20074"/>
                  </a:cubicBezTo>
                  <a:cubicBezTo>
                    <a:pt x="5272" y="19138"/>
                    <a:pt x="6712" y="17764"/>
                    <a:pt x="8152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639198" y="6956684"/>
              <a:ext cx="202302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820"/>
                  </a:moveTo>
                  <a:cubicBezTo>
                    <a:pt x="20604" y="410"/>
                    <a:pt x="19704" y="0"/>
                    <a:pt x="17229" y="0"/>
                  </a:cubicBezTo>
                  <a:cubicBezTo>
                    <a:pt x="14754" y="0"/>
                    <a:pt x="10704" y="410"/>
                    <a:pt x="8341" y="1367"/>
                  </a:cubicBezTo>
                  <a:cubicBezTo>
                    <a:pt x="5979" y="2324"/>
                    <a:pt x="5304" y="3828"/>
                    <a:pt x="4404" y="6494"/>
                  </a:cubicBezTo>
                  <a:cubicBezTo>
                    <a:pt x="3504" y="9159"/>
                    <a:pt x="2379" y="12987"/>
                    <a:pt x="1592" y="15243"/>
                  </a:cubicBezTo>
                  <a:cubicBezTo>
                    <a:pt x="804" y="17499"/>
                    <a:pt x="354" y="18182"/>
                    <a:pt x="129" y="18934"/>
                  </a:cubicBezTo>
                  <a:cubicBezTo>
                    <a:pt x="-96" y="19686"/>
                    <a:pt x="-96" y="20506"/>
                    <a:pt x="692" y="20985"/>
                  </a:cubicBezTo>
                  <a:cubicBezTo>
                    <a:pt x="1479" y="21463"/>
                    <a:pt x="3054" y="21600"/>
                    <a:pt x="5979" y="21600"/>
                  </a:cubicBezTo>
                  <a:cubicBezTo>
                    <a:pt x="8904" y="21600"/>
                    <a:pt x="13179" y="21463"/>
                    <a:pt x="17454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670049" y="7140834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800"/>
                    <a:pt x="1490" y="12000"/>
                    <a:pt x="5090" y="8400"/>
                  </a:cubicBezTo>
                  <a:cubicBezTo>
                    <a:pt x="8690" y="4800"/>
                    <a:pt x="151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102798" y="6942303"/>
              <a:ext cx="183203" cy="41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62" fill="norm" stroke="1" extrusionOk="0">
                  <a:moveTo>
                    <a:pt x="21489" y="1706"/>
                  </a:moveTo>
                  <a:cubicBezTo>
                    <a:pt x="20744" y="950"/>
                    <a:pt x="19999" y="194"/>
                    <a:pt x="18882" y="32"/>
                  </a:cubicBezTo>
                  <a:cubicBezTo>
                    <a:pt x="17765" y="-130"/>
                    <a:pt x="16275" y="302"/>
                    <a:pt x="13420" y="1922"/>
                  </a:cubicBezTo>
                  <a:cubicBezTo>
                    <a:pt x="10565" y="3542"/>
                    <a:pt x="6344" y="6350"/>
                    <a:pt x="3737" y="9320"/>
                  </a:cubicBezTo>
                  <a:cubicBezTo>
                    <a:pt x="1130" y="12290"/>
                    <a:pt x="137" y="15422"/>
                    <a:pt x="13" y="17528"/>
                  </a:cubicBezTo>
                  <a:cubicBezTo>
                    <a:pt x="-111" y="19634"/>
                    <a:pt x="634" y="20714"/>
                    <a:pt x="3489" y="21092"/>
                  </a:cubicBezTo>
                  <a:cubicBezTo>
                    <a:pt x="6344" y="21470"/>
                    <a:pt x="11310" y="21146"/>
                    <a:pt x="16275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344061" y="7015384"/>
              <a:ext cx="278490" cy="3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2" fill="norm" stroke="1" extrusionOk="0">
                  <a:moveTo>
                    <a:pt x="11712" y="2958"/>
                  </a:moveTo>
                  <a:cubicBezTo>
                    <a:pt x="11221" y="1790"/>
                    <a:pt x="10730" y="623"/>
                    <a:pt x="10075" y="185"/>
                  </a:cubicBezTo>
                  <a:cubicBezTo>
                    <a:pt x="9421" y="-253"/>
                    <a:pt x="8603" y="39"/>
                    <a:pt x="7212" y="1571"/>
                  </a:cubicBezTo>
                  <a:cubicBezTo>
                    <a:pt x="5821" y="3104"/>
                    <a:pt x="3857" y="5877"/>
                    <a:pt x="2548" y="8796"/>
                  </a:cubicBezTo>
                  <a:cubicBezTo>
                    <a:pt x="1239" y="11715"/>
                    <a:pt x="585" y="14779"/>
                    <a:pt x="257" y="16677"/>
                  </a:cubicBezTo>
                  <a:cubicBezTo>
                    <a:pt x="-70" y="18574"/>
                    <a:pt x="-70" y="19304"/>
                    <a:pt x="175" y="19961"/>
                  </a:cubicBezTo>
                  <a:cubicBezTo>
                    <a:pt x="421" y="20617"/>
                    <a:pt x="912" y="21201"/>
                    <a:pt x="2303" y="21274"/>
                  </a:cubicBezTo>
                  <a:cubicBezTo>
                    <a:pt x="3694" y="21347"/>
                    <a:pt x="5985" y="20909"/>
                    <a:pt x="8030" y="19888"/>
                  </a:cubicBezTo>
                  <a:cubicBezTo>
                    <a:pt x="10075" y="18866"/>
                    <a:pt x="11875" y="17261"/>
                    <a:pt x="12857" y="14998"/>
                  </a:cubicBezTo>
                  <a:cubicBezTo>
                    <a:pt x="13839" y="12736"/>
                    <a:pt x="14003" y="9817"/>
                    <a:pt x="13594" y="7701"/>
                  </a:cubicBezTo>
                  <a:cubicBezTo>
                    <a:pt x="13185" y="5585"/>
                    <a:pt x="12203" y="4271"/>
                    <a:pt x="11303" y="3615"/>
                  </a:cubicBezTo>
                  <a:cubicBezTo>
                    <a:pt x="10403" y="2958"/>
                    <a:pt x="9585" y="2958"/>
                    <a:pt x="8357" y="3469"/>
                  </a:cubicBezTo>
                  <a:cubicBezTo>
                    <a:pt x="7130" y="3979"/>
                    <a:pt x="5494" y="5001"/>
                    <a:pt x="4512" y="5877"/>
                  </a:cubicBezTo>
                  <a:cubicBezTo>
                    <a:pt x="3530" y="6752"/>
                    <a:pt x="3203" y="7482"/>
                    <a:pt x="3039" y="8212"/>
                  </a:cubicBezTo>
                  <a:cubicBezTo>
                    <a:pt x="2875" y="8942"/>
                    <a:pt x="2875" y="9671"/>
                    <a:pt x="3285" y="10182"/>
                  </a:cubicBezTo>
                  <a:cubicBezTo>
                    <a:pt x="3694" y="10693"/>
                    <a:pt x="4512" y="10985"/>
                    <a:pt x="7048" y="10766"/>
                  </a:cubicBezTo>
                  <a:cubicBezTo>
                    <a:pt x="9585" y="10547"/>
                    <a:pt x="13839" y="9817"/>
                    <a:pt x="16539" y="9161"/>
                  </a:cubicBezTo>
                  <a:cubicBezTo>
                    <a:pt x="19239" y="8504"/>
                    <a:pt x="20385" y="7920"/>
                    <a:pt x="21530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487083" y="6780558"/>
              <a:ext cx="148168" cy="14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5863" y="1607"/>
                  </a:moveTo>
                  <a:cubicBezTo>
                    <a:pt x="4320" y="4693"/>
                    <a:pt x="2777" y="7778"/>
                    <a:pt x="1697" y="10556"/>
                  </a:cubicBezTo>
                  <a:cubicBezTo>
                    <a:pt x="617" y="13333"/>
                    <a:pt x="0" y="15801"/>
                    <a:pt x="0" y="16264"/>
                  </a:cubicBezTo>
                  <a:cubicBezTo>
                    <a:pt x="0" y="16727"/>
                    <a:pt x="617" y="15184"/>
                    <a:pt x="1543" y="13024"/>
                  </a:cubicBezTo>
                  <a:cubicBezTo>
                    <a:pt x="2469" y="10864"/>
                    <a:pt x="3703" y="8087"/>
                    <a:pt x="4783" y="5927"/>
                  </a:cubicBezTo>
                  <a:cubicBezTo>
                    <a:pt x="5863" y="3767"/>
                    <a:pt x="6789" y="2224"/>
                    <a:pt x="8023" y="1144"/>
                  </a:cubicBezTo>
                  <a:cubicBezTo>
                    <a:pt x="9257" y="64"/>
                    <a:pt x="10800" y="-553"/>
                    <a:pt x="12189" y="681"/>
                  </a:cubicBezTo>
                  <a:cubicBezTo>
                    <a:pt x="13577" y="1916"/>
                    <a:pt x="14811" y="5001"/>
                    <a:pt x="16354" y="8704"/>
                  </a:cubicBezTo>
                  <a:cubicBezTo>
                    <a:pt x="17897" y="12407"/>
                    <a:pt x="19749" y="16727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749550" y="6924934"/>
              <a:ext cx="106954" cy="46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1" fill="norm" stroke="1" extrusionOk="0">
                  <a:moveTo>
                    <a:pt x="1271" y="0"/>
                  </a:moveTo>
                  <a:cubicBezTo>
                    <a:pt x="6353" y="876"/>
                    <a:pt x="11435" y="1751"/>
                    <a:pt x="15247" y="3454"/>
                  </a:cubicBezTo>
                  <a:cubicBezTo>
                    <a:pt x="19059" y="5157"/>
                    <a:pt x="21600" y="7686"/>
                    <a:pt x="21388" y="10168"/>
                  </a:cubicBezTo>
                  <a:cubicBezTo>
                    <a:pt x="21176" y="12649"/>
                    <a:pt x="18212" y="15081"/>
                    <a:pt x="15459" y="16881"/>
                  </a:cubicBezTo>
                  <a:cubicBezTo>
                    <a:pt x="12706" y="18681"/>
                    <a:pt x="10165" y="19849"/>
                    <a:pt x="7835" y="20578"/>
                  </a:cubicBezTo>
                  <a:cubicBezTo>
                    <a:pt x="5506" y="21308"/>
                    <a:pt x="3388" y="21600"/>
                    <a:pt x="2118" y="21454"/>
                  </a:cubicBezTo>
                  <a:cubicBezTo>
                    <a:pt x="847" y="21308"/>
                    <a:pt x="424" y="20724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997200" y="7157768"/>
              <a:ext cx="1651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016250" y="7280534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572679" y="6910883"/>
              <a:ext cx="237321" cy="3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8" fill="norm" stroke="1" extrusionOk="0">
                  <a:moveTo>
                    <a:pt x="19138" y="1930"/>
                  </a:moveTo>
                  <a:cubicBezTo>
                    <a:pt x="18756" y="1313"/>
                    <a:pt x="18374" y="696"/>
                    <a:pt x="17227" y="326"/>
                  </a:cubicBezTo>
                  <a:cubicBezTo>
                    <a:pt x="16080" y="-45"/>
                    <a:pt x="14168" y="-168"/>
                    <a:pt x="11874" y="326"/>
                  </a:cubicBezTo>
                  <a:cubicBezTo>
                    <a:pt x="9581" y="819"/>
                    <a:pt x="6905" y="1930"/>
                    <a:pt x="5089" y="4090"/>
                  </a:cubicBezTo>
                  <a:cubicBezTo>
                    <a:pt x="3273" y="6250"/>
                    <a:pt x="2317" y="9459"/>
                    <a:pt x="1648" y="12051"/>
                  </a:cubicBezTo>
                  <a:cubicBezTo>
                    <a:pt x="979" y="14643"/>
                    <a:pt x="597" y="16618"/>
                    <a:pt x="310" y="18038"/>
                  </a:cubicBezTo>
                  <a:cubicBezTo>
                    <a:pt x="23" y="19457"/>
                    <a:pt x="-168" y="20321"/>
                    <a:pt x="214" y="20815"/>
                  </a:cubicBezTo>
                  <a:cubicBezTo>
                    <a:pt x="597" y="21309"/>
                    <a:pt x="1552" y="21432"/>
                    <a:pt x="3846" y="21247"/>
                  </a:cubicBezTo>
                  <a:cubicBezTo>
                    <a:pt x="6140" y="21062"/>
                    <a:pt x="9772" y="20568"/>
                    <a:pt x="12926" y="20198"/>
                  </a:cubicBezTo>
                  <a:cubicBezTo>
                    <a:pt x="16080" y="19827"/>
                    <a:pt x="18756" y="19581"/>
                    <a:pt x="21432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594100" y="7115434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200"/>
                    <a:pt x="11345" y="10800"/>
                    <a:pt x="14945" y="7200"/>
                  </a:cubicBezTo>
                  <a:cubicBezTo>
                    <a:pt x="18545" y="3600"/>
                    <a:pt x="200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065370" y="6859172"/>
              <a:ext cx="195480" cy="45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2" fill="norm" stroke="1" extrusionOk="0">
                  <a:moveTo>
                    <a:pt x="21450" y="107"/>
                  </a:moveTo>
                  <a:cubicBezTo>
                    <a:pt x="19127" y="7"/>
                    <a:pt x="16805" y="-93"/>
                    <a:pt x="13902" y="157"/>
                  </a:cubicBezTo>
                  <a:cubicBezTo>
                    <a:pt x="10998" y="407"/>
                    <a:pt x="7515" y="1007"/>
                    <a:pt x="5308" y="1457"/>
                  </a:cubicBezTo>
                  <a:cubicBezTo>
                    <a:pt x="3102" y="1907"/>
                    <a:pt x="2173" y="2207"/>
                    <a:pt x="1708" y="2607"/>
                  </a:cubicBezTo>
                  <a:cubicBezTo>
                    <a:pt x="1244" y="3007"/>
                    <a:pt x="1244" y="3507"/>
                    <a:pt x="1360" y="5257"/>
                  </a:cubicBezTo>
                  <a:cubicBezTo>
                    <a:pt x="1476" y="7007"/>
                    <a:pt x="1708" y="10007"/>
                    <a:pt x="1476" y="12607"/>
                  </a:cubicBezTo>
                  <a:cubicBezTo>
                    <a:pt x="1244" y="15207"/>
                    <a:pt x="547" y="17407"/>
                    <a:pt x="198" y="18857"/>
                  </a:cubicBezTo>
                  <a:cubicBezTo>
                    <a:pt x="-150" y="20307"/>
                    <a:pt x="-150" y="21007"/>
                    <a:pt x="1127" y="21257"/>
                  </a:cubicBezTo>
                  <a:cubicBezTo>
                    <a:pt x="2405" y="21507"/>
                    <a:pt x="4960" y="21307"/>
                    <a:pt x="8095" y="21057"/>
                  </a:cubicBezTo>
                  <a:cubicBezTo>
                    <a:pt x="11231" y="20807"/>
                    <a:pt x="14947" y="20507"/>
                    <a:pt x="18663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435386" y="6918021"/>
              <a:ext cx="155665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3" fill="norm" stroke="1" extrusionOk="0">
                  <a:moveTo>
                    <a:pt x="21466" y="433"/>
                  </a:moveTo>
                  <a:cubicBezTo>
                    <a:pt x="19715" y="168"/>
                    <a:pt x="17963" y="-97"/>
                    <a:pt x="16504" y="36"/>
                  </a:cubicBezTo>
                  <a:cubicBezTo>
                    <a:pt x="15044" y="168"/>
                    <a:pt x="13877" y="698"/>
                    <a:pt x="11542" y="2818"/>
                  </a:cubicBezTo>
                  <a:cubicBezTo>
                    <a:pt x="9207" y="4939"/>
                    <a:pt x="5704" y="8649"/>
                    <a:pt x="3369" y="11763"/>
                  </a:cubicBezTo>
                  <a:cubicBezTo>
                    <a:pt x="1034" y="14877"/>
                    <a:pt x="-134" y="17395"/>
                    <a:pt x="12" y="18919"/>
                  </a:cubicBezTo>
                  <a:cubicBezTo>
                    <a:pt x="158" y="20443"/>
                    <a:pt x="1617" y="20973"/>
                    <a:pt x="4244" y="21238"/>
                  </a:cubicBezTo>
                  <a:cubicBezTo>
                    <a:pt x="6871" y="21503"/>
                    <a:pt x="10666" y="21503"/>
                    <a:pt x="1446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611189" y="6940596"/>
              <a:ext cx="252911" cy="27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60" fill="norm" stroke="1" extrusionOk="0">
                  <a:moveTo>
                    <a:pt x="13947" y="758"/>
                  </a:moveTo>
                  <a:cubicBezTo>
                    <a:pt x="13047" y="429"/>
                    <a:pt x="12147" y="99"/>
                    <a:pt x="11247" y="16"/>
                  </a:cubicBezTo>
                  <a:cubicBezTo>
                    <a:pt x="10347" y="-66"/>
                    <a:pt x="9447" y="99"/>
                    <a:pt x="7827" y="1913"/>
                  </a:cubicBezTo>
                  <a:cubicBezTo>
                    <a:pt x="6207" y="3726"/>
                    <a:pt x="3867" y="7189"/>
                    <a:pt x="2427" y="9910"/>
                  </a:cubicBezTo>
                  <a:cubicBezTo>
                    <a:pt x="987" y="12630"/>
                    <a:pt x="447" y="14609"/>
                    <a:pt x="177" y="16175"/>
                  </a:cubicBezTo>
                  <a:cubicBezTo>
                    <a:pt x="-93" y="17742"/>
                    <a:pt x="-93" y="18896"/>
                    <a:pt x="447" y="19803"/>
                  </a:cubicBezTo>
                  <a:cubicBezTo>
                    <a:pt x="987" y="20710"/>
                    <a:pt x="2067" y="21369"/>
                    <a:pt x="3777" y="21452"/>
                  </a:cubicBezTo>
                  <a:cubicBezTo>
                    <a:pt x="5487" y="21534"/>
                    <a:pt x="7827" y="21039"/>
                    <a:pt x="10077" y="19061"/>
                  </a:cubicBezTo>
                  <a:cubicBezTo>
                    <a:pt x="12327" y="17082"/>
                    <a:pt x="14487" y="13619"/>
                    <a:pt x="15477" y="10734"/>
                  </a:cubicBezTo>
                  <a:cubicBezTo>
                    <a:pt x="16467" y="7849"/>
                    <a:pt x="16287" y="5540"/>
                    <a:pt x="15657" y="3974"/>
                  </a:cubicBezTo>
                  <a:cubicBezTo>
                    <a:pt x="15027" y="2407"/>
                    <a:pt x="13947" y="1583"/>
                    <a:pt x="12327" y="1418"/>
                  </a:cubicBezTo>
                  <a:cubicBezTo>
                    <a:pt x="10707" y="1253"/>
                    <a:pt x="8547" y="1748"/>
                    <a:pt x="6927" y="2737"/>
                  </a:cubicBezTo>
                  <a:cubicBezTo>
                    <a:pt x="5307" y="3726"/>
                    <a:pt x="4227" y="5210"/>
                    <a:pt x="3687" y="6447"/>
                  </a:cubicBezTo>
                  <a:cubicBezTo>
                    <a:pt x="3147" y="7684"/>
                    <a:pt x="3147" y="8673"/>
                    <a:pt x="3687" y="9332"/>
                  </a:cubicBezTo>
                  <a:cubicBezTo>
                    <a:pt x="4227" y="9992"/>
                    <a:pt x="5307" y="10322"/>
                    <a:pt x="8367" y="10074"/>
                  </a:cubicBezTo>
                  <a:cubicBezTo>
                    <a:pt x="11427" y="9827"/>
                    <a:pt x="16467" y="9003"/>
                    <a:pt x="21507" y="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016499" y="7092928"/>
              <a:ext cx="273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91" y="11375"/>
                    <a:pt x="10381" y="2735"/>
                    <a:pt x="13981" y="575"/>
                  </a:cubicBezTo>
                  <a:cubicBezTo>
                    <a:pt x="17581" y="-1585"/>
                    <a:pt x="195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500011" y="6932607"/>
              <a:ext cx="265790" cy="28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0" fill="norm" stroke="1" extrusionOk="0">
                  <a:moveTo>
                    <a:pt x="11755" y="3740"/>
                  </a:moveTo>
                  <a:cubicBezTo>
                    <a:pt x="11240" y="3100"/>
                    <a:pt x="10726" y="2460"/>
                    <a:pt x="9955" y="2380"/>
                  </a:cubicBezTo>
                  <a:cubicBezTo>
                    <a:pt x="9183" y="2300"/>
                    <a:pt x="8155" y="2780"/>
                    <a:pt x="6783" y="4140"/>
                  </a:cubicBezTo>
                  <a:cubicBezTo>
                    <a:pt x="5412" y="5500"/>
                    <a:pt x="3697" y="7740"/>
                    <a:pt x="2497" y="10060"/>
                  </a:cubicBezTo>
                  <a:cubicBezTo>
                    <a:pt x="1297" y="12380"/>
                    <a:pt x="612" y="14780"/>
                    <a:pt x="269" y="16380"/>
                  </a:cubicBezTo>
                  <a:cubicBezTo>
                    <a:pt x="-74" y="17980"/>
                    <a:pt x="-74" y="18780"/>
                    <a:pt x="183" y="19580"/>
                  </a:cubicBezTo>
                  <a:cubicBezTo>
                    <a:pt x="440" y="20380"/>
                    <a:pt x="955" y="21180"/>
                    <a:pt x="2497" y="21340"/>
                  </a:cubicBezTo>
                  <a:cubicBezTo>
                    <a:pt x="4040" y="21500"/>
                    <a:pt x="6612" y="21020"/>
                    <a:pt x="9097" y="19660"/>
                  </a:cubicBezTo>
                  <a:cubicBezTo>
                    <a:pt x="11583" y="18300"/>
                    <a:pt x="13983" y="16060"/>
                    <a:pt x="15355" y="13580"/>
                  </a:cubicBezTo>
                  <a:cubicBezTo>
                    <a:pt x="16726" y="11100"/>
                    <a:pt x="17069" y="8380"/>
                    <a:pt x="16983" y="6460"/>
                  </a:cubicBezTo>
                  <a:cubicBezTo>
                    <a:pt x="16897" y="4540"/>
                    <a:pt x="16383" y="3420"/>
                    <a:pt x="15783" y="2460"/>
                  </a:cubicBezTo>
                  <a:cubicBezTo>
                    <a:pt x="15183" y="1500"/>
                    <a:pt x="14497" y="700"/>
                    <a:pt x="13726" y="300"/>
                  </a:cubicBezTo>
                  <a:cubicBezTo>
                    <a:pt x="12955" y="-100"/>
                    <a:pt x="12097" y="-100"/>
                    <a:pt x="10897" y="300"/>
                  </a:cubicBezTo>
                  <a:cubicBezTo>
                    <a:pt x="9697" y="700"/>
                    <a:pt x="8155" y="1500"/>
                    <a:pt x="7126" y="2380"/>
                  </a:cubicBezTo>
                  <a:cubicBezTo>
                    <a:pt x="6097" y="3260"/>
                    <a:pt x="5583" y="4220"/>
                    <a:pt x="5326" y="5340"/>
                  </a:cubicBezTo>
                  <a:cubicBezTo>
                    <a:pt x="5069" y="6460"/>
                    <a:pt x="5069" y="7740"/>
                    <a:pt x="5497" y="8460"/>
                  </a:cubicBezTo>
                  <a:cubicBezTo>
                    <a:pt x="5926" y="9180"/>
                    <a:pt x="6783" y="9340"/>
                    <a:pt x="9526" y="8860"/>
                  </a:cubicBezTo>
                  <a:cubicBezTo>
                    <a:pt x="12269" y="8380"/>
                    <a:pt x="16897" y="7260"/>
                    <a:pt x="21526" y="6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579317" y="6735076"/>
              <a:ext cx="142034" cy="15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14" fill="norm" stroke="1" extrusionOk="0">
                  <a:moveTo>
                    <a:pt x="7974" y="4348"/>
                  </a:moveTo>
                  <a:cubicBezTo>
                    <a:pt x="6703" y="7011"/>
                    <a:pt x="5433" y="9674"/>
                    <a:pt x="4639" y="11893"/>
                  </a:cubicBezTo>
                  <a:cubicBezTo>
                    <a:pt x="3844" y="14113"/>
                    <a:pt x="3527" y="15888"/>
                    <a:pt x="2733" y="17515"/>
                  </a:cubicBezTo>
                  <a:cubicBezTo>
                    <a:pt x="1939" y="19143"/>
                    <a:pt x="668" y="20622"/>
                    <a:pt x="191" y="20474"/>
                  </a:cubicBezTo>
                  <a:cubicBezTo>
                    <a:pt x="-285" y="20326"/>
                    <a:pt x="33" y="18551"/>
                    <a:pt x="2256" y="15000"/>
                  </a:cubicBezTo>
                  <a:cubicBezTo>
                    <a:pt x="4480" y="11450"/>
                    <a:pt x="8609" y="6124"/>
                    <a:pt x="11468" y="3165"/>
                  </a:cubicBezTo>
                  <a:cubicBezTo>
                    <a:pt x="14327" y="206"/>
                    <a:pt x="15915" y="-386"/>
                    <a:pt x="17027" y="206"/>
                  </a:cubicBezTo>
                  <a:cubicBezTo>
                    <a:pt x="18139" y="798"/>
                    <a:pt x="18774" y="2573"/>
                    <a:pt x="19250" y="5236"/>
                  </a:cubicBezTo>
                  <a:cubicBezTo>
                    <a:pt x="19727" y="7899"/>
                    <a:pt x="20044" y="11450"/>
                    <a:pt x="20362" y="14261"/>
                  </a:cubicBezTo>
                  <a:cubicBezTo>
                    <a:pt x="20680" y="17072"/>
                    <a:pt x="20997" y="19143"/>
                    <a:pt x="21315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842000" y="6861434"/>
              <a:ext cx="76474" cy="3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20" fill="norm" stroke="1" extrusionOk="0">
                  <a:moveTo>
                    <a:pt x="8757" y="0"/>
                  </a:moveTo>
                  <a:cubicBezTo>
                    <a:pt x="11092" y="2663"/>
                    <a:pt x="13427" y="5326"/>
                    <a:pt x="16054" y="8063"/>
                  </a:cubicBezTo>
                  <a:cubicBezTo>
                    <a:pt x="18681" y="10800"/>
                    <a:pt x="21600" y="13611"/>
                    <a:pt x="21016" y="15904"/>
                  </a:cubicBezTo>
                  <a:cubicBezTo>
                    <a:pt x="20432" y="18197"/>
                    <a:pt x="16346" y="19973"/>
                    <a:pt x="12259" y="20786"/>
                  </a:cubicBezTo>
                  <a:cubicBezTo>
                    <a:pt x="8173" y="21600"/>
                    <a:pt x="4086" y="21452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014636" y="6741210"/>
              <a:ext cx="106765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37" fill="norm" stroke="1" extrusionOk="0">
                  <a:moveTo>
                    <a:pt x="3506" y="5572"/>
                  </a:moveTo>
                  <a:cubicBezTo>
                    <a:pt x="1844" y="4633"/>
                    <a:pt x="183" y="3694"/>
                    <a:pt x="390" y="2754"/>
                  </a:cubicBezTo>
                  <a:cubicBezTo>
                    <a:pt x="598" y="1815"/>
                    <a:pt x="2675" y="876"/>
                    <a:pt x="4752" y="407"/>
                  </a:cubicBezTo>
                  <a:cubicBezTo>
                    <a:pt x="6829" y="-63"/>
                    <a:pt x="8906" y="-63"/>
                    <a:pt x="10983" y="94"/>
                  </a:cubicBezTo>
                  <a:cubicBezTo>
                    <a:pt x="13060" y="250"/>
                    <a:pt x="15137" y="563"/>
                    <a:pt x="16383" y="1502"/>
                  </a:cubicBezTo>
                  <a:cubicBezTo>
                    <a:pt x="17629" y="2441"/>
                    <a:pt x="18044" y="4007"/>
                    <a:pt x="15760" y="6667"/>
                  </a:cubicBezTo>
                  <a:cubicBezTo>
                    <a:pt x="13475" y="9328"/>
                    <a:pt x="8490" y="13085"/>
                    <a:pt x="4960" y="15589"/>
                  </a:cubicBezTo>
                  <a:cubicBezTo>
                    <a:pt x="1429" y="18094"/>
                    <a:pt x="-648" y="19346"/>
                    <a:pt x="183" y="19972"/>
                  </a:cubicBezTo>
                  <a:cubicBezTo>
                    <a:pt x="1014" y="20598"/>
                    <a:pt x="4752" y="20598"/>
                    <a:pt x="8698" y="20754"/>
                  </a:cubicBezTo>
                  <a:cubicBezTo>
                    <a:pt x="12644" y="20911"/>
                    <a:pt x="16798" y="21224"/>
                    <a:pt x="2095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191250" y="6733884"/>
              <a:ext cx="193411" cy="46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6" fill="norm" stroke="1" extrusionOk="0">
                  <a:moveTo>
                    <a:pt x="2817" y="1498"/>
                  </a:moveTo>
                  <a:cubicBezTo>
                    <a:pt x="4930" y="1105"/>
                    <a:pt x="7043" y="712"/>
                    <a:pt x="9861" y="418"/>
                  </a:cubicBezTo>
                  <a:cubicBezTo>
                    <a:pt x="12678" y="123"/>
                    <a:pt x="16200" y="-73"/>
                    <a:pt x="18313" y="25"/>
                  </a:cubicBezTo>
                  <a:cubicBezTo>
                    <a:pt x="20426" y="123"/>
                    <a:pt x="21130" y="516"/>
                    <a:pt x="21365" y="1449"/>
                  </a:cubicBezTo>
                  <a:cubicBezTo>
                    <a:pt x="21600" y="2382"/>
                    <a:pt x="21365" y="3854"/>
                    <a:pt x="20661" y="6162"/>
                  </a:cubicBezTo>
                  <a:cubicBezTo>
                    <a:pt x="19957" y="8469"/>
                    <a:pt x="18783" y="11611"/>
                    <a:pt x="17609" y="13967"/>
                  </a:cubicBezTo>
                  <a:cubicBezTo>
                    <a:pt x="16435" y="16323"/>
                    <a:pt x="15261" y="17894"/>
                    <a:pt x="14909" y="19023"/>
                  </a:cubicBezTo>
                  <a:cubicBezTo>
                    <a:pt x="14557" y="20152"/>
                    <a:pt x="15026" y="20840"/>
                    <a:pt x="14674" y="21183"/>
                  </a:cubicBezTo>
                  <a:cubicBezTo>
                    <a:pt x="14322" y="21527"/>
                    <a:pt x="13148" y="21527"/>
                    <a:pt x="10565" y="21429"/>
                  </a:cubicBezTo>
                  <a:cubicBezTo>
                    <a:pt x="7983" y="21331"/>
                    <a:pt x="3991" y="21134"/>
                    <a:pt x="0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200400" y="4537334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213100" y="442938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267339" y="4345158"/>
              <a:ext cx="123562" cy="29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7" fill="norm" stroke="1" extrusionOk="0">
                  <a:moveTo>
                    <a:pt x="12585" y="14723"/>
                  </a:moveTo>
                  <a:cubicBezTo>
                    <a:pt x="12218" y="13962"/>
                    <a:pt x="11852" y="13202"/>
                    <a:pt x="10937" y="12593"/>
                  </a:cubicBezTo>
                  <a:cubicBezTo>
                    <a:pt x="10022" y="11985"/>
                    <a:pt x="8557" y="11529"/>
                    <a:pt x="7093" y="11681"/>
                  </a:cubicBezTo>
                  <a:cubicBezTo>
                    <a:pt x="5629" y="11833"/>
                    <a:pt x="4164" y="12593"/>
                    <a:pt x="2883" y="13886"/>
                  </a:cubicBezTo>
                  <a:cubicBezTo>
                    <a:pt x="1602" y="15179"/>
                    <a:pt x="503" y="17005"/>
                    <a:pt x="137" y="18298"/>
                  </a:cubicBezTo>
                  <a:cubicBezTo>
                    <a:pt x="-229" y="19591"/>
                    <a:pt x="137" y="20351"/>
                    <a:pt x="1235" y="20808"/>
                  </a:cubicBezTo>
                  <a:cubicBezTo>
                    <a:pt x="2334" y="21264"/>
                    <a:pt x="4164" y="21416"/>
                    <a:pt x="6544" y="20123"/>
                  </a:cubicBezTo>
                  <a:cubicBezTo>
                    <a:pt x="8924" y="18830"/>
                    <a:pt x="11852" y="16092"/>
                    <a:pt x="14049" y="12898"/>
                  </a:cubicBezTo>
                  <a:cubicBezTo>
                    <a:pt x="16246" y="9703"/>
                    <a:pt x="17710" y="6053"/>
                    <a:pt x="18442" y="3695"/>
                  </a:cubicBezTo>
                  <a:cubicBezTo>
                    <a:pt x="19174" y="1337"/>
                    <a:pt x="19174" y="272"/>
                    <a:pt x="18625" y="44"/>
                  </a:cubicBezTo>
                  <a:cubicBezTo>
                    <a:pt x="18076" y="-184"/>
                    <a:pt x="16978" y="424"/>
                    <a:pt x="16246" y="2858"/>
                  </a:cubicBezTo>
                  <a:cubicBezTo>
                    <a:pt x="15513" y="5292"/>
                    <a:pt x="15147" y="9551"/>
                    <a:pt x="16063" y="12517"/>
                  </a:cubicBezTo>
                  <a:cubicBezTo>
                    <a:pt x="16978" y="15484"/>
                    <a:pt x="19174" y="17157"/>
                    <a:pt x="21371" y="188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429000" y="4349923"/>
              <a:ext cx="323850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5954"/>
                  </a:moveTo>
                  <a:cubicBezTo>
                    <a:pt x="565" y="16460"/>
                    <a:pt x="1129" y="16967"/>
                    <a:pt x="2047" y="16882"/>
                  </a:cubicBezTo>
                  <a:cubicBezTo>
                    <a:pt x="2965" y="16798"/>
                    <a:pt x="4235" y="16123"/>
                    <a:pt x="5153" y="15448"/>
                  </a:cubicBezTo>
                  <a:cubicBezTo>
                    <a:pt x="6071" y="14773"/>
                    <a:pt x="6635" y="14098"/>
                    <a:pt x="6847" y="13254"/>
                  </a:cubicBezTo>
                  <a:cubicBezTo>
                    <a:pt x="7059" y="12410"/>
                    <a:pt x="6918" y="11398"/>
                    <a:pt x="6424" y="10976"/>
                  </a:cubicBezTo>
                  <a:cubicBezTo>
                    <a:pt x="5929" y="10554"/>
                    <a:pt x="5082" y="10723"/>
                    <a:pt x="4165" y="11398"/>
                  </a:cubicBezTo>
                  <a:cubicBezTo>
                    <a:pt x="3247" y="12073"/>
                    <a:pt x="2259" y="13254"/>
                    <a:pt x="1694" y="14689"/>
                  </a:cubicBezTo>
                  <a:cubicBezTo>
                    <a:pt x="1129" y="16123"/>
                    <a:pt x="988" y="17811"/>
                    <a:pt x="1624" y="19160"/>
                  </a:cubicBezTo>
                  <a:cubicBezTo>
                    <a:pt x="2259" y="20510"/>
                    <a:pt x="3671" y="21523"/>
                    <a:pt x="5294" y="21354"/>
                  </a:cubicBezTo>
                  <a:cubicBezTo>
                    <a:pt x="6918" y="21185"/>
                    <a:pt x="8753" y="19836"/>
                    <a:pt x="9741" y="18739"/>
                  </a:cubicBezTo>
                  <a:cubicBezTo>
                    <a:pt x="10729" y="17642"/>
                    <a:pt x="10871" y="16798"/>
                    <a:pt x="10659" y="16039"/>
                  </a:cubicBezTo>
                  <a:cubicBezTo>
                    <a:pt x="10447" y="15279"/>
                    <a:pt x="9882" y="14604"/>
                    <a:pt x="9318" y="14520"/>
                  </a:cubicBezTo>
                  <a:cubicBezTo>
                    <a:pt x="8753" y="14435"/>
                    <a:pt x="8188" y="14942"/>
                    <a:pt x="7906" y="15701"/>
                  </a:cubicBezTo>
                  <a:cubicBezTo>
                    <a:pt x="7624" y="16460"/>
                    <a:pt x="7624" y="17473"/>
                    <a:pt x="7906" y="18232"/>
                  </a:cubicBezTo>
                  <a:cubicBezTo>
                    <a:pt x="8188" y="18992"/>
                    <a:pt x="8753" y="19498"/>
                    <a:pt x="9388" y="19582"/>
                  </a:cubicBezTo>
                  <a:cubicBezTo>
                    <a:pt x="10024" y="19667"/>
                    <a:pt x="10729" y="19329"/>
                    <a:pt x="11294" y="18823"/>
                  </a:cubicBezTo>
                  <a:cubicBezTo>
                    <a:pt x="11859" y="18317"/>
                    <a:pt x="12282" y="17642"/>
                    <a:pt x="12494" y="17726"/>
                  </a:cubicBezTo>
                  <a:cubicBezTo>
                    <a:pt x="12706" y="17811"/>
                    <a:pt x="12706" y="18654"/>
                    <a:pt x="13129" y="19160"/>
                  </a:cubicBezTo>
                  <a:cubicBezTo>
                    <a:pt x="13553" y="19667"/>
                    <a:pt x="14400" y="19836"/>
                    <a:pt x="15318" y="18907"/>
                  </a:cubicBezTo>
                  <a:cubicBezTo>
                    <a:pt x="16235" y="17979"/>
                    <a:pt x="17224" y="15954"/>
                    <a:pt x="17929" y="12917"/>
                  </a:cubicBezTo>
                  <a:cubicBezTo>
                    <a:pt x="18635" y="9879"/>
                    <a:pt x="19059" y="5829"/>
                    <a:pt x="19200" y="3382"/>
                  </a:cubicBezTo>
                  <a:cubicBezTo>
                    <a:pt x="19341" y="936"/>
                    <a:pt x="19200" y="92"/>
                    <a:pt x="18918" y="7"/>
                  </a:cubicBezTo>
                  <a:cubicBezTo>
                    <a:pt x="18635" y="-77"/>
                    <a:pt x="18212" y="598"/>
                    <a:pt x="17788" y="2792"/>
                  </a:cubicBezTo>
                  <a:cubicBezTo>
                    <a:pt x="17365" y="4986"/>
                    <a:pt x="16941" y="8698"/>
                    <a:pt x="16941" y="11736"/>
                  </a:cubicBezTo>
                  <a:cubicBezTo>
                    <a:pt x="16941" y="14773"/>
                    <a:pt x="17365" y="17135"/>
                    <a:pt x="18212" y="18654"/>
                  </a:cubicBezTo>
                  <a:cubicBezTo>
                    <a:pt x="19059" y="20173"/>
                    <a:pt x="20329" y="20848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375150" y="4423034"/>
              <a:ext cx="125717" cy="29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40" fill="norm" stroke="1" extrusionOk="0">
                  <a:moveTo>
                    <a:pt x="0" y="0"/>
                  </a:moveTo>
                  <a:cubicBezTo>
                    <a:pt x="354" y="4783"/>
                    <a:pt x="708" y="9566"/>
                    <a:pt x="885" y="12343"/>
                  </a:cubicBezTo>
                  <a:cubicBezTo>
                    <a:pt x="1062" y="15120"/>
                    <a:pt x="1062" y="15891"/>
                    <a:pt x="1062" y="16740"/>
                  </a:cubicBezTo>
                  <a:cubicBezTo>
                    <a:pt x="1062" y="17589"/>
                    <a:pt x="1062" y="18514"/>
                    <a:pt x="885" y="18591"/>
                  </a:cubicBezTo>
                  <a:cubicBezTo>
                    <a:pt x="708" y="18669"/>
                    <a:pt x="354" y="17897"/>
                    <a:pt x="354" y="16894"/>
                  </a:cubicBezTo>
                  <a:cubicBezTo>
                    <a:pt x="354" y="15891"/>
                    <a:pt x="708" y="14657"/>
                    <a:pt x="1416" y="13500"/>
                  </a:cubicBezTo>
                  <a:cubicBezTo>
                    <a:pt x="2125" y="12343"/>
                    <a:pt x="3187" y="11263"/>
                    <a:pt x="4780" y="10723"/>
                  </a:cubicBezTo>
                  <a:cubicBezTo>
                    <a:pt x="6374" y="10183"/>
                    <a:pt x="8498" y="10183"/>
                    <a:pt x="11154" y="10646"/>
                  </a:cubicBezTo>
                  <a:cubicBezTo>
                    <a:pt x="13810" y="11109"/>
                    <a:pt x="16997" y="12034"/>
                    <a:pt x="18944" y="13269"/>
                  </a:cubicBezTo>
                  <a:cubicBezTo>
                    <a:pt x="20892" y="14503"/>
                    <a:pt x="21600" y="16046"/>
                    <a:pt x="20538" y="17357"/>
                  </a:cubicBezTo>
                  <a:cubicBezTo>
                    <a:pt x="19475" y="18669"/>
                    <a:pt x="16643" y="19749"/>
                    <a:pt x="14341" y="20443"/>
                  </a:cubicBezTo>
                  <a:cubicBezTo>
                    <a:pt x="12039" y="21137"/>
                    <a:pt x="10269" y="21446"/>
                    <a:pt x="8498" y="21523"/>
                  </a:cubicBezTo>
                  <a:cubicBezTo>
                    <a:pt x="6728" y="21600"/>
                    <a:pt x="4957" y="21446"/>
                    <a:pt x="3718" y="20520"/>
                  </a:cubicBezTo>
                  <a:cubicBezTo>
                    <a:pt x="2479" y="19594"/>
                    <a:pt x="1770" y="17897"/>
                    <a:pt x="3010" y="16509"/>
                  </a:cubicBezTo>
                  <a:cubicBezTo>
                    <a:pt x="4249" y="15120"/>
                    <a:pt x="7436" y="14040"/>
                    <a:pt x="10623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553214" y="4501351"/>
              <a:ext cx="69586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82" y="11148"/>
                  </a:moveTo>
                  <a:cubicBezTo>
                    <a:pt x="1882" y="13239"/>
                    <a:pt x="1882" y="15329"/>
                    <a:pt x="1554" y="17419"/>
                  </a:cubicBezTo>
                  <a:cubicBezTo>
                    <a:pt x="1227" y="19510"/>
                    <a:pt x="573" y="21600"/>
                    <a:pt x="245" y="21600"/>
                  </a:cubicBezTo>
                  <a:cubicBezTo>
                    <a:pt x="-82" y="21600"/>
                    <a:pt x="-82" y="19510"/>
                    <a:pt x="245" y="16026"/>
                  </a:cubicBezTo>
                  <a:cubicBezTo>
                    <a:pt x="573" y="12542"/>
                    <a:pt x="1227" y="7665"/>
                    <a:pt x="2536" y="4529"/>
                  </a:cubicBezTo>
                  <a:cubicBezTo>
                    <a:pt x="3845" y="1394"/>
                    <a:pt x="5809" y="0"/>
                    <a:pt x="9082" y="0"/>
                  </a:cubicBezTo>
                  <a:cubicBezTo>
                    <a:pt x="12354" y="0"/>
                    <a:pt x="16936" y="1394"/>
                    <a:pt x="21518" y="27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630092" y="4484332"/>
              <a:ext cx="200142" cy="17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5" fill="norm" stroke="1" extrusionOk="0">
                  <a:moveTo>
                    <a:pt x="8766" y="11201"/>
                  </a:moveTo>
                  <a:cubicBezTo>
                    <a:pt x="8539" y="9899"/>
                    <a:pt x="8312" y="8598"/>
                    <a:pt x="7630" y="7427"/>
                  </a:cubicBezTo>
                  <a:cubicBezTo>
                    <a:pt x="6947" y="6256"/>
                    <a:pt x="5811" y="5215"/>
                    <a:pt x="4787" y="5085"/>
                  </a:cubicBezTo>
                  <a:cubicBezTo>
                    <a:pt x="3764" y="4955"/>
                    <a:pt x="2855" y="5736"/>
                    <a:pt x="1945" y="7427"/>
                  </a:cubicBezTo>
                  <a:cubicBezTo>
                    <a:pt x="1036" y="9119"/>
                    <a:pt x="126" y="11721"/>
                    <a:pt x="13" y="13543"/>
                  </a:cubicBezTo>
                  <a:cubicBezTo>
                    <a:pt x="-101" y="15364"/>
                    <a:pt x="581" y="16405"/>
                    <a:pt x="1377" y="16536"/>
                  </a:cubicBezTo>
                  <a:cubicBezTo>
                    <a:pt x="2173" y="16666"/>
                    <a:pt x="3082" y="15885"/>
                    <a:pt x="3878" y="14974"/>
                  </a:cubicBezTo>
                  <a:cubicBezTo>
                    <a:pt x="4674" y="14063"/>
                    <a:pt x="5356" y="13022"/>
                    <a:pt x="6265" y="13543"/>
                  </a:cubicBezTo>
                  <a:cubicBezTo>
                    <a:pt x="7175" y="14063"/>
                    <a:pt x="8312" y="16145"/>
                    <a:pt x="9562" y="17056"/>
                  </a:cubicBezTo>
                  <a:cubicBezTo>
                    <a:pt x="10813" y="17967"/>
                    <a:pt x="12177" y="17707"/>
                    <a:pt x="13882" y="15234"/>
                  </a:cubicBezTo>
                  <a:cubicBezTo>
                    <a:pt x="15587" y="12762"/>
                    <a:pt x="17634" y="8078"/>
                    <a:pt x="18657" y="5085"/>
                  </a:cubicBezTo>
                  <a:cubicBezTo>
                    <a:pt x="19680" y="2092"/>
                    <a:pt x="19680" y="791"/>
                    <a:pt x="19112" y="270"/>
                  </a:cubicBezTo>
                  <a:cubicBezTo>
                    <a:pt x="18543" y="-250"/>
                    <a:pt x="17406" y="10"/>
                    <a:pt x="16611" y="791"/>
                  </a:cubicBezTo>
                  <a:cubicBezTo>
                    <a:pt x="15815" y="1572"/>
                    <a:pt x="15360" y="2873"/>
                    <a:pt x="15928" y="4695"/>
                  </a:cubicBezTo>
                  <a:cubicBezTo>
                    <a:pt x="16497" y="6516"/>
                    <a:pt x="18088" y="8858"/>
                    <a:pt x="19339" y="11201"/>
                  </a:cubicBezTo>
                  <a:cubicBezTo>
                    <a:pt x="20590" y="13543"/>
                    <a:pt x="21499" y="15885"/>
                    <a:pt x="21499" y="17577"/>
                  </a:cubicBezTo>
                  <a:cubicBezTo>
                    <a:pt x="21499" y="19268"/>
                    <a:pt x="20590" y="20309"/>
                    <a:pt x="19566" y="20830"/>
                  </a:cubicBezTo>
                  <a:cubicBezTo>
                    <a:pt x="18543" y="21350"/>
                    <a:pt x="17406" y="21350"/>
                    <a:pt x="16497" y="20699"/>
                  </a:cubicBezTo>
                  <a:cubicBezTo>
                    <a:pt x="15587" y="20049"/>
                    <a:pt x="14905" y="18748"/>
                    <a:pt x="14223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111477" y="4542458"/>
              <a:ext cx="381274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303" fill="norm" stroke="1" extrusionOk="0">
                  <a:moveTo>
                    <a:pt x="1089" y="20303"/>
                  </a:moveTo>
                  <a:cubicBezTo>
                    <a:pt x="493" y="14132"/>
                    <a:pt x="-104" y="7960"/>
                    <a:pt x="15" y="6417"/>
                  </a:cubicBezTo>
                  <a:cubicBezTo>
                    <a:pt x="135" y="4874"/>
                    <a:pt x="970" y="7960"/>
                    <a:pt x="3178" y="6417"/>
                  </a:cubicBezTo>
                  <a:cubicBezTo>
                    <a:pt x="5386" y="4874"/>
                    <a:pt x="8966" y="-1297"/>
                    <a:pt x="12247" y="246"/>
                  </a:cubicBezTo>
                  <a:cubicBezTo>
                    <a:pt x="15529" y="1789"/>
                    <a:pt x="18513" y="11046"/>
                    <a:pt x="21496" y="20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384799" y="4440131"/>
              <a:ext cx="124414" cy="18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054" fill="norm" stroke="1" extrusionOk="0">
                  <a:moveTo>
                    <a:pt x="0" y="3067"/>
                  </a:moveTo>
                  <a:cubicBezTo>
                    <a:pt x="0" y="1880"/>
                    <a:pt x="0" y="693"/>
                    <a:pt x="1239" y="219"/>
                  </a:cubicBezTo>
                  <a:cubicBezTo>
                    <a:pt x="2479" y="-256"/>
                    <a:pt x="4957" y="-19"/>
                    <a:pt x="8321" y="1524"/>
                  </a:cubicBezTo>
                  <a:cubicBezTo>
                    <a:pt x="11685" y="3067"/>
                    <a:pt x="15934" y="5915"/>
                    <a:pt x="18413" y="8052"/>
                  </a:cubicBezTo>
                  <a:cubicBezTo>
                    <a:pt x="20892" y="10188"/>
                    <a:pt x="21600" y="11612"/>
                    <a:pt x="19830" y="13630"/>
                  </a:cubicBezTo>
                  <a:cubicBezTo>
                    <a:pt x="18059" y="15647"/>
                    <a:pt x="13810" y="18258"/>
                    <a:pt x="10800" y="19682"/>
                  </a:cubicBezTo>
                  <a:cubicBezTo>
                    <a:pt x="7790" y="21107"/>
                    <a:pt x="6020" y="21344"/>
                    <a:pt x="6374" y="20751"/>
                  </a:cubicBezTo>
                  <a:cubicBezTo>
                    <a:pt x="6728" y="20157"/>
                    <a:pt x="9207" y="18733"/>
                    <a:pt x="11685" y="17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640916" y="4437959"/>
              <a:ext cx="139903" cy="19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26" fill="norm" stroke="1" extrusionOk="0">
                  <a:moveTo>
                    <a:pt x="17087" y="3240"/>
                  </a:moveTo>
                  <a:cubicBezTo>
                    <a:pt x="16442" y="2079"/>
                    <a:pt x="15797" y="917"/>
                    <a:pt x="14507" y="337"/>
                  </a:cubicBezTo>
                  <a:cubicBezTo>
                    <a:pt x="13218" y="-244"/>
                    <a:pt x="11284" y="-244"/>
                    <a:pt x="8866" y="1730"/>
                  </a:cubicBezTo>
                  <a:cubicBezTo>
                    <a:pt x="6448" y="3704"/>
                    <a:pt x="3546" y="7653"/>
                    <a:pt x="1934" y="10556"/>
                  </a:cubicBezTo>
                  <a:cubicBezTo>
                    <a:pt x="322" y="13459"/>
                    <a:pt x="0" y="15317"/>
                    <a:pt x="0" y="17059"/>
                  </a:cubicBezTo>
                  <a:cubicBezTo>
                    <a:pt x="0" y="18801"/>
                    <a:pt x="322" y="20427"/>
                    <a:pt x="2901" y="20891"/>
                  </a:cubicBezTo>
                  <a:cubicBezTo>
                    <a:pt x="5481" y="21356"/>
                    <a:pt x="10316" y="20659"/>
                    <a:pt x="14185" y="18221"/>
                  </a:cubicBezTo>
                  <a:cubicBezTo>
                    <a:pt x="18054" y="15782"/>
                    <a:pt x="20955" y="11601"/>
                    <a:pt x="21278" y="8698"/>
                  </a:cubicBezTo>
                  <a:cubicBezTo>
                    <a:pt x="21600" y="5795"/>
                    <a:pt x="19343" y="4169"/>
                    <a:pt x="16442" y="3356"/>
                  </a:cubicBezTo>
                  <a:cubicBezTo>
                    <a:pt x="13540" y="2543"/>
                    <a:pt x="9994" y="2543"/>
                    <a:pt x="6448" y="2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632200" y="6074520"/>
              <a:ext cx="12700" cy="10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3643"/>
                  </a:moveTo>
                  <a:cubicBezTo>
                    <a:pt x="3600" y="1566"/>
                    <a:pt x="7200" y="-511"/>
                    <a:pt x="9000" y="112"/>
                  </a:cubicBezTo>
                  <a:cubicBezTo>
                    <a:pt x="10800" y="735"/>
                    <a:pt x="10800" y="4058"/>
                    <a:pt x="12600" y="8004"/>
                  </a:cubicBezTo>
                  <a:cubicBezTo>
                    <a:pt x="14400" y="11951"/>
                    <a:pt x="18000" y="16520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638550" y="5945294"/>
              <a:ext cx="38100" cy="3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8" fill="norm" stroke="1" extrusionOk="0">
                  <a:moveTo>
                    <a:pt x="0" y="17088"/>
                  </a:moveTo>
                  <a:cubicBezTo>
                    <a:pt x="0" y="9528"/>
                    <a:pt x="0" y="1968"/>
                    <a:pt x="1800" y="348"/>
                  </a:cubicBezTo>
                  <a:cubicBezTo>
                    <a:pt x="3600" y="-1272"/>
                    <a:pt x="7200" y="3048"/>
                    <a:pt x="10800" y="7368"/>
                  </a:cubicBezTo>
                  <a:cubicBezTo>
                    <a:pt x="14400" y="11688"/>
                    <a:pt x="18000" y="16008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683794" y="5891616"/>
              <a:ext cx="145257" cy="29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71" fill="norm" stroke="1" extrusionOk="0">
                  <a:moveTo>
                    <a:pt x="13031" y="9915"/>
                  </a:moveTo>
                  <a:cubicBezTo>
                    <a:pt x="12718" y="9155"/>
                    <a:pt x="12405" y="8394"/>
                    <a:pt x="11466" y="8090"/>
                  </a:cubicBezTo>
                  <a:cubicBezTo>
                    <a:pt x="10526" y="7786"/>
                    <a:pt x="8961" y="7938"/>
                    <a:pt x="7240" y="8851"/>
                  </a:cubicBezTo>
                  <a:cubicBezTo>
                    <a:pt x="5518" y="9763"/>
                    <a:pt x="3640" y="11437"/>
                    <a:pt x="2387" y="13262"/>
                  </a:cubicBezTo>
                  <a:cubicBezTo>
                    <a:pt x="1135" y="15087"/>
                    <a:pt x="509" y="17065"/>
                    <a:pt x="196" y="18510"/>
                  </a:cubicBezTo>
                  <a:cubicBezTo>
                    <a:pt x="-117" y="19955"/>
                    <a:pt x="-117" y="20868"/>
                    <a:pt x="666" y="21172"/>
                  </a:cubicBezTo>
                  <a:cubicBezTo>
                    <a:pt x="1448" y="21476"/>
                    <a:pt x="3013" y="21172"/>
                    <a:pt x="5518" y="19042"/>
                  </a:cubicBezTo>
                  <a:cubicBezTo>
                    <a:pt x="8022" y="16913"/>
                    <a:pt x="11466" y="12958"/>
                    <a:pt x="13500" y="9763"/>
                  </a:cubicBezTo>
                  <a:cubicBezTo>
                    <a:pt x="15535" y="6569"/>
                    <a:pt x="16161" y="4135"/>
                    <a:pt x="16631" y="2538"/>
                  </a:cubicBezTo>
                  <a:cubicBezTo>
                    <a:pt x="17100" y="941"/>
                    <a:pt x="17413" y="180"/>
                    <a:pt x="16787" y="28"/>
                  </a:cubicBezTo>
                  <a:cubicBezTo>
                    <a:pt x="16161" y="-124"/>
                    <a:pt x="14596" y="332"/>
                    <a:pt x="13657" y="1853"/>
                  </a:cubicBezTo>
                  <a:cubicBezTo>
                    <a:pt x="12718" y="3375"/>
                    <a:pt x="12405" y="5961"/>
                    <a:pt x="13031" y="8622"/>
                  </a:cubicBezTo>
                  <a:cubicBezTo>
                    <a:pt x="13657" y="11284"/>
                    <a:pt x="15222" y="14022"/>
                    <a:pt x="16787" y="15544"/>
                  </a:cubicBezTo>
                  <a:cubicBezTo>
                    <a:pt x="18353" y="17065"/>
                    <a:pt x="19918" y="17369"/>
                    <a:pt x="21483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860800" y="5866224"/>
              <a:ext cx="297271" cy="28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48" fill="norm" stroke="1" extrusionOk="0">
                  <a:moveTo>
                    <a:pt x="0" y="14897"/>
                  </a:moveTo>
                  <a:cubicBezTo>
                    <a:pt x="766" y="15210"/>
                    <a:pt x="1532" y="15523"/>
                    <a:pt x="2298" y="15367"/>
                  </a:cubicBezTo>
                  <a:cubicBezTo>
                    <a:pt x="3064" y="15210"/>
                    <a:pt x="3830" y="14584"/>
                    <a:pt x="4289" y="13645"/>
                  </a:cubicBezTo>
                  <a:cubicBezTo>
                    <a:pt x="4749" y="12706"/>
                    <a:pt x="4902" y="11454"/>
                    <a:pt x="4596" y="10749"/>
                  </a:cubicBezTo>
                  <a:cubicBezTo>
                    <a:pt x="4289" y="10045"/>
                    <a:pt x="3523" y="9888"/>
                    <a:pt x="2834" y="10045"/>
                  </a:cubicBezTo>
                  <a:cubicBezTo>
                    <a:pt x="2145" y="10201"/>
                    <a:pt x="1532" y="10671"/>
                    <a:pt x="996" y="12471"/>
                  </a:cubicBezTo>
                  <a:cubicBezTo>
                    <a:pt x="460" y="14271"/>
                    <a:pt x="0" y="17401"/>
                    <a:pt x="77" y="19201"/>
                  </a:cubicBezTo>
                  <a:cubicBezTo>
                    <a:pt x="153" y="21001"/>
                    <a:pt x="766" y="21471"/>
                    <a:pt x="2145" y="21158"/>
                  </a:cubicBezTo>
                  <a:cubicBezTo>
                    <a:pt x="3523" y="20845"/>
                    <a:pt x="5668" y="19749"/>
                    <a:pt x="7506" y="18262"/>
                  </a:cubicBezTo>
                  <a:cubicBezTo>
                    <a:pt x="9345" y="16775"/>
                    <a:pt x="10877" y="14897"/>
                    <a:pt x="11796" y="13488"/>
                  </a:cubicBezTo>
                  <a:cubicBezTo>
                    <a:pt x="12715" y="12080"/>
                    <a:pt x="13021" y="11141"/>
                    <a:pt x="12715" y="10828"/>
                  </a:cubicBezTo>
                  <a:cubicBezTo>
                    <a:pt x="12409" y="10514"/>
                    <a:pt x="11489" y="10828"/>
                    <a:pt x="10570" y="11767"/>
                  </a:cubicBezTo>
                  <a:cubicBezTo>
                    <a:pt x="9651" y="12706"/>
                    <a:pt x="8732" y="14271"/>
                    <a:pt x="8196" y="15445"/>
                  </a:cubicBezTo>
                  <a:cubicBezTo>
                    <a:pt x="7660" y="16619"/>
                    <a:pt x="7506" y="17401"/>
                    <a:pt x="7736" y="18028"/>
                  </a:cubicBezTo>
                  <a:cubicBezTo>
                    <a:pt x="7966" y="18654"/>
                    <a:pt x="8579" y="19123"/>
                    <a:pt x="9115" y="19045"/>
                  </a:cubicBezTo>
                  <a:cubicBezTo>
                    <a:pt x="9651" y="18967"/>
                    <a:pt x="10111" y="18341"/>
                    <a:pt x="10570" y="17714"/>
                  </a:cubicBezTo>
                  <a:cubicBezTo>
                    <a:pt x="11030" y="17088"/>
                    <a:pt x="11489" y="16462"/>
                    <a:pt x="11643" y="16697"/>
                  </a:cubicBezTo>
                  <a:cubicBezTo>
                    <a:pt x="11796" y="16932"/>
                    <a:pt x="11643" y="18028"/>
                    <a:pt x="11643" y="18967"/>
                  </a:cubicBezTo>
                  <a:cubicBezTo>
                    <a:pt x="11643" y="19906"/>
                    <a:pt x="11796" y="20688"/>
                    <a:pt x="12179" y="20845"/>
                  </a:cubicBezTo>
                  <a:cubicBezTo>
                    <a:pt x="12562" y="21001"/>
                    <a:pt x="13174" y="20532"/>
                    <a:pt x="14400" y="18497"/>
                  </a:cubicBezTo>
                  <a:cubicBezTo>
                    <a:pt x="15626" y="16462"/>
                    <a:pt x="17464" y="12862"/>
                    <a:pt x="18766" y="9810"/>
                  </a:cubicBezTo>
                  <a:cubicBezTo>
                    <a:pt x="20068" y="6758"/>
                    <a:pt x="20834" y="4254"/>
                    <a:pt x="21217" y="2610"/>
                  </a:cubicBezTo>
                  <a:cubicBezTo>
                    <a:pt x="21600" y="967"/>
                    <a:pt x="21600" y="184"/>
                    <a:pt x="21294" y="28"/>
                  </a:cubicBezTo>
                  <a:cubicBezTo>
                    <a:pt x="20987" y="-129"/>
                    <a:pt x="20374" y="341"/>
                    <a:pt x="19685" y="2297"/>
                  </a:cubicBezTo>
                  <a:cubicBezTo>
                    <a:pt x="18996" y="4254"/>
                    <a:pt x="18230" y="7697"/>
                    <a:pt x="17847" y="10593"/>
                  </a:cubicBezTo>
                  <a:cubicBezTo>
                    <a:pt x="17464" y="13488"/>
                    <a:pt x="17464" y="15836"/>
                    <a:pt x="17540" y="17401"/>
                  </a:cubicBezTo>
                  <a:cubicBezTo>
                    <a:pt x="17617" y="18967"/>
                    <a:pt x="17770" y="19749"/>
                    <a:pt x="17923" y="20141"/>
                  </a:cubicBezTo>
                  <a:cubicBezTo>
                    <a:pt x="18077" y="20532"/>
                    <a:pt x="18230" y="20532"/>
                    <a:pt x="18383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635229" y="6005835"/>
              <a:ext cx="76471" cy="19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189" fill="norm" stroke="1" extrusionOk="0">
                  <a:moveTo>
                    <a:pt x="20536" y="6715"/>
                  </a:moveTo>
                  <a:cubicBezTo>
                    <a:pt x="20536" y="5566"/>
                    <a:pt x="20536" y="4417"/>
                    <a:pt x="20251" y="3268"/>
                  </a:cubicBezTo>
                  <a:cubicBezTo>
                    <a:pt x="19967" y="2119"/>
                    <a:pt x="19399" y="970"/>
                    <a:pt x="17409" y="395"/>
                  </a:cubicBezTo>
                  <a:cubicBezTo>
                    <a:pt x="15420" y="-179"/>
                    <a:pt x="12009" y="-179"/>
                    <a:pt x="8315" y="740"/>
                  </a:cubicBezTo>
                  <a:cubicBezTo>
                    <a:pt x="4620" y="1659"/>
                    <a:pt x="641" y="3498"/>
                    <a:pt x="72" y="5451"/>
                  </a:cubicBezTo>
                  <a:cubicBezTo>
                    <a:pt x="-496" y="7404"/>
                    <a:pt x="2346" y="9472"/>
                    <a:pt x="6041" y="11195"/>
                  </a:cubicBezTo>
                  <a:cubicBezTo>
                    <a:pt x="9736" y="12919"/>
                    <a:pt x="14283" y="14298"/>
                    <a:pt x="17125" y="15791"/>
                  </a:cubicBezTo>
                  <a:cubicBezTo>
                    <a:pt x="19967" y="17285"/>
                    <a:pt x="21104" y="18893"/>
                    <a:pt x="19967" y="19927"/>
                  </a:cubicBezTo>
                  <a:cubicBezTo>
                    <a:pt x="18830" y="20961"/>
                    <a:pt x="15420" y="21421"/>
                    <a:pt x="13146" y="21076"/>
                  </a:cubicBezTo>
                  <a:cubicBezTo>
                    <a:pt x="10872" y="20732"/>
                    <a:pt x="9736" y="19583"/>
                    <a:pt x="10020" y="17974"/>
                  </a:cubicBezTo>
                  <a:cubicBezTo>
                    <a:pt x="10304" y="16366"/>
                    <a:pt x="12009" y="14298"/>
                    <a:pt x="13715" y="12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730750" y="6016942"/>
              <a:ext cx="165100" cy="15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11224"/>
                  </a:moveTo>
                  <a:cubicBezTo>
                    <a:pt x="3323" y="11224"/>
                    <a:pt x="6646" y="11224"/>
                    <a:pt x="8723" y="10648"/>
                  </a:cubicBezTo>
                  <a:cubicBezTo>
                    <a:pt x="10800" y="10072"/>
                    <a:pt x="11631" y="8920"/>
                    <a:pt x="12046" y="7624"/>
                  </a:cubicBezTo>
                  <a:cubicBezTo>
                    <a:pt x="12462" y="6328"/>
                    <a:pt x="12462" y="4888"/>
                    <a:pt x="12185" y="3448"/>
                  </a:cubicBezTo>
                  <a:cubicBezTo>
                    <a:pt x="11908" y="2008"/>
                    <a:pt x="11354" y="568"/>
                    <a:pt x="10246" y="136"/>
                  </a:cubicBezTo>
                  <a:cubicBezTo>
                    <a:pt x="9138" y="-296"/>
                    <a:pt x="7477" y="280"/>
                    <a:pt x="5815" y="2152"/>
                  </a:cubicBezTo>
                  <a:cubicBezTo>
                    <a:pt x="4154" y="4024"/>
                    <a:pt x="2492" y="7192"/>
                    <a:pt x="1662" y="9496"/>
                  </a:cubicBezTo>
                  <a:cubicBezTo>
                    <a:pt x="831" y="11800"/>
                    <a:pt x="831" y="13240"/>
                    <a:pt x="1800" y="15112"/>
                  </a:cubicBezTo>
                  <a:cubicBezTo>
                    <a:pt x="2769" y="16984"/>
                    <a:pt x="4708" y="19288"/>
                    <a:pt x="8169" y="20296"/>
                  </a:cubicBezTo>
                  <a:cubicBezTo>
                    <a:pt x="11631" y="21304"/>
                    <a:pt x="16615" y="21016"/>
                    <a:pt x="21600" y="20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143499" y="6131184"/>
              <a:ext cx="387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4400"/>
                    <a:pt x="8498" y="7200"/>
                    <a:pt x="12098" y="3600"/>
                  </a:cubicBezTo>
                  <a:cubicBezTo>
                    <a:pt x="15698" y="0"/>
                    <a:pt x="186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511800" y="6029584"/>
              <a:ext cx="9983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3527" y="1800"/>
                    <a:pt x="7053" y="3600"/>
                    <a:pt x="11020" y="5400"/>
                  </a:cubicBezTo>
                  <a:cubicBezTo>
                    <a:pt x="14988" y="7200"/>
                    <a:pt x="19396" y="9000"/>
                    <a:pt x="20498" y="11138"/>
                  </a:cubicBezTo>
                  <a:cubicBezTo>
                    <a:pt x="21600" y="13275"/>
                    <a:pt x="19396" y="15750"/>
                    <a:pt x="17192" y="17550"/>
                  </a:cubicBezTo>
                  <a:cubicBezTo>
                    <a:pt x="14988" y="19350"/>
                    <a:pt x="12784" y="20475"/>
                    <a:pt x="105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711584" y="6046904"/>
              <a:ext cx="117787" cy="16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0835" fill="norm" stroke="1" extrusionOk="0">
                  <a:moveTo>
                    <a:pt x="15125" y="4325"/>
                  </a:moveTo>
                  <a:cubicBezTo>
                    <a:pt x="15125" y="2685"/>
                    <a:pt x="15125" y="1044"/>
                    <a:pt x="14194" y="361"/>
                  </a:cubicBezTo>
                  <a:cubicBezTo>
                    <a:pt x="13263" y="-323"/>
                    <a:pt x="11401" y="-50"/>
                    <a:pt x="9166" y="1318"/>
                  </a:cubicBezTo>
                  <a:cubicBezTo>
                    <a:pt x="6932" y="2685"/>
                    <a:pt x="4325" y="5145"/>
                    <a:pt x="2649" y="7880"/>
                  </a:cubicBezTo>
                  <a:cubicBezTo>
                    <a:pt x="973" y="10614"/>
                    <a:pt x="228" y="13621"/>
                    <a:pt x="42" y="15809"/>
                  </a:cubicBezTo>
                  <a:cubicBezTo>
                    <a:pt x="-144" y="17996"/>
                    <a:pt x="228" y="19363"/>
                    <a:pt x="2277" y="20183"/>
                  </a:cubicBezTo>
                  <a:cubicBezTo>
                    <a:pt x="4325" y="21004"/>
                    <a:pt x="8049" y="21277"/>
                    <a:pt x="11773" y="19636"/>
                  </a:cubicBezTo>
                  <a:cubicBezTo>
                    <a:pt x="15497" y="17996"/>
                    <a:pt x="19222" y="14442"/>
                    <a:pt x="20339" y="11434"/>
                  </a:cubicBezTo>
                  <a:cubicBezTo>
                    <a:pt x="21456" y="8426"/>
                    <a:pt x="19966" y="5966"/>
                    <a:pt x="18104" y="4599"/>
                  </a:cubicBezTo>
                  <a:cubicBezTo>
                    <a:pt x="16242" y="3231"/>
                    <a:pt x="14008" y="2958"/>
                    <a:pt x="11773" y="2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978400" y="6331122"/>
              <a:ext cx="107950" cy="12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2034"/>
                  </a:moveTo>
                  <a:cubicBezTo>
                    <a:pt x="0" y="13775"/>
                    <a:pt x="0" y="15517"/>
                    <a:pt x="0" y="17434"/>
                  </a:cubicBezTo>
                  <a:cubicBezTo>
                    <a:pt x="0" y="19350"/>
                    <a:pt x="0" y="21440"/>
                    <a:pt x="212" y="21266"/>
                  </a:cubicBezTo>
                  <a:cubicBezTo>
                    <a:pt x="424" y="21092"/>
                    <a:pt x="847" y="18653"/>
                    <a:pt x="2329" y="15343"/>
                  </a:cubicBezTo>
                  <a:cubicBezTo>
                    <a:pt x="3812" y="12034"/>
                    <a:pt x="6353" y="7853"/>
                    <a:pt x="8471" y="4892"/>
                  </a:cubicBezTo>
                  <a:cubicBezTo>
                    <a:pt x="10588" y="1930"/>
                    <a:pt x="12282" y="188"/>
                    <a:pt x="13976" y="14"/>
                  </a:cubicBezTo>
                  <a:cubicBezTo>
                    <a:pt x="15671" y="-160"/>
                    <a:pt x="17365" y="1234"/>
                    <a:pt x="18635" y="4892"/>
                  </a:cubicBezTo>
                  <a:cubicBezTo>
                    <a:pt x="19906" y="8550"/>
                    <a:pt x="20753" y="14472"/>
                    <a:pt x="21600" y="20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130800" y="6372484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4400"/>
                    <a:pt x="480" y="7200"/>
                    <a:pt x="1200" y="3600"/>
                  </a:cubicBezTo>
                  <a:cubicBezTo>
                    <a:pt x="1920" y="0"/>
                    <a:pt x="3120" y="0"/>
                    <a:pt x="6600" y="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283200" y="6315334"/>
              <a:ext cx="52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0" y="0"/>
                  </a:moveTo>
                  <a:cubicBezTo>
                    <a:pt x="7477" y="2274"/>
                    <a:pt x="14954" y="4547"/>
                    <a:pt x="18277" y="8147"/>
                  </a:cubicBezTo>
                  <a:cubicBezTo>
                    <a:pt x="21600" y="11747"/>
                    <a:pt x="20769" y="16674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455444" y="6334384"/>
              <a:ext cx="151642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14" fill="norm" stroke="1" extrusionOk="0">
                  <a:moveTo>
                    <a:pt x="12316" y="0"/>
                  </a:moveTo>
                  <a:cubicBezTo>
                    <a:pt x="10541" y="4320"/>
                    <a:pt x="8766" y="8640"/>
                    <a:pt x="7434" y="11760"/>
                  </a:cubicBezTo>
                  <a:cubicBezTo>
                    <a:pt x="6103" y="14880"/>
                    <a:pt x="5215" y="16800"/>
                    <a:pt x="4031" y="18480"/>
                  </a:cubicBezTo>
                  <a:cubicBezTo>
                    <a:pt x="2848" y="20160"/>
                    <a:pt x="1368" y="21600"/>
                    <a:pt x="629" y="21120"/>
                  </a:cubicBezTo>
                  <a:cubicBezTo>
                    <a:pt x="-111" y="20640"/>
                    <a:pt x="-111" y="18240"/>
                    <a:pt x="185" y="15840"/>
                  </a:cubicBezTo>
                  <a:cubicBezTo>
                    <a:pt x="481" y="13440"/>
                    <a:pt x="1073" y="11040"/>
                    <a:pt x="1812" y="8880"/>
                  </a:cubicBezTo>
                  <a:cubicBezTo>
                    <a:pt x="2552" y="6720"/>
                    <a:pt x="3440" y="4800"/>
                    <a:pt x="4475" y="4560"/>
                  </a:cubicBezTo>
                  <a:cubicBezTo>
                    <a:pt x="5511" y="4320"/>
                    <a:pt x="6694" y="5760"/>
                    <a:pt x="7582" y="7680"/>
                  </a:cubicBezTo>
                  <a:cubicBezTo>
                    <a:pt x="8470" y="9600"/>
                    <a:pt x="9062" y="12000"/>
                    <a:pt x="9949" y="14400"/>
                  </a:cubicBezTo>
                  <a:cubicBezTo>
                    <a:pt x="10837" y="16800"/>
                    <a:pt x="12021" y="19200"/>
                    <a:pt x="13352" y="19680"/>
                  </a:cubicBezTo>
                  <a:cubicBezTo>
                    <a:pt x="14684" y="20160"/>
                    <a:pt x="16163" y="18720"/>
                    <a:pt x="17347" y="16800"/>
                  </a:cubicBezTo>
                  <a:cubicBezTo>
                    <a:pt x="18530" y="14880"/>
                    <a:pt x="19418" y="12480"/>
                    <a:pt x="20157" y="10080"/>
                  </a:cubicBezTo>
                  <a:cubicBezTo>
                    <a:pt x="20897" y="7680"/>
                    <a:pt x="21489" y="5280"/>
                    <a:pt x="21045" y="3600"/>
                  </a:cubicBezTo>
                  <a:cubicBezTo>
                    <a:pt x="20601" y="1920"/>
                    <a:pt x="19122" y="960"/>
                    <a:pt x="16311" y="1920"/>
                  </a:cubicBezTo>
                  <a:cubicBezTo>
                    <a:pt x="13500" y="2880"/>
                    <a:pt x="9357" y="5760"/>
                    <a:pt x="5215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759200" y="7656181"/>
              <a:ext cx="12171" cy="12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30" fill="norm" stroke="1" extrusionOk="0">
                  <a:moveTo>
                    <a:pt x="0" y="5230"/>
                  </a:moveTo>
                  <a:cubicBezTo>
                    <a:pt x="7200" y="2710"/>
                    <a:pt x="14400" y="190"/>
                    <a:pt x="18000" y="10"/>
                  </a:cubicBezTo>
                  <a:cubicBezTo>
                    <a:pt x="21600" y="-170"/>
                    <a:pt x="21600" y="1990"/>
                    <a:pt x="18000" y="5950"/>
                  </a:cubicBezTo>
                  <a:cubicBezTo>
                    <a:pt x="14400" y="9910"/>
                    <a:pt x="7200" y="15670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778250" y="7544630"/>
              <a:ext cx="50800" cy="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7" fill="norm" stroke="1" extrusionOk="0">
                  <a:moveTo>
                    <a:pt x="0" y="20007"/>
                  </a:moveTo>
                  <a:cubicBezTo>
                    <a:pt x="900" y="11907"/>
                    <a:pt x="1800" y="3807"/>
                    <a:pt x="4050" y="1107"/>
                  </a:cubicBezTo>
                  <a:cubicBezTo>
                    <a:pt x="6300" y="-1593"/>
                    <a:pt x="9900" y="1107"/>
                    <a:pt x="13050" y="4257"/>
                  </a:cubicBezTo>
                  <a:cubicBezTo>
                    <a:pt x="16200" y="7407"/>
                    <a:pt x="18900" y="11007"/>
                    <a:pt x="21600" y="14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820759" y="7492501"/>
              <a:ext cx="154341" cy="28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54" fill="norm" stroke="1" extrusionOk="0">
                  <a:moveTo>
                    <a:pt x="10776" y="15207"/>
                  </a:moveTo>
                  <a:cubicBezTo>
                    <a:pt x="10776" y="14430"/>
                    <a:pt x="10776" y="13653"/>
                    <a:pt x="10484" y="12876"/>
                  </a:cubicBezTo>
                  <a:cubicBezTo>
                    <a:pt x="10192" y="12099"/>
                    <a:pt x="9608" y="11322"/>
                    <a:pt x="8587" y="11167"/>
                  </a:cubicBezTo>
                  <a:cubicBezTo>
                    <a:pt x="7565" y="11011"/>
                    <a:pt x="6106" y="11478"/>
                    <a:pt x="4500" y="12799"/>
                  </a:cubicBezTo>
                  <a:cubicBezTo>
                    <a:pt x="2895" y="14119"/>
                    <a:pt x="1143" y="16295"/>
                    <a:pt x="414" y="17771"/>
                  </a:cubicBezTo>
                  <a:cubicBezTo>
                    <a:pt x="-316" y="19247"/>
                    <a:pt x="-24" y="20024"/>
                    <a:pt x="852" y="20568"/>
                  </a:cubicBezTo>
                  <a:cubicBezTo>
                    <a:pt x="1727" y="21112"/>
                    <a:pt x="3187" y="21423"/>
                    <a:pt x="5230" y="20258"/>
                  </a:cubicBezTo>
                  <a:cubicBezTo>
                    <a:pt x="7273" y="19092"/>
                    <a:pt x="9900" y="16450"/>
                    <a:pt x="11943" y="13187"/>
                  </a:cubicBezTo>
                  <a:cubicBezTo>
                    <a:pt x="13987" y="9924"/>
                    <a:pt x="15446" y="6039"/>
                    <a:pt x="16322" y="3630"/>
                  </a:cubicBezTo>
                  <a:cubicBezTo>
                    <a:pt x="17198" y="1222"/>
                    <a:pt x="17489" y="289"/>
                    <a:pt x="17052" y="56"/>
                  </a:cubicBezTo>
                  <a:cubicBezTo>
                    <a:pt x="16614" y="-177"/>
                    <a:pt x="15446" y="289"/>
                    <a:pt x="14425" y="2076"/>
                  </a:cubicBezTo>
                  <a:cubicBezTo>
                    <a:pt x="13403" y="3863"/>
                    <a:pt x="12527" y="6971"/>
                    <a:pt x="12235" y="9924"/>
                  </a:cubicBezTo>
                  <a:cubicBezTo>
                    <a:pt x="11943" y="12876"/>
                    <a:pt x="12235" y="15673"/>
                    <a:pt x="13111" y="17383"/>
                  </a:cubicBezTo>
                  <a:cubicBezTo>
                    <a:pt x="13987" y="19092"/>
                    <a:pt x="15446" y="19714"/>
                    <a:pt x="16906" y="19636"/>
                  </a:cubicBezTo>
                  <a:cubicBezTo>
                    <a:pt x="18365" y="19558"/>
                    <a:pt x="19825" y="18781"/>
                    <a:pt x="21284" y="18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960130" y="7455546"/>
              <a:ext cx="278201" cy="29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42" fill="norm" stroke="1" extrusionOk="0">
                  <a:moveTo>
                    <a:pt x="3097" y="16398"/>
                  </a:moveTo>
                  <a:cubicBezTo>
                    <a:pt x="3909" y="16248"/>
                    <a:pt x="4721" y="16098"/>
                    <a:pt x="5208" y="15573"/>
                  </a:cubicBezTo>
                  <a:cubicBezTo>
                    <a:pt x="5696" y="15048"/>
                    <a:pt x="5858" y="14148"/>
                    <a:pt x="5533" y="13623"/>
                  </a:cubicBezTo>
                  <a:cubicBezTo>
                    <a:pt x="5208" y="13098"/>
                    <a:pt x="4396" y="12948"/>
                    <a:pt x="3666" y="13173"/>
                  </a:cubicBezTo>
                  <a:cubicBezTo>
                    <a:pt x="2935" y="13398"/>
                    <a:pt x="2285" y="13998"/>
                    <a:pt x="1635" y="15048"/>
                  </a:cubicBezTo>
                  <a:cubicBezTo>
                    <a:pt x="986" y="16098"/>
                    <a:pt x="336" y="17598"/>
                    <a:pt x="93" y="18723"/>
                  </a:cubicBezTo>
                  <a:cubicBezTo>
                    <a:pt x="-151" y="19848"/>
                    <a:pt x="11" y="20598"/>
                    <a:pt x="1473" y="20898"/>
                  </a:cubicBezTo>
                  <a:cubicBezTo>
                    <a:pt x="2935" y="21198"/>
                    <a:pt x="5696" y="21048"/>
                    <a:pt x="7807" y="20298"/>
                  </a:cubicBezTo>
                  <a:cubicBezTo>
                    <a:pt x="9918" y="19548"/>
                    <a:pt x="11380" y="18198"/>
                    <a:pt x="12111" y="17148"/>
                  </a:cubicBezTo>
                  <a:cubicBezTo>
                    <a:pt x="12841" y="16098"/>
                    <a:pt x="12841" y="15348"/>
                    <a:pt x="12435" y="14973"/>
                  </a:cubicBezTo>
                  <a:cubicBezTo>
                    <a:pt x="12029" y="14598"/>
                    <a:pt x="11217" y="14598"/>
                    <a:pt x="10405" y="14823"/>
                  </a:cubicBezTo>
                  <a:cubicBezTo>
                    <a:pt x="9593" y="15048"/>
                    <a:pt x="8781" y="15498"/>
                    <a:pt x="8132" y="16023"/>
                  </a:cubicBezTo>
                  <a:cubicBezTo>
                    <a:pt x="7482" y="16548"/>
                    <a:pt x="6995" y="17148"/>
                    <a:pt x="6995" y="17748"/>
                  </a:cubicBezTo>
                  <a:cubicBezTo>
                    <a:pt x="6995" y="18348"/>
                    <a:pt x="7482" y="18948"/>
                    <a:pt x="8132" y="19023"/>
                  </a:cubicBezTo>
                  <a:cubicBezTo>
                    <a:pt x="8781" y="19098"/>
                    <a:pt x="9593" y="18648"/>
                    <a:pt x="10324" y="18123"/>
                  </a:cubicBezTo>
                  <a:cubicBezTo>
                    <a:pt x="11055" y="17598"/>
                    <a:pt x="11705" y="16998"/>
                    <a:pt x="12029" y="17073"/>
                  </a:cubicBezTo>
                  <a:cubicBezTo>
                    <a:pt x="12354" y="17148"/>
                    <a:pt x="12354" y="17898"/>
                    <a:pt x="12517" y="18723"/>
                  </a:cubicBezTo>
                  <a:cubicBezTo>
                    <a:pt x="12679" y="19548"/>
                    <a:pt x="13004" y="20448"/>
                    <a:pt x="13572" y="20748"/>
                  </a:cubicBezTo>
                  <a:cubicBezTo>
                    <a:pt x="14141" y="21048"/>
                    <a:pt x="14953" y="20748"/>
                    <a:pt x="15846" y="18948"/>
                  </a:cubicBezTo>
                  <a:cubicBezTo>
                    <a:pt x="16739" y="17148"/>
                    <a:pt x="17714" y="13848"/>
                    <a:pt x="18444" y="11223"/>
                  </a:cubicBezTo>
                  <a:cubicBezTo>
                    <a:pt x="19175" y="8598"/>
                    <a:pt x="19663" y="6648"/>
                    <a:pt x="20150" y="4698"/>
                  </a:cubicBezTo>
                  <a:cubicBezTo>
                    <a:pt x="20637" y="2748"/>
                    <a:pt x="21124" y="798"/>
                    <a:pt x="21287" y="198"/>
                  </a:cubicBezTo>
                  <a:cubicBezTo>
                    <a:pt x="21449" y="-402"/>
                    <a:pt x="21287" y="348"/>
                    <a:pt x="20637" y="2673"/>
                  </a:cubicBezTo>
                  <a:cubicBezTo>
                    <a:pt x="19987" y="4998"/>
                    <a:pt x="18851" y="8898"/>
                    <a:pt x="18282" y="11898"/>
                  </a:cubicBezTo>
                  <a:cubicBezTo>
                    <a:pt x="17714" y="14898"/>
                    <a:pt x="17714" y="16998"/>
                    <a:pt x="18120" y="18198"/>
                  </a:cubicBezTo>
                  <a:cubicBezTo>
                    <a:pt x="18526" y="19398"/>
                    <a:pt x="19338" y="19698"/>
                    <a:pt x="20150" y="19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820561" y="7508609"/>
              <a:ext cx="208640" cy="2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37" fill="norm" stroke="1" extrusionOk="0">
                  <a:moveTo>
                    <a:pt x="3833" y="12804"/>
                  </a:moveTo>
                  <a:cubicBezTo>
                    <a:pt x="3397" y="11986"/>
                    <a:pt x="2961" y="11168"/>
                    <a:pt x="2742" y="11168"/>
                  </a:cubicBezTo>
                  <a:cubicBezTo>
                    <a:pt x="2524" y="11168"/>
                    <a:pt x="2524" y="11986"/>
                    <a:pt x="2415" y="13540"/>
                  </a:cubicBezTo>
                  <a:cubicBezTo>
                    <a:pt x="2306" y="15095"/>
                    <a:pt x="2088" y="17386"/>
                    <a:pt x="1651" y="18940"/>
                  </a:cubicBezTo>
                  <a:cubicBezTo>
                    <a:pt x="1215" y="20495"/>
                    <a:pt x="561" y="21313"/>
                    <a:pt x="233" y="21231"/>
                  </a:cubicBezTo>
                  <a:cubicBezTo>
                    <a:pt x="-94" y="21149"/>
                    <a:pt x="-94" y="20168"/>
                    <a:pt x="342" y="17468"/>
                  </a:cubicBezTo>
                  <a:cubicBezTo>
                    <a:pt x="779" y="14768"/>
                    <a:pt x="1651" y="10349"/>
                    <a:pt x="2415" y="7322"/>
                  </a:cubicBezTo>
                  <a:cubicBezTo>
                    <a:pt x="3179" y="4295"/>
                    <a:pt x="3833" y="2658"/>
                    <a:pt x="4488" y="1513"/>
                  </a:cubicBezTo>
                  <a:cubicBezTo>
                    <a:pt x="5142" y="368"/>
                    <a:pt x="5797" y="-287"/>
                    <a:pt x="6342" y="122"/>
                  </a:cubicBezTo>
                  <a:cubicBezTo>
                    <a:pt x="6888" y="531"/>
                    <a:pt x="7324" y="2004"/>
                    <a:pt x="7761" y="3231"/>
                  </a:cubicBezTo>
                  <a:cubicBezTo>
                    <a:pt x="8197" y="4458"/>
                    <a:pt x="8633" y="5440"/>
                    <a:pt x="9724" y="6258"/>
                  </a:cubicBezTo>
                  <a:cubicBezTo>
                    <a:pt x="10815" y="7077"/>
                    <a:pt x="12561" y="7731"/>
                    <a:pt x="14197" y="7404"/>
                  </a:cubicBezTo>
                  <a:cubicBezTo>
                    <a:pt x="15833" y="7077"/>
                    <a:pt x="17361" y="5768"/>
                    <a:pt x="18451" y="4786"/>
                  </a:cubicBezTo>
                  <a:cubicBezTo>
                    <a:pt x="19542" y="3804"/>
                    <a:pt x="20197" y="3149"/>
                    <a:pt x="20415" y="3231"/>
                  </a:cubicBezTo>
                  <a:cubicBezTo>
                    <a:pt x="20633" y="3313"/>
                    <a:pt x="20415" y="4131"/>
                    <a:pt x="19979" y="6013"/>
                  </a:cubicBezTo>
                  <a:cubicBezTo>
                    <a:pt x="19542" y="7895"/>
                    <a:pt x="18888" y="10840"/>
                    <a:pt x="18561" y="12968"/>
                  </a:cubicBezTo>
                  <a:cubicBezTo>
                    <a:pt x="18233" y="15095"/>
                    <a:pt x="18233" y="16404"/>
                    <a:pt x="18779" y="17058"/>
                  </a:cubicBezTo>
                  <a:cubicBezTo>
                    <a:pt x="19324" y="17713"/>
                    <a:pt x="20415" y="17713"/>
                    <a:pt x="21506" y="17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147416" y="7554526"/>
              <a:ext cx="129434" cy="2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55" fill="norm" stroke="1" extrusionOk="0">
                  <a:moveTo>
                    <a:pt x="21304" y="1812"/>
                  </a:moveTo>
                  <a:cubicBezTo>
                    <a:pt x="20259" y="965"/>
                    <a:pt x="19214" y="118"/>
                    <a:pt x="16078" y="12"/>
                  </a:cubicBezTo>
                  <a:cubicBezTo>
                    <a:pt x="12943" y="-94"/>
                    <a:pt x="7717" y="541"/>
                    <a:pt x="4407" y="1177"/>
                  </a:cubicBezTo>
                  <a:cubicBezTo>
                    <a:pt x="1098" y="1812"/>
                    <a:pt x="-296" y="2447"/>
                    <a:pt x="52" y="4247"/>
                  </a:cubicBezTo>
                  <a:cubicBezTo>
                    <a:pt x="401" y="6047"/>
                    <a:pt x="2491" y="9012"/>
                    <a:pt x="5104" y="11341"/>
                  </a:cubicBezTo>
                  <a:cubicBezTo>
                    <a:pt x="7717" y="13671"/>
                    <a:pt x="10852" y="15365"/>
                    <a:pt x="12594" y="16847"/>
                  </a:cubicBezTo>
                  <a:cubicBezTo>
                    <a:pt x="14336" y="18330"/>
                    <a:pt x="14685" y="19600"/>
                    <a:pt x="13988" y="20341"/>
                  </a:cubicBezTo>
                  <a:cubicBezTo>
                    <a:pt x="13291" y="21082"/>
                    <a:pt x="11549" y="21294"/>
                    <a:pt x="9807" y="21400"/>
                  </a:cubicBezTo>
                  <a:cubicBezTo>
                    <a:pt x="8065" y="21506"/>
                    <a:pt x="6323" y="21506"/>
                    <a:pt x="5278" y="20977"/>
                  </a:cubicBezTo>
                  <a:cubicBezTo>
                    <a:pt x="4233" y="20447"/>
                    <a:pt x="3885" y="19388"/>
                    <a:pt x="4059" y="18224"/>
                  </a:cubicBezTo>
                  <a:cubicBezTo>
                    <a:pt x="4233" y="17059"/>
                    <a:pt x="4930" y="15788"/>
                    <a:pt x="5627" y="14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292410" y="7552768"/>
              <a:ext cx="177385" cy="21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55" fill="norm" stroke="1" extrusionOk="0">
                  <a:moveTo>
                    <a:pt x="20759" y="3291"/>
                  </a:moveTo>
                  <a:cubicBezTo>
                    <a:pt x="21010" y="2221"/>
                    <a:pt x="21261" y="1152"/>
                    <a:pt x="20759" y="510"/>
                  </a:cubicBezTo>
                  <a:cubicBezTo>
                    <a:pt x="20256" y="-131"/>
                    <a:pt x="19001" y="-345"/>
                    <a:pt x="16112" y="938"/>
                  </a:cubicBezTo>
                  <a:cubicBezTo>
                    <a:pt x="13224" y="2221"/>
                    <a:pt x="8703" y="5002"/>
                    <a:pt x="5689" y="7889"/>
                  </a:cubicBezTo>
                  <a:cubicBezTo>
                    <a:pt x="2675" y="10776"/>
                    <a:pt x="1168" y="13770"/>
                    <a:pt x="414" y="16015"/>
                  </a:cubicBezTo>
                  <a:cubicBezTo>
                    <a:pt x="-339" y="18261"/>
                    <a:pt x="-339" y="19758"/>
                    <a:pt x="2801" y="20506"/>
                  </a:cubicBezTo>
                  <a:cubicBezTo>
                    <a:pt x="5940" y="21255"/>
                    <a:pt x="12219" y="21255"/>
                    <a:pt x="18498" y="21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359400" y="7674234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590681" y="7629784"/>
              <a:ext cx="41006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189" y="21600"/>
                  </a:moveTo>
                  <a:cubicBezTo>
                    <a:pt x="525" y="20160"/>
                    <a:pt x="-140" y="18720"/>
                    <a:pt x="26" y="17280"/>
                  </a:cubicBezTo>
                  <a:cubicBezTo>
                    <a:pt x="192" y="15840"/>
                    <a:pt x="1189" y="14400"/>
                    <a:pt x="3515" y="12960"/>
                  </a:cubicBezTo>
                  <a:cubicBezTo>
                    <a:pt x="5842" y="11520"/>
                    <a:pt x="9497" y="10080"/>
                    <a:pt x="12709" y="7920"/>
                  </a:cubicBezTo>
                  <a:cubicBezTo>
                    <a:pt x="15922" y="5760"/>
                    <a:pt x="18691" y="288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936119" y="7575580"/>
              <a:ext cx="137658" cy="16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94" fill="norm" stroke="1" extrusionOk="0">
                  <a:moveTo>
                    <a:pt x="3981" y="1244"/>
                  </a:moveTo>
                  <a:cubicBezTo>
                    <a:pt x="2076" y="704"/>
                    <a:pt x="170" y="164"/>
                    <a:pt x="11" y="29"/>
                  </a:cubicBezTo>
                  <a:cubicBezTo>
                    <a:pt x="-148" y="-106"/>
                    <a:pt x="1440" y="164"/>
                    <a:pt x="5093" y="2189"/>
                  </a:cubicBezTo>
                  <a:cubicBezTo>
                    <a:pt x="8746" y="4214"/>
                    <a:pt x="14464" y="7994"/>
                    <a:pt x="17640" y="10559"/>
                  </a:cubicBezTo>
                  <a:cubicBezTo>
                    <a:pt x="20817" y="13124"/>
                    <a:pt x="21452" y="14474"/>
                    <a:pt x="19705" y="16094"/>
                  </a:cubicBezTo>
                  <a:cubicBezTo>
                    <a:pt x="17958" y="17714"/>
                    <a:pt x="13828" y="19604"/>
                    <a:pt x="9699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187645" y="7604384"/>
              <a:ext cx="16422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10854" y="2025"/>
                  </a:moveTo>
                  <a:cubicBezTo>
                    <a:pt x="9254" y="1687"/>
                    <a:pt x="7654" y="1350"/>
                    <a:pt x="5787" y="2362"/>
                  </a:cubicBezTo>
                  <a:cubicBezTo>
                    <a:pt x="3921" y="3375"/>
                    <a:pt x="1787" y="5737"/>
                    <a:pt x="721" y="8606"/>
                  </a:cubicBezTo>
                  <a:cubicBezTo>
                    <a:pt x="-346" y="11475"/>
                    <a:pt x="-346" y="14850"/>
                    <a:pt x="1521" y="17381"/>
                  </a:cubicBezTo>
                  <a:cubicBezTo>
                    <a:pt x="3387" y="19912"/>
                    <a:pt x="7121" y="21600"/>
                    <a:pt x="10721" y="21600"/>
                  </a:cubicBezTo>
                  <a:cubicBezTo>
                    <a:pt x="14321" y="21600"/>
                    <a:pt x="17787" y="19912"/>
                    <a:pt x="19521" y="16538"/>
                  </a:cubicBezTo>
                  <a:cubicBezTo>
                    <a:pt x="21254" y="13162"/>
                    <a:pt x="21254" y="8100"/>
                    <a:pt x="18187" y="5062"/>
                  </a:cubicBezTo>
                  <a:cubicBezTo>
                    <a:pt x="15121" y="2025"/>
                    <a:pt x="8987" y="1012"/>
                    <a:pt x="28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458031" y="7856142"/>
              <a:ext cx="123619" cy="14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10" fill="norm" stroke="1" extrusionOk="0">
                  <a:moveTo>
                    <a:pt x="2710" y="7733"/>
                  </a:moveTo>
                  <a:cubicBezTo>
                    <a:pt x="1978" y="10819"/>
                    <a:pt x="1245" y="13904"/>
                    <a:pt x="696" y="16527"/>
                  </a:cubicBezTo>
                  <a:cubicBezTo>
                    <a:pt x="147" y="19150"/>
                    <a:pt x="-219" y="21310"/>
                    <a:pt x="147" y="21310"/>
                  </a:cubicBezTo>
                  <a:cubicBezTo>
                    <a:pt x="513" y="21310"/>
                    <a:pt x="1612" y="19150"/>
                    <a:pt x="3625" y="15756"/>
                  </a:cubicBezTo>
                  <a:cubicBezTo>
                    <a:pt x="5639" y="12361"/>
                    <a:pt x="8567" y="7733"/>
                    <a:pt x="10764" y="4801"/>
                  </a:cubicBezTo>
                  <a:cubicBezTo>
                    <a:pt x="12961" y="1870"/>
                    <a:pt x="14425" y="636"/>
                    <a:pt x="16073" y="173"/>
                  </a:cubicBezTo>
                  <a:cubicBezTo>
                    <a:pt x="17720" y="-290"/>
                    <a:pt x="19550" y="19"/>
                    <a:pt x="20466" y="3104"/>
                  </a:cubicBezTo>
                  <a:cubicBezTo>
                    <a:pt x="21381" y="6190"/>
                    <a:pt x="21381" y="12053"/>
                    <a:pt x="21381" y="17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664200" y="7922826"/>
              <a:ext cx="1143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600" y="6132"/>
                    <a:pt x="3200" y="-1068"/>
                    <a:pt x="6800" y="132"/>
                  </a:cubicBezTo>
                  <a:cubicBezTo>
                    <a:pt x="10400" y="1332"/>
                    <a:pt x="16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765800" y="7871084"/>
              <a:ext cx="8719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0" y="0"/>
                  </a:moveTo>
                  <a:cubicBezTo>
                    <a:pt x="5143" y="424"/>
                    <a:pt x="10286" y="847"/>
                    <a:pt x="13886" y="1694"/>
                  </a:cubicBezTo>
                  <a:cubicBezTo>
                    <a:pt x="17486" y="2541"/>
                    <a:pt x="19543" y="3812"/>
                    <a:pt x="20571" y="5506"/>
                  </a:cubicBezTo>
                  <a:cubicBezTo>
                    <a:pt x="21600" y="7200"/>
                    <a:pt x="21600" y="9318"/>
                    <a:pt x="18514" y="12071"/>
                  </a:cubicBezTo>
                  <a:cubicBezTo>
                    <a:pt x="15429" y="14824"/>
                    <a:pt x="9257" y="1821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909854" y="7878377"/>
              <a:ext cx="165345" cy="7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40" fill="norm" stroke="1" extrusionOk="0">
                  <a:moveTo>
                    <a:pt x="10785" y="3243"/>
                  </a:moveTo>
                  <a:cubicBezTo>
                    <a:pt x="8895" y="7329"/>
                    <a:pt x="7005" y="11416"/>
                    <a:pt x="5115" y="14918"/>
                  </a:cubicBezTo>
                  <a:cubicBezTo>
                    <a:pt x="3225" y="18421"/>
                    <a:pt x="1335" y="21340"/>
                    <a:pt x="525" y="21340"/>
                  </a:cubicBezTo>
                  <a:cubicBezTo>
                    <a:pt x="-285" y="21340"/>
                    <a:pt x="-15" y="18421"/>
                    <a:pt x="390" y="15502"/>
                  </a:cubicBezTo>
                  <a:cubicBezTo>
                    <a:pt x="795" y="12583"/>
                    <a:pt x="1335" y="9664"/>
                    <a:pt x="2280" y="7621"/>
                  </a:cubicBezTo>
                  <a:cubicBezTo>
                    <a:pt x="3225" y="5578"/>
                    <a:pt x="4575" y="4410"/>
                    <a:pt x="5655" y="4994"/>
                  </a:cubicBezTo>
                  <a:cubicBezTo>
                    <a:pt x="6735" y="5578"/>
                    <a:pt x="7545" y="7913"/>
                    <a:pt x="8355" y="10248"/>
                  </a:cubicBezTo>
                  <a:cubicBezTo>
                    <a:pt x="9165" y="12583"/>
                    <a:pt x="9975" y="14918"/>
                    <a:pt x="12135" y="15210"/>
                  </a:cubicBezTo>
                  <a:cubicBezTo>
                    <a:pt x="14295" y="15502"/>
                    <a:pt x="17805" y="13751"/>
                    <a:pt x="19560" y="11416"/>
                  </a:cubicBezTo>
                  <a:cubicBezTo>
                    <a:pt x="21315" y="9081"/>
                    <a:pt x="21315" y="6162"/>
                    <a:pt x="20775" y="3826"/>
                  </a:cubicBezTo>
                  <a:cubicBezTo>
                    <a:pt x="20235" y="1491"/>
                    <a:pt x="19155" y="-260"/>
                    <a:pt x="17130" y="32"/>
                  </a:cubicBezTo>
                  <a:cubicBezTo>
                    <a:pt x="15105" y="324"/>
                    <a:pt x="12135" y="2659"/>
                    <a:pt x="9165" y="4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3" name="Drawing"/>
          <p:cNvGrpSpPr/>
          <p:nvPr/>
        </p:nvGrpSpPr>
        <p:grpSpPr>
          <a:xfrm>
            <a:off x="1273470" y="1452506"/>
            <a:ext cx="7947860" cy="4353511"/>
            <a:chOff x="0" y="0"/>
            <a:chExt cx="7947860" cy="4353509"/>
          </a:xfrm>
        </p:grpSpPr>
        <p:sp>
          <p:nvSpPr>
            <p:cNvPr id="1477" name="Line"/>
            <p:cNvSpPr/>
            <p:nvPr/>
          </p:nvSpPr>
          <p:spPr>
            <a:xfrm>
              <a:off x="866019" y="477542"/>
              <a:ext cx="210012" cy="27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16" fill="norm" stroke="1" extrusionOk="0">
                  <a:moveTo>
                    <a:pt x="3896" y="10495"/>
                  </a:moveTo>
                  <a:cubicBezTo>
                    <a:pt x="4110" y="11326"/>
                    <a:pt x="4324" y="12157"/>
                    <a:pt x="4966" y="12572"/>
                  </a:cubicBezTo>
                  <a:cubicBezTo>
                    <a:pt x="5607" y="12987"/>
                    <a:pt x="6676" y="12987"/>
                    <a:pt x="8387" y="11990"/>
                  </a:cubicBezTo>
                  <a:cubicBezTo>
                    <a:pt x="10098" y="10993"/>
                    <a:pt x="12451" y="9000"/>
                    <a:pt x="13841" y="7255"/>
                  </a:cubicBezTo>
                  <a:cubicBezTo>
                    <a:pt x="15231" y="5510"/>
                    <a:pt x="15659" y="4015"/>
                    <a:pt x="15872" y="2852"/>
                  </a:cubicBezTo>
                  <a:cubicBezTo>
                    <a:pt x="16086" y="1689"/>
                    <a:pt x="16086" y="858"/>
                    <a:pt x="15552" y="360"/>
                  </a:cubicBezTo>
                  <a:cubicBezTo>
                    <a:pt x="15017" y="-139"/>
                    <a:pt x="13948" y="-305"/>
                    <a:pt x="11488" y="1107"/>
                  </a:cubicBezTo>
                  <a:cubicBezTo>
                    <a:pt x="9029" y="2520"/>
                    <a:pt x="5179" y="5510"/>
                    <a:pt x="2827" y="8750"/>
                  </a:cubicBezTo>
                  <a:cubicBezTo>
                    <a:pt x="474" y="11990"/>
                    <a:pt x="-381" y="15480"/>
                    <a:pt x="154" y="17806"/>
                  </a:cubicBezTo>
                  <a:cubicBezTo>
                    <a:pt x="688" y="20132"/>
                    <a:pt x="2613" y="21295"/>
                    <a:pt x="6356" y="21212"/>
                  </a:cubicBezTo>
                  <a:cubicBezTo>
                    <a:pt x="10098" y="21129"/>
                    <a:pt x="15659" y="19800"/>
                    <a:pt x="21219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224973" y="371680"/>
              <a:ext cx="112539" cy="35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34" fill="norm" stroke="1" extrusionOk="0">
                  <a:moveTo>
                    <a:pt x="653" y="4880"/>
                  </a:moveTo>
                  <a:cubicBezTo>
                    <a:pt x="653" y="8458"/>
                    <a:pt x="653" y="12037"/>
                    <a:pt x="653" y="14465"/>
                  </a:cubicBezTo>
                  <a:cubicBezTo>
                    <a:pt x="653" y="16894"/>
                    <a:pt x="653" y="18172"/>
                    <a:pt x="853" y="19322"/>
                  </a:cubicBezTo>
                  <a:cubicBezTo>
                    <a:pt x="1053" y="20473"/>
                    <a:pt x="1453" y="21495"/>
                    <a:pt x="1453" y="21431"/>
                  </a:cubicBezTo>
                  <a:cubicBezTo>
                    <a:pt x="1453" y="21367"/>
                    <a:pt x="1053" y="20217"/>
                    <a:pt x="653" y="17533"/>
                  </a:cubicBezTo>
                  <a:cubicBezTo>
                    <a:pt x="253" y="14849"/>
                    <a:pt x="-147" y="10631"/>
                    <a:pt x="53" y="7755"/>
                  </a:cubicBezTo>
                  <a:cubicBezTo>
                    <a:pt x="253" y="4880"/>
                    <a:pt x="1053" y="3346"/>
                    <a:pt x="2453" y="2259"/>
                  </a:cubicBezTo>
                  <a:cubicBezTo>
                    <a:pt x="3853" y="1173"/>
                    <a:pt x="5853" y="534"/>
                    <a:pt x="8253" y="215"/>
                  </a:cubicBezTo>
                  <a:cubicBezTo>
                    <a:pt x="10653" y="-105"/>
                    <a:pt x="13453" y="-105"/>
                    <a:pt x="16053" y="470"/>
                  </a:cubicBezTo>
                  <a:cubicBezTo>
                    <a:pt x="18653" y="1045"/>
                    <a:pt x="21053" y="2196"/>
                    <a:pt x="21253" y="3793"/>
                  </a:cubicBezTo>
                  <a:cubicBezTo>
                    <a:pt x="21453" y="5391"/>
                    <a:pt x="19453" y="7436"/>
                    <a:pt x="17453" y="8714"/>
                  </a:cubicBezTo>
                  <a:cubicBezTo>
                    <a:pt x="15453" y="9992"/>
                    <a:pt x="13453" y="10503"/>
                    <a:pt x="11453" y="10695"/>
                  </a:cubicBezTo>
                  <a:cubicBezTo>
                    <a:pt x="9453" y="10887"/>
                    <a:pt x="7453" y="10759"/>
                    <a:pt x="5453" y="1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457393" y="345295"/>
              <a:ext cx="177438" cy="33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86" fill="norm" stroke="1" extrusionOk="0">
                  <a:moveTo>
                    <a:pt x="1499" y="5953"/>
                  </a:moveTo>
                  <a:cubicBezTo>
                    <a:pt x="1499" y="9953"/>
                    <a:pt x="1499" y="13953"/>
                    <a:pt x="1499" y="16286"/>
                  </a:cubicBezTo>
                  <a:cubicBezTo>
                    <a:pt x="1499" y="18619"/>
                    <a:pt x="1499" y="19286"/>
                    <a:pt x="1370" y="19953"/>
                  </a:cubicBezTo>
                  <a:cubicBezTo>
                    <a:pt x="1242" y="20619"/>
                    <a:pt x="985" y="21286"/>
                    <a:pt x="727" y="21286"/>
                  </a:cubicBezTo>
                  <a:cubicBezTo>
                    <a:pt x="470" y="21286"/>
                    <a:pt x="213" y="20619"/>
                    <a:pt x="85" y="18153"/>
                  </a:cubicBezTo>
                  <a:cubicBezTo>
                    <a:pt x="-44" y="15686"/>
                    <a:pt x="-44" y="11419"/>
                    <a:pt x="213" y="8553"/>
                  </a:cubicBezTo>
                  <a:cubicBezTo>
                    <a:pt x="470" y="5686"/>
                    <a:pt x="985" y="4219"/>
                    <a:pt x="1370" y="3153"/>
                  </a:cubicBezTo>
                  <a:cubicBezTo>
                    <a:pt x="1756" y="2086"/>
                    <a:pt x="2013" y="1419"/>
                    <a:pt x="2527" y="819"/>
                  </a:cubicBezTo>
                  <a:cubicBezTo>
                    <a:pt x="3042" y="219"/>
                    <a:pt x="3813" y="-314"/>
                    <a:pt x="4327" y="219"/>
                  </a:cubicBezTo>
                  <a:cubicBezTo>
                    <a:pt x="4842" y="753"/>
                    <a:pt x="5099" y="2353"/>
                    <a:pt x="5742" y="3819"/>
                  </a:cubicBezTo>
                  <a:cubicBezTo>
                    <a:pt x="6385" y="5286"/>
                    <a:pt x="7413" y="6619"/>
                    <a:pt x="8442" y="7486"/>
                  </a:cubicBezTo>
                  <a:cubicBezTo>
                    <a:pt x="9470" y="8353"/>
                    <a:pt x="10499" y="8753"/>
                    <a:pt x="11656" y="8819"/>
                  </a:cubicBezTo>
                  <a:cubicBezTo>
                    <a:pt x="12813" y="8886"/>
                    <a:pt x="14099" y="8619"/>
                    <a:pt x="15127" y="8153"/>
                  </a:cubicBezTo>
                  <a:cubicBezTo>
                    <a:pt x="16156" y="7686"/>
                    <a:pt x="16927" y="7019"/>
                    <a:pt x="17956" y="6153"/>
                  </a:cubicBezTo>
                  <a:cubicBezTo>
                    <a:pt x="18985" y="5286"/>
                    <a:pt x="20270" y="4219"/>
                    <a:pt x="20913" y="4086"/>
                  </a:cubicBezTo>
                  <a:cubicBezTo>
                    <a:pt x="21556" y="3953"/>
                    <a:pt x="21556" y="4753"/>
                    <a:pt x="21299" y="6619"/>
                  </a:cubicBezTo>
                  <a:cubicBezTo>
                    <a:pt x="21042" y="8486"/>
                    <a:pt x="20527" y="11419"/>
                    <a:pt x="20527" y="13553"/>
                  </a:cubicBezTo>
                  <a:cubicBezTo>
                    <a:pt x="20527" y="15686"/>
                    <a:pt x="21042" y="17019"/>
                    <a:pt x="21556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736855" y="395343"/>
              <a:ext cx="24976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31" fill="norm" stroke="1" extrusionOk="0">
                  <a:moveTo>
                    <a:pt x="15838" y="0"/>
                  </a:moveTo>
                  <a:cubicBezTo>
                    <a:pt x="10438" y="5065"/>
                    <a:pt x="5038" y="10130"/>
                    <a:pt x="2338" y="13407"/>
                  </a:cubicBezTo>
                  <a:cubicBezTo>
                    <a:pt x="-362" y="16684"/>
                    <a:pt x="-362" y="18174"/>
                    <a:pt x="538" y="19366"/>
                  </a:cubicBezTo>
                  <a:cubicBezTo>
                    <a:pt x="1438" y="20557"/>
                    <a:pt x="3238" y="21451"/>
                    <a:pt x="6838" y="21526"/>
                  </a:cubicBezTo>
                  <a:cubicBezTo>
                    <a:pt x="10438" y="21600"/>
                    <a:pt x="15838" y="20855"/>
                    <a:pt x="21238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756185" y="347453"/>
              <a:ext cx="189796" cy="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88" fill="norm" stroke="1" extrusionOk="0">
                  <a:moveTo>
                    <a:pt x="633" y="21288"/>
                  </a:moveTo>
                  <a:cubicBezTo>
                    <a:pt x="159" y="15473"/>
                    <a:pt x="-316" y="9657"/>
                    <a:pt x="277" y="5919"/>
                  </a:cubicBezTo>
                  <a:cubicBezTo>
                    <a:pt x="871" y="2180"/>
                    <a:pt x="2532" y="519"/>
                    <a:pt x="5737" y="103"/>
                  </a:cubicBezTo>
                  <a:cubicBezTo>
                    <a:pt x="8941" y="-312"/>
                    <a:pt x="13688" y="519"/>
                    <a:pt x="16537" y="2596"/>
                  </a:cubicBezTo>
                  <a:cubicBezTo>
                    <a:pt x="19385" y="4673"/>
                    <a:pt x="20335" y="7996"/>
                    <a:pt x="21284" y="1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742780" y="519899"/>
              <a:ext cx="152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700" y="12582"/>
                    <a:pt x="5400" y="4867"/>
                    <a:pt x="9000" y="1782"/>
                  </a:cubicBezTo>
                  <a:cubicBezTo>
                    <a:pt x="12600" y="-1304"/>
                    <a:pt x="171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857411" y="349889"/>
              <a:ext cx="196241" cy="59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343" fill="norm" stroke="1" extrusionOk="0">
                  <a:moveTo>
                    <a:pt x="3016" y="10231"/>
                  </a:moveTo>
                  <a:cubicBezTo>
                    <a:pt x="2791" y="12724"/>
                    <a:pt x="2566" y="15216"/>
                    <a:pt x="2453" y="16878"/>
                  </a:cubicBezTo>
                  <a:cubicBezTo>
                    <a:pt x="2341" y="18539"/>
                    <a:pt x="2341" y="19370"/>
                    <a:pt x="2228" y="20050"/>
                  </a:cubicBezTo>
                  <a:cubicBezTo>
                    <a:pt x="2116" y="20729"/>
                    <a:pt x="1891" y="21258"/>
                    <a:pt x="1553" y="21333"/>
                  </a:cubicBezTo>
                  <a:cubicBezTo>
                    <a:pt x="1216" y="21409"/>
                    <a:pt x="766" y="21031"/>
                    <a:pt x="428" y="19521"/>
                  </a:cubicBezTo>
                  <a:cubicBezTo>
                    <a:pt x="91" y="18010"/>
                    <a:pt x="-134" y="15367"/>
                    <a:pt x="91" y="12799"/>
                  </a:cubicBezTo>
                  <a:cubicBezTo>
                    <a:pt x="316" y="10231"/>
                    <a:pt x="991" y="7739"/>
                    <a:pt x="2228" y="5662"/>
                  </a:cubicBezTo>
                  <a:cubicBezTo>
                    <a:pt x="3466" y="3585"/>
                    <a:pt x="5266" y="1924"/>
                    <a:pt x="7178" y="980"/>
                  </a:cubicBezTo>
                  <a:cubicBezTo>
                    <a:pt x="9091" y="36"/>
                    <a:pt x="11116" y="-191"/>
                    <a:pt x="13366" y="149"/>
                  </a:cubicBezTo>
                  <a:cubicBezTo>
                    <a:pt x="15616" y="489"/>
                    <a:pt x="18091" y="1395"/>
                    <a:pt x="19553" y="2490"/>
                  </a:cubicBezTo>
                  <a:cubicBezTo>
                    <a:pt x="21016" y="3585"/>
                    <a:pt x="21466" y="4869"/>
                    <a:pt x="19779" y="5964"/>
                  </a:cubicBezTo>
                  <a:cubicBezTo>
                    <a:pt x="18091" y="7059"/>
                    <a:pt x="14266" y="7966"/>
                    <a:pt x="11116" y="8494"/>
                  </a:cubicBezTo>
                  <a:cubicBezTo>
                    <a:pt x="7966" y="9023"/>
                    <a:pt x="5491" y="9174"/>
                    <a:pt x="3691" y="9136"/>
                  </a:cubicBezTo>
                  <a:cubicBezTo>
                    <a:pt x="1891" y="9099"/>
                    <a:pt x="766" y="8872"/>
                    <a:pt x="316" y="8570"/>
                  </a:cubicBezTo>
                  <a:cubicBezTo>
                    <a:pt x="-134" y="8268"/>
                    <a:pt x="91" y="7890"/>
                    <a:pt x="991" y="7626"/>
                  </a:cubicBezTo>
                  <a:cubicBezTo>
                    <a:pt x="1891" y="7361"/>
                    <a:pt x="3466" y="7210"/>
                    <a:pt x="5041" y="7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038180" y="592193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044530" y="611243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79"/>
                    <a:pt x="17365" y="758"/>
                    <a:pt x="13765" y="4358"/>
                  </a:cubicBezTo>
                  <a:cubicBezTo>
                    <a:pt x="10165" y="7958"/>
                    <a:pt x="5082" y="147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242325" y="289857"/>
              <a:ext cx="126056" cy="27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5" fill="norm" stroke="1" extrusionOk="0">
                  <a:moveTo>
                    <a:pt x="20359" y="5833"/>
                  </a:moveTo>
                  <a:cubicBezTo>
                    <a:pt x="20359" y="4996"/>
                    <a:pt x="20359" y="4158"/>
                    <a:pt x="20359" y="3154"/>
                  </a:cubicBezTo>
                  <a:cubicBezTo>
                    <a:pt x="20359" y="2149"/>
                    <a:pt x="20359" y="977"/>
                    <a:pt x="19459" y="391"/>
                  </a:cubicBezTo>
                  <a:cubicBezTo>
                    <a:pt x="18559" y="-195"/>
                    <a:pt x="16759" y="-195"/>
                    <a:pt x="13699" y="893"/>
                  </a:cubicBezTo>
                  <a:cubicBezTo>
                    <a:pt x="10639" y="1982"/>
                    <a:pt x="6319" y="4158"/>
                    <a:pt x="3619" y="6754"/>
                  </a:cubicBezTo>
                  <a:cubicBezTo>
                    <a:pt x="919" y="9349"/>
                    <a:pt x="-161" y="12363"/>
                    <a:pt x="19" y="14791"/>
                  </a:cubicBezTo>
                  <a:cubicBezTo>
                    <a:pt x="199" y="17219"/>
                    <a:pt x="1639" y="19061"/>
                    <a:pt x="5419" y="20065"/>
                  </a:cubicBezTo>
                  <a:cubicBezTo>
                    <a:pt x="9199" y="21070"/>
                    <a:pt x="15319" y="21238"/>
                    <a:pt x="21439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380564" y="363593"/>
              <a:ext cx="152917" cy="18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68" fill="norm" stroke="1" extrusionOk="0">
                  <a:moveTo>
                    <a:pt x="21376" y="0"/>
                  </a:moveTo>
                  <a:cubicBezTo>
                    <a:pt x="18417" y="5645"/>
                    <a:pt x="15458" y="11291"/>
                    <a:pt x="13239" y="14727"/>
                  </a:cubicBezTo>
                  <a:cubicBezTo>
                    <a:pt x="11020" y="18164"/>
                    <a:pt x="9540" y="19391"/>
                    <a:pt x="7913" y="20250"/>
                  </a:cubicBezTo>
                  <a:cubicBezTo>
                    <a:pt x="6286" y="21109"/>
                    <a:pt x="4510" y="21600"/>
                    <a:pt x="3031" y="20127"/>
                  </a:cubicBezTo>
                  <a:cubicBezTo>
                    <a:pt x="1551" y="18655"/>
                    <a:pt x="368" y="15218"/>
                    <a:pt x="72" y="12886"/>
                  </a:cubicBezTo>
                  <a:cubicBezTo>
                    <a:pt x="-224" y="10555"/>
                    <a:pt x="368" y="9327"/>
                    <a:pt x="2291" y="9082"/>
                  </a:cubicBezTo>
                  <a:cubicBezTo>
                    <a:pt x="4214" y="8836"/>
                    <a:pt x="7469" y="9573"/>
                    <a:pt x="10872" y="11536"/>
                  </a:cubicBezTo>
                  <a:cubicBezTo>
                    <a:pt x="14275" y="13500"/>
                    <a:pt x="17825" y="16691"/>
                    <a:pt x="2137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596980" y="344543"/>
              <a:ext cx="8338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10800" y="0"/>
                  </a:moveTo>
                  <a:cubicBezTo>
                    <a:pt x="13371" y="164"/>
                    <a:pt x="15943" y="327"/>
                    <a:pt x="18000" y="1473"/>
                  </a:cubicBezTo>
                  <a:cubicBezTo>
                    <a:pt x="20057" y="2618"/>
                    <a:pt x="21600" y="4745"/>
                    <a:pt x="18514" y="8264"/>
                  </a:cubicBezTo>
                  <a:cubicBezTo>
                    <a:pt x="15429" y="11782"/>
                    <a:pt x="7714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152868" y="0"/>
              <a:ext cx="291713" cy="28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36" fill="norm" stroke="1" extrusionOk="0">
                  <a:moveTo>
                    <a:pt x="1370" y="9512"/>
                  </a:moveTo>
                  <a:cubicBezTo>
                    <a:pt x="1525" y="12956"/>
                    <a:pt x="1681" y="16399"/>
                    <a:pt x="1525" y="18512"/>
                  </a:cubicBezTo>
                  <a:cubicBezTo>
                    <a:pt x="1370" y="20625"/>
                    <a:pt x="904" y="21408"/>
                    <a:pt x="515" y="21330"/>
                  </a:cubicBezTo>
                  <a:cubicBezTo>
                    <a:pt x="127" y="21251"/>
                    <a:pt x="-184" y="20312"/>
                    <a:pt x="127" y="17104"/>
                  </a:cubicBezTo>
                  <a:cubicBezTo>
                    <a:pt x="438" y="13895"/>
                    <a:pt x="1370" y="8417"/>
                    <a:pt x="2069" y="5208"/>
                  </a:cubicBezTo>
                  <a:cubicBezTo>
                    <a:pt x="2769" y="1999"/>
                    <a:pt x="3235" y="1060"/>
                    <a:pt x="3856" y="512"/>
                  </a:cubicBezTo>
                  <a:cubicBezTo>
                    <a:pt x="4478" y="-35"/>
                    <a:pt x="5255" y="-192"/>
                    <a:pt x="6265" y="278"/>
                  </a:cubicBezTo>
                  <a:cubicBezTo>
                    <a:pt x="7275" y="747"/>
                    <a:pt x="8518" y="1843"/>
                    <a:pt x="11082" y="4660"/>
                  </a:cubicBezTo>
                  <a:cubicBezTo>
                    <a:pt x="13646" y="7478"/>
                    <a:pt x="17531" y="12017"/>
                    <a:pt x="21416" y="16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022430" y="48424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978996" y="598543"/>
              <a:ext cx="240285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00" fill="norm" stroke="1" extrusionOk="0">
                  <a:moveTo>
                    <a:pt x="3320" y="14087"/>
                  </a:moveTo>
                  <a:cubicBezTo>
                    <a:pt x="1614" y="16904"/>
                    <a:pt x="-91" y="19722"/>
                    <a:pt x="4" y="20661"/>
                  </a:cubicBezTo>
                  <a:cubicBezTo>
                    <a:pt x="98" y="21600"/>
                    <a:pt x="1993" y="20661"/>
                    <a:pt x="5877" y="16904"/>
                  </a:cubicBezTo>
                  <a:cubicBezTo>
                    <a:pt x="9762" y="13148"/>
                    <a:pt x="15635" y="6574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663780" y="274693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14"/>
                    <a:pt x="7200" y="6028"/>
                    <a:pt x="3600" y="9628"/>
                  </a:cubicBezTo>
                  <a:cubicBezTo>
                    <a:pt x="0" y="13228"/>
                    <a:pt x="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473280" y="573143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533370" y="718191"/>
              <a:ext cx="192449" cy="18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890" fill="norm" stroke="1" extrusionOk="0">
                  <a:moveTo>
                    <a:pt x="4555" y="5809"/>
                  </a:moveTo>
                  <a:cubicBezTo>
                    <a:pt x="3394" y="9844"/>
                    <a:pt x="2233" y="13879"/>
                    <a:pt x="1420" y="16609"/>
                  </a:cubicBezTo>
                  <a:cubicBezTo>
                    <a:pt x="607" y="19338"/>
                    <a:pt x="142" y="20763"/>
                    <a:pt x="26" y="20881"/>
                  </a:cubicBezTo>
                  <a:cubicBezTo>
                    <a:pt x="-90" y="21000"/>
                    <a:pt x="142" y="19813"/>
                    <a:pt x="1652" y="16490"/>
                  </a:cubicBezTo>
                  <a:cubicBezTo>
                    <a:pt x="3162" y="13167"/>
                    <a:pt x="5949" y="7708"/>
                    <a:pt x="8387" y="4266"/>
                  </a:cubicBezTo>
                  <a:cubicBezTo>
                    <a:pt x="10826" y="824"/>
                    <a:pt x="12916" y="-600"/>
                    <a:pt x="15123" y="231"/>
                  </a:cubicBezTo>
                  <a:cubicBezTo>
                    <a:pt x="17329" y="1062"/>
                    <a:pt x="19652" y="4147"/>
                    <a:pt x="20581" y="7589"/>
                  </a:cubicBezTo>
                  <a:cubicBezTo>
                    <a:pt x="21510" y="11031"/>
                    <a:pt x="21045" y="14829"/>
                    <a:pt x="20581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074518" y="337920"/>
              <a:ext cx="271941" cy="36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1" fill="norm" stroke="1" extrusionOk="0">
                  <a:moveTo>
                    <a:pt x="17604" y="2593"/>
                  </a:moveTo>
                  <a:cubicBezTo>
                    <a:pt x="18103" y="2102"/>
                    <a:pt x="18601" y="1611"/>
                    <a:pt x="19432" y="1059"/>
                  </a:cubicBezTo>
                  <a:cubicBezTo>
                    <a:pt x="20263" y="507"/>
                    <a:pt x="21426" y="-107"/>
                    <a:pt x="21343" y="16"/>
                  </a:cubicBezTo>
                  <a:cubicBezTo>
                    <a:pt x="21260" y="138"/>
                    <a:pt x="19931" y="998"/>
                    <a:pt x="17438" y="2348"/>
                  </a:cubicBezTo>
                  <a:cubicBezTo>
                    <a:pt x="14946" y="3698"/>
                    <a:pt x="11291" y="5538"/>
                    <a:pt x="9048" y="6766"/>
                  </a:cubicBezTo>
                  <a:cubicBezTo>
                    <a:pt x="6804" y="7993"/>
                    <a:pt x="5974" y="8607"/>
                    <a:pt x="5392" y="9343"/>
                  </a:cubicBezTo>
                  <a:cubicBezTo>
                    <a:pt x="4811" y="10079"/>
                    <a:pt x="4478" y="10938"/>
                    <a:pt x="4894" y="11429"/>
                  </a:cubicBezTo>
                  <a:cubicBezTo>
                    <a:pt x="5309" y="11920"/>
                    <a:pt x="6472" y="12043"/>
                    <a:pt x="7884" y="12104"/>
                  </a:cubicBezTo>
                  <a:cubicBezTo>
                    <a:pt x="9297" y="12166"/>
                    <a:pt x="10958" y="12166"/>
                    <a:pt x="12371" y="12166"/>
                  </a:cubicBezTo>
                  <a:cubicBezTo>
                    <a:pt x="13783" y="12166"/>
                    <a:pt x="14946" y="12166"/>
                    <a:pt x="15195" y="12411"/>
                  </a:cubicBezTo>
                  <a:cubicBezTo>
                    <a:pt x="15444" y="12657"/>
                    <a:pt x="14780" y="13148"/>
                    <a:pt x="12454" y="14007"/>
                  </a:cubicBezTo>
                  <a:cubicBezTo>
                    <a:pt x="10128" y="14866"/>
                    <a:pt x="6140" y="16093"/>
                    <a:pt x="3731" y="17013"/>
                  </a:cubicBezTo>
                  <a:cubicBezTo>
                    <a:pt x="1321" y="17934"/>
                    <a:pt x="491" y="18548"/>
                    <a:pt x="158" y="19161"/>
                  </a:cubicBezTo>
                  <a:cubicBezTo>
                    <a:pt x="-174" y="19775"/>
                    <a:pt x="-8" y="20388"/>
                    <a:pt x="906" y="20818"/>
                  </a:cubicBezTo>
                  <a:cubicBezTo>
                    <a:pt x="1820" y="21248"/>
                    <a:pt x="3481" y="21493"/>
                    <a:pt x="6971" y="21432"/>
                  </a:cubicBezTo>
                  <a:cubicBezTo>
                    <a:pt x="10460" y="21370"/>
                    <a:pt x="15777" y="21002"/>
                    <a:pt x="21094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654380" y="350893"/>
              <a:ext cx="12701" cy="28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0"/>
                  </a:moveTo>
                  <a:cubicBezTo>
                    <a:pt x="18000" y="6035"/>
                    <a:pt x="14400" y="12071"/>
                    <a:pt x="10800" y="15803"/>
                  </a:cubicBezTo>
                  <a:cubicBezTo>
                    <a:pt x="7200" y="19535"/>
                    <a:pt x="3600" y="20965"/>
                    <a:pt x="1800" y="21282"/>
                  </a:cubicBezTo>
                  <a:cubicBezTo>
                    <a:pt x="0" y="21600"/>
                    <a:pt x="0" y="20806"/>
                    <a:pt x="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541022" y="324272"/>
              <a:ext cx="253059" cy="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4" fill="norm" stroke="1" extrusionOk="0">
                  <a:moveTo>
                    <a:pt x="1000" y="21184"/>
                  </a:moveTo>
                  <a:cubicBezTo>
                    <a:pt x="460" y="16275"/>
                    <a:pt x="-80" y="11366"/>
                    <a:pt x="10" y="7439"/>
                  </a:cubicBezTo>
                  <a:cubicBezTo>
                    <a:pt x="100" y="3511"/>
                    <a:pt x="820" y="566"/>
                    <a:pt x="3790" y="75"/>
                  </a:cubicBezTo>
                  <a:cubicBezTo>
                    <a:pt x="6760" y="-416"/>
                    <a:pt x="11980" y="1548"/>
                    <a:pt x="15310" y="4493"/>
                  </a:cubicBezTo>
                  <a:cubicBezTo>
                    <a:pt x="18640" y="7439"/>
                    <a:pt x="20080" y="11366"/>
                    <a:pt x="21520" y="15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533730" y="592193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5600"/>
                    <a:pt x="10888" y="9600"/>
                    <a:pt x="14488" y="6000"/>
                  </a:cubicBezTo>
                  <a:cubicBezTo>
                    <a:pt x="18088" y="2400"/>
                    <a:pt x="1984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919568" y="334643"/>
              <a:ext cx="179313" cy="31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68" fill="norm" stroke="1" extrusionOk="0">
                  <a:moveTo>
                    <a:pt x="21033" y="4102"/>
                  </a:moveTo>
                  <a:cubicBezTo>
                    <a:pt x="19543" y="2529"/>
                    <a:pt x="18054" y="955"/>
                    <a:pt x="15695" y="312"/>
                  </a:cubicBezTo>
                  <a:cubicBezTo>
                    <a:pt x="13336" y="-332"/>
                    <a:pt x="10109" y="-46"/>
                    <a:pt x="7130" y="1814"/>
                  </a:cubicBezTo>
                  <a:cubicBezTo>
                    <a:pt x="4150" y="3673"/>
                    <a:pt x="1419" y="7106"/>
                    <a:pt x="426" y="10396"/>
                  </a:cubicBezTo>
                  <a:cubicBezTo>
                    <a:pt x="-567" y="13687"/>
                    <a:pt x="178" y="16834"/>
                    <a:pt x="2661" y="18622"/>
                  </a:cubicBezTo>
                  <a:cubicBezTo>
                    <a:pt x="5143" y="20410"/>
                    <a:pt x="9364" y="20839"/>
                    <a:pt x="13585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136980" y="369943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2571"/>
                    <a:pt x="4235" y="5143"/>
                    <a:pt x="7835" y="8743"/>
                  </a:cubicBezTo>
                  <a:cubicBezTo>
                    <a:pt x="11435" y="12343"/>
                    <a:pt x="16518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124280" y="318885"/>
              <a:ext cx="160867" cy="37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0463" y="1835"/>
                  </a:moveTo>
                  <a:cubicBezTo>
                    <a:pt x="21032" y="985"/>
                    <a:pt x="21600" y="136"/>
                    <a:pt x="21600" y="14"/>
                  </a:cubicBezTo>
                  <a:cubicBezTo>
                    <a:pt x="21600" y="-107"/>
                    <a:pt x="21032" y="500"/>
                    <a:pt x="18900" y="2563"/>
                  </a:cubicBezTo>
                  <a:cubicBezTo>
                    <a:pt x="16768" y="4626"/>
                    <a:pt x="13074" y="8145"/>
                    <a:pt x="9663" y="11542"/>
                  </a:cubicBezTo>
                  <a:cubicBezTo>
                    <a:pt x="6253" y="14940"/>
                    <a:pt x="3126" y="18217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295730" y="59219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337734" y="452493"/>
              <a:ext cx="2784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8900"/>
                    <a:pt x="-1303" y="16200"/>
                    <a:pt x="240" y="14850"/>
                  </a:cubicBezTo>
                  <a:cubicBezTo>
                    <a:pt x="1783" y="13500"/>
                    <a:pt x="11040" y="13500"/>
                    <a:pt x="15668" y="11250"/>
                  </a:cubicBezTo>
                  <a:cubicBezTo>
                    <a:pt x="20297" y="9000"/>
                    <a:pt x="20297" y="45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498930" y="471543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537030" y="563336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25" y="11375"/>
                    <a:pt x="11250" y="2735"/>
                    <a:pt x="14850" y="575"/>
                  </a:cubicBezTo>
                  <a:cubicBezTo>
                    <a:pt x="18450" y="-1585"/>
                    <a:pt x="2002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837004" y="382643"/>
              <a:ext cx="1734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9872" y="0"/>
                  </a:moveTo>
                  <a:cubicBezTo>
                    <a:pt x="20644" y="823"/>
                    <a:pt x="21415" y="1646"/>
                    <a:pt x="20901" y="3806"/>
                  </a:cubicBezTo>
                  <a:cubicBezTo>
                    <a:pt x="20386" y="5966"/>
                    <a:pt x="18586" y="9463"/>
                    <a:pt x="15372" y="12137"/>
                  </a:cubicBezTo>
                  <a:cubicBezTo>
                    <a:pt x="12158" y="14811"/>
                    <a:pt x="7529" y="16663"/>
                    <a:pt x="4701" y="17280"/>
                  </a:cubicBezTo>
                  <a:cubicBezTo>
                    <a:pt x="1872" y="17897"/>
                    <a:pt x="844" y="17280"/>
                    <a:pt x="329" y="15840"/>
                  </a:cubicBezTo>
                  <a:cubicBezTo>
                    <a:pt x="-185" y="14400"/>
                    <a:pt x="-185" y="12137"/>
                    <a:pt x="972" y="10491"/>
                  </a:cubicBezTo>
                  <a:cubicBezTo>
                    <a:pt x="2129" y="8846"/>
                    <a:pt x="4444" y="7817"/>
                    <a:pt x="6629" y="8023"/>
                  </a:cubicBezTo>
                  <a:cubicBezTo>
                    <a:pt x="8815" y="8229"/>
                    <a:pt x="10872" y="9669"/>
                    <a:pt x="12929" y="12137"/>
                  </a:cubicBezTo>
                  <a:cubicBezTo>
                    <a:pt x="14986" y="14606"/>
                    <a:pt x="17044" y="18103"/>
                    <a:pt x="19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032330" y="249293"/>
              <a:ext cx="12289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573" y="0"/>
                  </a:moveTo>
                  <a:cubicBezTo>
                    <a:pt x="19037" y="2400"/>
                    <a:pt x="20502" y="4800"/>
                    <a:pt x="21051" y="7488"/>
                  </a:cubicBezTo>
                  <a:cubicBezTo>
                    <a:pt x="21600" y="10176"/>
                    <a:pt x="21234" y="13152"/>
                    <a:pt x="17573" y="15552"/>
                  </a:cubicBezTo>
                  <a:cubicBezTo>
                    <a:pt x="13912" y="17952"/>
                    <a:pt x="6956" y="19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101930" y="871593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1286"/>
                  </a:cubicBezTo>
                  <a:cubicBezTo>
                    <a:pt x="19200" y="2571"/>
                    <a:pt x="20400" y="5143"/>
                    <a:pt x="21000" y="8743"/>
                  </a:cubicBezTo>
                  <a:cubicBezTo>
                    <a:pt x="21600" y="12343"/>
                    <a:pt x="216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146380" y="77634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209880" y="865243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221449" y="928743"/>
              <a:ext cx="90032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700" fill="norm" stroke="1" extrusionOk="0">
                  <a:moveTo>
                    <a:pt x="6296" y="0"/>
                  </a:moveTo>
                  <a:cubicBezTo>
                    <a:pt x="3282" y="7200"/>
                    <a:pt x="268" y="14400"/>
                    <a:pt x="17" y="18000"/>
                  </a:cubicBezTo>
                  <a:cubicBezTo>
                    <a:pt x="-234" y="21600"/>
                    <a:pt x="2278" y="21600"/>
                    <a:pt x="6296" y="18000"/>
                  </a:cubicBezTo>
                  <a:cubicBezTo>
                    <a:pt x="10315" y="14400"/>
                    <a:pt x="15840" y="7200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400380" y="86524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215009" y="137109"/>
              <a:ext cx="109172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40" fill="norm" stroke="1" extrusionOk="0">
                  <a:moveTo>
                    <a:pt x="1486" y="21240"/>
                  </a:moveTo>
                  <a:cubicBezTo>
                    <a:pt x="1486" y="19440"/>
                    <a:pt x="1486" y="17640"/>
                    <a:pt x="1693" y="15840"/>
                  </a:cubicBezTo>
                  <a:cubicBezTo>
                    <a:pt x="1901" y="14040"/>
                    <a:pt x="2316" y="12240"/>
                    <a:pt x="2524" y="12600"/>
                  </a:cubicBezTo>
                  <a:cubicBezTo>
                    <a:pt x="2732" y="12960"/>
                    <a:pt x="2732" y="15480"/>
                    <a:pt x="2109" y="17640"/>
                  </a:cubicBezTo>
                  <a:cubicBezTo>
                    <a:pt x="1486" y="19800"/>
                    <a:pt x="239" y="21600"/>
                    <a:pt x="32" y="21060"/>
                  </a:cubicBezTo>
                  <a:cubicBezTo>
                    <a:pt x="-176" y="20520"/>
                    <a:pt x="655" y="17640"/>
                    <a:pt x="1901" y="14220"/>
                  </a:cubicBezTo>
                  <a:cubicBezTo>
                    <a:pt x="3147" y="10800"/>
                    <a:pt x="4809" y="6840"/>
                    <a:pt x="6470" y="4140"/>
                  </a:cubicBezTo>
                  <a:cubicBezTo>
                    <a:pt x="8132" y="1440"/>
                    <a:pt x="9793" y="0"/>
                    <a:pt x="11455" y="0"/>
                  </a:cubicBezTo>
                  <a:cubicBezTo>
                    <a:pt x="13116" y="0"/>
                    <a:pt x="14778" y="1440"/>
                    <a:pt x="16439" y="4860"/>
                  </a:cubicBezTo>
                  <a:cubicBezTo>
                    <a:pt x="18101" y="8280"/>
                    <a:pt x="19762" y="13680"/>
                    <a:pt x="21424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0" y="1671109"/>
              <a:ext cx="202611" cy="39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2" fill="norm" stroke="1" extrusionOk="0">
                  <a:moveTo>
                    <a:pt x="1639" y="721"/>
                  </a:moveTo>
                  <a:cubicBezTo>
                    <a:pt x="971" y="262"/>
                    <a:pt x="303" y="-198"/>
                    <a:pt x="81" y="89"/>
                  </a:cubicBezTo>
                  <a:cubicBezTo>
                    <a:pt x="-142" y="376"/>
                    <a:pt x="81" y="1411"/>
                    <a:pt x="971" y="3766"/>
                  </a:cubicBezTo>
                  <a:cubicBezTo>
                    <a:pt x="1862" y="6121"/>
                    <a:pt x="3421" y="9798"/>
                    <a:pt x="4423" y="12728"/>
                  </a:cubicBezTo>
                  <a:cubicBezTo>
                    <a:pt x="5425" y="15657"/>
                    <a:pt x="5870" y="17840"/>
                    <a:pt x="6316" y="19276"/>
                  </a:cubicBezTo>
                  <a:cubicBezTo>
                    <a:pt x="6761" y="20713"/>
                    <a:pt x="7206" y="21402"/>
                    <a:pt x="7429" y="21402"/>
                  </a:cubicBezTo>
                  <a:cubicBezTo>
                    <a:pt x="7652" y="21402"/>
                    <a:pt x="7652" y="20713"/>
                    <a:pt x="8097" y="19276"/>
                  </a:cubicBezTo>
                  <a:cubicBezTo>
                    <a:pt x="8543" y="17840"/>
                    <a:pt x="9433" y="15657"/>
                    <a:pt x="10324" y="14336"/>
                  </a:cubicBezTo>
                  <a:cubicBezTo>
                    <a:pt x="11215" y="13015"/>
                    <a:pt x="12105" y="12555"/>
                    <a:pt x="13330" y="12325"/>
                  </a:cubicBezTo>
                  <a:cubicBezTo>
                    <a:pt x="14555" y="12096"/>
                    <a:pt x="16114" y="12096"/>
                    <a:pt x="17227" y="12325"/>
                  </a:cubicBezTo>
                  <a:cubicBezTo>
                    <a:pt x="18340" y="12555"/>
                    <a:pt x="19009" y="13015"/>
                    <a:pt x="19677" y="13819"/>
                  </a:cubicBezTo>
                  <a:cubicBezTo>
                    <a:pt x="20345" y="14623"/>
                    <a:pt x="21013" y="15772"/>
                    <a:pt x="21235" y="16634"/>
                  </a:cubicBezTo>
                  <a:cubicBezTo>
                    <a:pt x="21458" y="17496"/>
                    <a:pt x="21235" y="18070"/>
                    <a:pt x="20345" y="18530"/>
                  </a:cubicBezTo>
                  <a:cubicBezTo>
                    <a:pt x="19454" y="18989"/>
                    <a:pt x="17895" y="19334"/>
                    <a:pt x="15891" y="19449"/>
                  </a:cubicBezTo>
                  <a:cubicBezTo>
                    <a:pt x="13887" y="19564"/>
                    <a:pt x="11437" y="19449"/>
                    <a:pt x="9879" y="19104"/>
                  </a:cubicBezTo>
                  <a:cubicBezTo>
                    <a:pt x="8320" y="18759"/>
                    <a:pt x="7652" y="18185"/>
                    <a:pt x="7763" y="17725"/>
                  </a:cubicBezTo>
                  <a:cubicBezTo>
                    <a:pt x="7874" y="17266"/>
                    <a:pt x="8765" y="16921"/>
                    <a:pt x="9656" y="16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70285" y="1779643"/>
              <a:ext cx="37396" cy="10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345" fill="norm" stroke="1" extrusionOk="0">
                  <a:moveTo>
                    <a:pt x="16673" y="16800"/>
                  </a:moveTo>
                  <a:cubicBezTo>
                    <a:pt x="14400" y="19200"/>
                    <a:pt x="12126" y="21600"/>
                    <a:pt x="9852" y="19600"/>
                  </a:cubicBezTo>
                  <a:cubicBezTo>
                    <a:pt x="7579" y="17600"/>
                    <a:pt x="5305" y="11200"/>
                    <a:pt x="3031" y="6800"/>
                  </a:cubicBezTo>
                  <a:cubicBezTo>
                    <a:pt x="758" y="2400"/>
                    <a:pt x="-1516" y="0"/>
                    <a:pt x="1326" y="0"/>
                  </a:cubicBezTo>
                  <a:cubicBezTo>
                    <a:pt x="4168" y="0"/>
                    <a:pt x="12126" y="2400"/>
                    <a:pt x="20084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36943" y="1832259"/>
              <a:ext cx="154888" cy="16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62" fill="norm" stroke="1" extrusionOk="0">
                  <a:moveTo>
                    <a:pt x="10851" y="3916"/>
                  </a:moveTo>
                  <a:cubicBezTo>
                    <a:pt x="10559" y="2531"/>
                    <a:pt x="10267" y="1147"/>
                    <a:pt x="9391" y="454"/>
                  </a:cubicBezTo>
                  <a:cubicBezTo>
                    <a:pt x="8516" y="-238"/>
                    <a:pt x="7056" y="-238"/>
                    <a:pt x="5451" y="1147"/>
                  </a:cubicBezTo>
                  <a:cubicBezTo>
                    <a:pt x="3845" y="2531"/>
                    <a:pt x="2094" y="5300"/>
                    <a:pt x="1073" y="8485"/>
                  </a:cubicBezTo>
                  <a:cubicBezTo>
                    <a:pt x="51" y="11670"/>
                    <a:pt x="-241" y="15270"/>
                    <a:pt x="197" y="17485"/>
                  </a:cubicBezTo>
                  <a:cubicBezTo>
                    <a:pt x="635" y="19700"/>
                    <a:pt x="1802" y="20531"/>
                    <a:pt x="3116" y="20531"/>
                  </a:cubicBezTo>
                  <a:cubicBezTo>
                    <a:pt x="4429" y="20531"/>
                    <a:pt x="5889" y="19700"/>
                    <a:pt x="7348" y="17762"/>
                  </a:cubicBezTo>
                  <a:cubicBezTo>
                    <a:pt x="8808" y="15824"/>
                    <a:pt x="10267" y="12777"/>
                    <a:pt x="11289" y="10285"/>
                  </a:cubicBezTo>
                  <a:cubicBezTo>
                    <a:pt x="12310" y="7793"/>
                    <a:pt x="12894" y="5854"/>
                    <a:pt x="13624" y="6270"/>
                  </a:cubicBezTo>
                  <a:cubicBezTo>
                    <a:pt x="14354" y="6685"/>
                    <a:pt x="15229" y="9454"/>
                    <a:pt x="16543" y="12362"/>
                  </a:cubicBezTo>
                  <a:cubicBezTo>
                    <a:pt x="17856" y="15270"/>
                    <a:pt x="19608" y="18316"/>
                    <a:pt x="21359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53730" y="1824528"/>
              <a:ext cx="114301" cy="17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21600" y="4576"/>
                  </a:moveTo>
                  <a:cubicBezTo>
                    <a:pt x="20400" y="3290"/>
                    <a:pt x="19200" y="2004"/>
                    <a:pt x="17000" y="1104"/>
                  </a:cubicBezTo>
                  <a:cubicBezTo>
                    <a:pt x="14800" y="204"/>
                    <a:pt x="11600" y="-310"/>
                    <a:pt x="10000" y="204"/>
                  </a:cubicBezTo>
                  <a:cubicBezTo>
                    <a:pt x="8400" y="719"/>
                    <a:pt x="8400" y="2261"/>
                    <a:pt x="9600" y="4190"/>
                  </a:cubicBezTo>
                  <a:cubicBezTo>
                    <a:pt x="10800" y="6119"/>
                    <a:pt x="13200" y="8433"/>
                    <a:pt x="15000" y="11004"/>
                  </a:cubicBezTo>
                  <a:cubicBezTo>
                    <a:pt x="16800" y="13576"/>
                    <a:pt x="18000" y="16404"/>
                    <a:pt x="17800" y="18204"/>
                  </a:cubicBezTo>
                  <a:cubicBezTo>
                    <a:pt x="17600" y="20004"/>
                    <a:pt x="16000" y="20776"/>
                    <a:pt x="12800" y="21033"/>
                  </a:cubicBezTo>
                  <a:cubicBezTo>
                    <a:pt x="9600" y="21290"/>
                    <a:pt x="4800" y="21033"/>
                    <a:pt x="0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44180" y="1876090"/>
              <a:ext cx="31751" cy="15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6047"/>
                  </a:moveTo>
                  <a:cubicBezTo>
                    <a:pt x="1440" y="3384"/>
                    <a:pt x="2880" y="721"/>
                    <a:pt x="5040" y="129"/>
                  </a:cubicBezTo>
                  <a:cubicBezTo>
                    <a:pt x="7200" y="-463"/>
                    <a:pt x="10080" y="1016"/>
                    <a:pt x="12240" y="3975"/>
                  </a:cubicBezTo>
                  <a:cubicBezTo>
                    <a:pt x="14400" y="6934"/>
                    <a:pt x="15840" y="11373"/>
                    <a:pt x="16560" y="14332"/>
                  </a:cubicBezTo>
                  <a:cubicBezTo>
                    <a:pt x="17280" y="17290"/>
                    <a:pt x="17280" y="18770"/>
                    <a:pt x="18000" y="19658"/>
                  </a:cubicBezTo>
                  <a:cubicBezTo>
                    <a:pt x="18720" y="20545"/>
                    <a:pt x="20160" y="20841"/>
                    <a:pt x="2160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30648" y="1649103"/>
              <a:ext cx="161233" cy="47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73" fill="norm" stroke="1" extrusionOk="0">
                  <a:moveTo>
                    <a:pt x="19186" y="1889"/>
                  </a:moveTo>
                  <a:cubicBezTo>
                    <a:pt x="18913" y="1217"/>
                    <a:pt x="18640" y="545"/>
                    <a:pt x="17683" y="209"/>
                  </a:cubicBezTo>
                  <a:cubicBezTo>
                    <a:pt x="16726" y="-127"/>
                    <a:pt x="15085" y="-127"/>
                    <a:pt x="12351" y="737"/>
                  </a:cubicBezTo>
                  <a:cubicBezTo>
                    <a:pt x="9617" y="1601"/>
                    <a:pt x="5789" y="3329"/>
                    <a:pt x="3192" y="5921"/>
                  </a:cubicBezTo>
                  <a:cubicBezTo>
                    <a:pt x="594" y="8513"/>
                    <a:pt x="-773" y="11969"/>
                    <a:pt x="457" y="14609"/>
                  </a:cubicBezTo>
                  <a:cubicBezTo>
                    <a:pt x="1688" y="17249"/>
                    <a:pt x="5516" y="19073"/>
                    <a:pt x="9343" y="20081"/>
                  </a:cubicBezTo>
                  <a:cubicBezTo>
                    <a:pt x="13171" y="21089"/>
                    <a:pt x="16999" y="21281"/>
                    <a:pt x="20827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126830" y="1714792"/>
              <a:ext cx="132137" cy="46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739" fill="norm" stroke="1" extrusionOk="0">
                  <a:moveTo>
                    <a:pt x="3037" y="10248"/>
                  </a:moveTo>
                  <a:cubicBezTo>
                    <a:pt x="2025" y="9776"/>
                    <a:pt x="1012" y="9304"/>
                    <a:pt x="506" y="9446"/>
                  </a:cubicBezTo>
                  <a:cubicBezTo>
                    <a:pt x="0" y="9587"/>
                    <a:pt x="0" y="10342"/>
                    <a:pt x="0" y="12841"/>
                  </a:cubicBezTo>
                  <a:cubicBezTo>
                    <a:pt x="0" y="15341"/>
                    <a:pt x="0" y="19586"/>
                    <a:pt x="0" y="20529"/>
                  </a:cubicBezTo>
                  <a:cubicBezTo>
                    <a:pt x="0" y="21472"/>
                    <a:pt x="0" y="19114"/>
                    <a:pt x="0" y="16001"/>
                  </a:cubicBezTo>
                  <a:cubicBezTo>
                    <a:pt x="0" y="12889"/>
                    <a:pt x="0" y="9021"/>
                    <a:pt x="675" y="6475"/>
                  </a:cubicBezTo>
                  <a:cubicBezTo>
                    <a:pt x="1350" y="3928"/>
                    <a:pt x="2700" y="2702"/>
                    <a:pt x="4050" y="1853"/>
                  </a:cubicBezTo>
                  <a:cubicBezTo>
                    <a:pt x="5400" y="1004"/>
                    <a:pt x="6750" y="532"/>
                    <a:pt x="8269" y="249"/>
                  </a:cubicBezTo>
                  <a:cubicBezTo>
                    <a:pt x="9788" y="-34"/>
                    <a:pt x="11475" y="-128"/>
                    <a:pt x="13500" y="249"/>
                  </a:cubicBezTo>
                  <a:cubicBezTo>
                    <a:pt x="15525" y="627"/>
                    <a:pt x="17887" y="1475"/>
                    <a:pt x="19406" y="2702"/>
                  </a:cubicBezTo>
                  <a:cubicBezTo>
                    <a:pt x="20925" y="3928"/>
                    <a:pt x="21600" y="5531"/>
                    <a:pt x="20588" y="6852"/>
                  </a:cubicBezTo>
                  <a:cubicBezTo>
                    <a:pt x="19575" y="8172"/>
                    <a:pt x="16875" y="9210"/>
                    <a:pt x="14512" y="9870"/>
                  </a:cubicBezTo>
                  <a:cubicBezTo>
                    <a:pt x="12150" y="10531"/>
                    <a:pt x="10125" y="10813"/>
                    <a:pt x="8269" y="10955"/>
                  </a:cubicBezTo>
                  <a:cubicBezTo>
                    <a:pt x="6412" y="11096"/>
                    <a:pt x="4725" y="11096"/>
                    <a:pt x="3712" y="11191"/>
                  </a:cubicBezTo>
                  <a:cubicBezTo>
                    <a:pt x="2700" y="11285"/>
                    <a:pt x="2362" y="11474"/>
                    <a:pt x="2025" y="1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266530" y="1957443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287041" y="1957443"/>
              <a:ext cx="9379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989" y="0"/>
                    <a:pt x="15171" y="0"/>
                    <a:pt x="11415" y="2463"/>
                  </a:cubicBezTo>
                  <a:cubicBezTo>
                    <a:pt x="7658" y="4926"/>
                    <a:pt x="2963" y="9853"/>
                    <a:pt x="1084" y="13453"/>
                  </a:cubicBezTo>
                  <a:cubicBezTo>
                    <a:pt x="-794" y="17053"/>
                    <a:pt x="145" y="19326"/>
                    <a:pt x="1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404185" y="1732361"/>
              <a:ext cx="84596" cy="29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98" fill="norm" stroke="1" extrusionOk="0">
                  <a:moveTo>
                    <a:pt x="21055" y="1132"/>
                  </a:moveTo>
                  <a:cubicBezTo>
                    <a:pt x="18948" y="669"/>
                    <a:pt x="16840" y="207"/>
                    <a:pt x="14470" y="52"/>
                  </a:cubicBezTo>
                  <a:cubicBezTo>
                    <a:pt x="12099" y="-102"/>
                    <a:pt x="9465" y="52"/>
                    <a:pt x="6831" y="978"/>
                  </a:cubicBezTo>
                  <a:cubicBezTo>
                    <a:pt x="4196" y="1904"/>
                    <a:pt x="1562" y="3601"/>
                    <a:pt x="509" y="6455"/>
                  </a:cubicBezTo>
                  <a:cubicBezTo>
                    <a:pt x="-545" y="9309"/>
                    <a:pt x="-18" y="13321"/>
                    <a:pt x="2616" y="16021"/>
                  </a:cubicBezTo>
                  <a:cubicBezTo>
                    <a:pt x="5250" y="18721"/>
                    <a:pt x="9992" y="20109"/>
                    <a:pt x="1473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533735" y="1760593"/>
              <a:ext cx="151896" cy="22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0" fill="norm" stroke="1" extrusionOk="0">
                  <a:moveTo>
                    <a:pt x="21528" y="0"/>
                  </a:moveTo>
                  <a:cubicBezTo>
                    <a:pt x="19128" y="4954"/>
                    <a:pt x="16728" y="9908"/>
                    <a:pt x="14628" y="13376"/>
                  </a:cubicBezTo>
                  <a:cubicBezTo>
                    <a:pt x="12528" y="16844"/>
                    <a:pt x="10728" y="18826"/>
                    <a:pt x="9078" y="20015"/>
                  </a:cubicBezTo>
                  <a:cubicBezTo>
                    <a:pt x="7428" y="21204"/>
                    <a:pt x="5928" y="21600"/>
                    <a:pt x="4578" y="21402"/>
                  </a:cubicBezTo>
                  <a:cubicBezTo>
                    <a:pt x="3228" y="21204"/>
                    <a:pt x="2028" y="20411"/>
                    <a:pt x="1278" y="19024"/>
                  </a:cubicBezTo>
                  <a:cubicBezTo>
                    <a:pt x="528" y="17637"/>
                    <a:pt x="228" y="15655"/>
                    <a:pt x="78" y="14169"/>
                  </a:cubicBezTo>
                  <a:cubicBezTo>
                    <a:pt x="-72" y="12683"/>
                    <a:pt x="-72" y="11692"/>
                    <a:pt x="678" y="11295"/>
                  </a:cubicBezTo>
                  <a:cubicBezTo>
                    <a:pt x="1428" y="10899"/>
                    <a:pt x="2928" y="11097"/>
                    <a:pt x="4428" y="11593"/>
                  </a:cubicBezTo>
                  <a:cubicBezTo>
                    <a:pt x="5928" y="12088"/>
                    <a:pt x="7428" y="12881"/>
                    <a:pt x="9678" y="13673"/>
                  </a:cubicBezTo>
                  <a:cubicBezTo>
                    <a:pt x="11928" y="14466"/>
                    <a:pt x="14928" y="15259"/>
                    <a:pt x="17928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761830" y="1709793"/>
              <a:ext cx="675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0" y="0"/>
                  </a:moveTo>
                  <a:cubicBezTo>
                    <a:pt x="7624" y="2880"/>
                    <a:pt x="15247" y="5760"/>
                    <a:pt x="18424" y="8960"/>
                  </a:cubicBezTo>
                  <a:cubicBezTo>
                    <a:pt x="21600" y="12160"/>
                    <a:pt x="20329" y="15680"/>
                    <a:pt x="17153" y="17840"/>
                  </a:cubicBezTo>
                  <a:cubicBezTo>
                    <a:pt x="13976" y="20000"/>
                    <a:pt x="8894" y="2080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368771" y="1489659"/>
              <a:ext cx="208910" cy="17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6" fill="norm" stroke="1" extrusionOk="0">
                  <a:moveTo>
                    <a:pt x="1898" y="4533"/>
                  </a:moveTo>
                  <a:cubicBezTo>
                    <a:pt x="1243" y="9333"/>
                    <a:pt x="589" y="14133"/>
                    <a:pt x="261" y="17200"/>
                  </a:cubicBezTo>
                  <a:cubicBezTo>
                    <a:pt x="-66" y="20267"/>
                    <a:pt x="-66" y="21600"/>
                    <a:pt x="152" y="21467"/>
                  </a:cubicBezTo>
                  <a:cubicBezTo>
                    <a:pt x="370" y="21333"/>
                    <a:pt x="807" y="19733"/>
                    <a:pt x="1461" y="16267"/>
                  </a:cubicBezTo>
                  <a:cubicBezTo>
                    <a:pt x="2116" y="12800"/>
                    <a:pt x="2989" y="7467"/>
                    <a:pt x="3861" y="4267"/>
                  </a:cubicBezTo>
                  <a:cubicBezTo>
                    <a:pt x="4734" y="1067"/>
                    <a:pt x="5607" y="0"/>
                    <a:pt x="6370" y="0"/>
                  </a:cubicBezTo>
                  <a:cubicBezTo>
                    <a:pt x="7134" y="0"/>
                    <a:pt x="7789" y="1067"/>
                    <a:pt x="10298" y="3733"/>
                  </a:cubicBezTo>
                  <a:cubicBezTo>
                    <a:pt x="12807" y="6400"/>
                    <a:pt x="17170" y="10667"/>
                    <a:pt x="21534" y="1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914230" y="1595493"/>
              <a:ext cx="11289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6171" y="2919"/>
                    <a:pt x="12343" y="5838"/>
                    <a:pt x="16200" y="8708"/>
                  </a:cubicBezTo>
                  <a:cubicBezTo>
                    <a:pt x="20057" y="11578"/>
                    <a:pt x="21600" y="14400"/>
                    <a:pt x="19864" y="16541"/>
                  </a:cubicBezTo>
                  <a:cubicBezTo>
                    <a:pt x="18129" y="18681"/>
                    <a:pt x="13114" y="20141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504780" y="189394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561930" y="2039993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318050" y="1724609"/>
              <a:ext cx="272581" cy="44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38" fill="norm" stroke="1" extrusionOk="0">
                  <a:moveTo>
                    <a:pt x="21563" y="1732"/>
                  </a:moveTo>
                  <a:cubicBezTo>
                    <a:pt x="21228" y="1223"/>
                    <a:pt x="20893" y="713"/>
                    <a:pt x="20307" y="408"/>
                  </a:cubicBezTo>
                  <a:cubicBezTo>
                    <a:pt x="19721" y="102"/>
                    <a:pt x="18884" y="0"/>
                    <a:pt x="16540" y="0"/>
                  </a:cubicBezTo>
                  <a:cubicBezTo>
                    <a:pt x="14196" y="0"/>
                    <a:pt x="10344" y="102"/>
                    <a:pt x="7665" y="968"/>
                  </a:cubicBezTo>
                  <a:cubicBezTo>
                    <a:pt x="4986" y="1834"/>
                    <a:pt x="3479" y="3464"/>
                    <a:pt x="2475" y="5757"/>
                  </a:cubicBezTo>
                  <a:cubicBezTo>
                    <a:pt x="1470" y="8049"/>
                    <a:pt x="968" y="11004"/>
                    <a:pt x="633" y="13398"/>
                  </a:cubicBezTo>
                  <a:cubicBezTo>
                    <a:pt x="298" y="15792"/>
                    <a:pt x="130" y="17626"/>
                    <a:pt x="47" y="18798"/>
                  </a:cubicBezTo>
                  <a:cubicBezTo>
                    <a:pt x="-37" y="19970"/>
                    <a:pt x="-37" y="20479"/>
                    <a:pt x="298" y="20887"/>
                  </a:cubicBezTo>
                  <a:cubicBezTo>
                    <a:pt x="633" y="21294"/>
                    <a:pt x="1303" y="21600"/>
                    <a:pt x="4065" y="21345"/>
                  </a:cubicBezTo>
                  <a:cubicBezTo>
                    <a:pt x="6828" y="21091"/>
                    <a:pt x="11684" y="20275"/>
                    <a:pt x="16540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292180" y="1982843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747128" y="1714456"/>
              <a:ext cx="288003" cy="44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9" fill="norm" stroke="1" extrusionOk="0">
                  <a:moveTo>
                    <a:pt x="21452" y="3109"/>
                  </a:moveTo>
                  <a:cubicBezTo>
                    <a:pt x="19560" y="2100"/>
                    <a:pt x="17668" y="1090"/>
                    <a:pt x="15776" y="535"/>
                  </a:cubicBezTo>
                  <a:cubicBezTo>
                    <a:pt x="13884" y="-20"/>
                    <a:pt x="11992" y="-121"/>
                    <a:pt x="10337" y="131"/>
                  </a:cubicBezTo>
                  <a:cubicBezTo>
                    <a:pt x="8681" y="384"/>
                    <a:pt x="7262" y="989"/>
                    <a:pt x="5922" y="2655"/>
                  </a:cubicBezTo>
                  <a:cubicBezTo>
                    <a:pt x="4582" y="4320"/>
                    <a:pt x="3321" y="7045"/>
                    <a:pt x="2375" y="9720"/>
                  </a:cubicBezTo>
                  <a:cubicBezTo>
                    <a:pt x="1429" y="12395"/>
                    <a:pt x="798" y="15019"/>
                    <a:pt x="404" y="16937"/>
                  </a:cubicBezTo>
                  <a:cubicBezTo>
                    <a:pt x="10" y="18855"/>
                    <a:pt x="-148" y="20066"/>
                    <a:pt x="167" y="20722"/>
                  </a:cubicBezTo>
                  <a:cubicBezTo>
                    <a:pt x="483" y="21378"/>
                    <a:pt x="1271" y="21479"/>
                    <a:pt x="3478" y="21328"/>
                  </a:cubicBezTo>
                  <a:cubicBezTo>
                    <a:pt x="5686" y="21176"/>
                    <a:pt x="9312" y="20772"/>
                    <a:pt x="12938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028780" y="1850096"/>
              <a:ext cx="174221" cy="49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0" fill="norm" stroke="1" extrusionOk="0">
                  <a:moveTo>
                    <a:pt x="9369" y="5465"/>
                  </a:moveTo>
                  <a:cubicBezTo>
                    <a:pt x="8328" y="6563"/>
                    <a:pt x="7287" y="7662"/>
                    <a:pt x="6376" y="9767"/>
                  </a:cubicBezTo>
                  <a:cubicBezTo>
                    <a:pt x="5465" y="11872"/>
                    <a:pt x="4684" y="14984"/>
                    <a:pt x="4164" y="16906"/>
                  </a:cubicBezTo>
                  <a:cubicBezTo>
                    <a:pt x="3643" y="18828"/>
                    <a:pt x="3383" y="19560"/>
                    <a:pt x="2993" y="20201"/>
                  </a:cubicBezTo>
                  <a:cubicBezTo>
                    <a:pt x="2602" y="20841"/>
                    <a:pt x="2082" y="21390"/>
                    <a:pt x="1822" y="21436"/>
                  </a:cubicBezTo>
                  <a:cubicBezTo>
                    <a:pt x="1561" y="21482"/>
                    <a:pt x="1561" y="21024"/>
                    <a:pt x="1952" y="19377"/>
                  </a:cubicBezTo>
                  <a:cubicBezTo>
                    <a:pt x="2342" y="17729"/>
                    <a:pt x="3123" y="14892"/>
                    <a:pt x="4424" y="12192"/>
                  </a:cubicBezTo>
                  <a:cubicBezTo>
                    <a:pt x="5725" y="9492"/>
                    <a:pt x="7547" y="6929"/>
                    <a:pt x="9499" y="4962"/>
                  </a:cubicBezTo>
                  <a:cubicBezTo>
                    <a:pt x="11451" y="2994"/>
                    <a:pt x="13533" y="1621"/>
                    <a:pt x="15224" y="843"/>
                  </a:cubicBezTo>
                  <a:cubicBezTo>
                    <a:pt x="16916" y="65"/>
                    <a:pt x="18217" y="-118"/>
                    <a:pt x="19258" y="65"/>
                  </a:cubicBezTo>
                  <a:cubicBezTo>
                    <a:pt x="20299" y="248"/>
                    <a:pt x="21080" y="797"/>
                    <a:pt x="21340" y="1987"/>
                  </a:cubicBezTo>
                  <a:cubicBezTo>
                    <a:pt x="21600" y="3177"/>
                    <a:pt x="21340" y="5007"/>
                    <a:pt x="18867" y="6426"/>
                  </a:cubicBezTo>
                  <a:cubicBezTo>
                    <a:pt x="16395" y="7845"/>
                    <a:pt x="11711" y="8851"/>
                    <a:pt x="8588" y="9355"/>
                  </a:cubicBezTo>
                  <a:cubicBezTo>
                    <a:pt x="5465" y="9858"/>
                    <a:pt x="3904" y="9858"/>
                    <a:pt x="2733" y="9675"/>
                  </a:cubicBezTo>
                  <a:cubicBezTo>
                    <a:pt x="1561" y="9492"/>
                    <a:pt x="781" y="9126"/>
                    <a:pt x="0" y="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231980" y="2033643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219280" y="2046343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1680"/>
                    <a:pt x="13263" y="3360"/>
                    <a:pt x="9663" y="6960"/>
                  </a:cubicBezTo>
                  <a:cubicBezTo>
                    <a:pt x="6063" y="10560"/>
                    <a:pt x="3032" y="16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437539" y="1849493"/>
              <a:ext cx="11829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7010" y="185"/>
                    <a:pt x="12841" y="369"/>
                    <a:pt x="9241" y="2031"/>
                  </a:cubicBezTo>
                  <a:cubicBezTo>
                    <a:pt x="5641" y="3692"/>
                    <a:pt x="2610" y="6831"/>
                    <a:pt x="1094" y="10062"/>
                  </a:cubicBezTo>
                  <a:cubicBezTo>
                    <a:pt x="-422" y="13292"/>
                    <a:pt x="-422" y="16615"/>
                    <a:pt x="1473" y="18554"/>
                  </a:cubicBezTo>
                  <a:cubicBezTo>
                    <a:pt x="3367" y="20492"/>
                    <a:pt x="7157" y="21046"/>
                    <a:pt x="10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512230" y="1868543"/>
              <a:ext cx="208701" cy="20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16" fill="norm" stroke="1" extrusionOk="0">
                  <a:moveTo>
                    <a:pt x="21512" y="0"/>
                  </a:moveTo>
                  <a:cubicBezTo>
                    <a:pt x="18894" y="5290"/>
                    <a:pt x="16276" y="10580"/>
                    <a:pt x="14094" y="13996"/>
                  </a:cubicBezTo>
                  <a:cubicBezTo>
                    <a:pt x="11912" y="17412"/>
                    <a:pt x="10167" y="18955"/>
                    <a:pt x="8639" y="19947"/>
                  </a:cubicBezTo>
                  <a:cubicBezTo>
                    <a:pt x="7112" y="20939"/>
                    <a:pt x="5803" y="21380"/>
                    <a:pt x="4603" y="21490"/>
                  </a:cubicBezTo>
                  <a:cubicBezTo>
                    <a:pt x="3403" y="21600"/>
                    <a:pt x="2312" y="21380"/>
                    <a:pt x="1548" y="20608"/>
                  </a:cubicBezTo>
                  <a:cubicBezTo>
                    <a:pt x="785" y="19837"/>
                    <a:pt x="348" y="18514"/>
                    <a:pt x="130" y="17082"/>
                  </a:cubicBezTo>
                  <a:cubicBezTo>
                    <a:pt x="-88" y="15649"/>
                    <a:pt x="-88" y="14106"/>
                    <a:pt x="567" y="13335"/>
                  </a:cubicBezTo>
                  <a:cubicBezTo>
                    <a:pt x="1221" y="12563"/>
                    <a:pt x="2530" y="12563"/>
                    <a:pt x="5148" y="13555"/>
                  </a:cubicBezTo>
                  <a:cubicBezTo>
                    <a:pt x="7767" y="14547"/>
                    <a:pt x="11694" y="16531"/>
                    <a:pt x="14312" y="17522"/>
                  </a:cubicBezTo>
                  <a:cubicBezTo>
                    <a:pt x="16930" y="18514"/>
                    <a:pt x="18239" y="18514"/>
                    <a:pt x="1954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771730" y="1879561"/>
              <a:ext cx="66105" cy="23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171" fill="norm" stroke="1" extrusionOk="0">
                  <a:moveTo>
                    <a:pt x="9818" y="739"/>
                  </a:moveTo>
                  <a:cubicBezTo>
                    <a:pt x="12436" y="155"/>
                    <a:pt x="15055" y="-429"/>
                    <a:pt x="17345" y="447"/>
                  </a:cubicBezTo>
                  <a:cubicBezTo>
                    <a:pt x="19636" y="1322"/>
                    <a:pt x="21600" y="3657"/>
                    <a:pt x="19636" y="7160"/>
                  </a:cubicBezTo>
                  <a:cubicBezTo>
                    <a:pt x="17673" y="10663"/>
                    <a:pt x="11782" y="15333"/>
                    <a:pt x="7855" y="17863"/>
                  </a:cubicBezTo>
                  <a:cubicBezTo>
                    <a:pt x="3927" y="20393"/>
                    <a:pt x="1964" y="20782"/>
                    <a:pt x="0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356033" y="1642991"/>
              <a:ext cx="225198" cy="1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79" fill="norm" stroke="1" extrusionOk="0">
                  <a:moveTo>
                    <a:pt x="6942" y="5348"/>
                  </a:moveTo>
                  <a:cubicBezTo>
                    <a:pt x="5327" y="7809"/>
                    <a:pt x="3713" y="10269"/>
                    <a:pt x="2602" y="12457"/>
                  </a:cubicBezTo>
                  <a:cubicBezTo>
                    <a:pt x="1492" y="14644"/>
                    <a:pt x="886" y="16558"/>
                    <a:pt x="483" y="18198"/>
                  </a:cubicBezTo>
                  <a:cubicBezTo>
                    <a:pt x="79" y="19839"/>
                    <a:pt x="-123" y="21206"/>
                    <a:pt x="79" y="21069"/>
                  </a:cubicBezTo>
                  <a:cubicBezTo>
                    <a:pt x="281" y="20933"/>
                    <a:pt x="886" y="19292"/>
                    <a:pt x="1997" y="16558"/>
                  </a:cubicBezTo>
                  <a:cubicBezTo>
                    <a:pt x="3107" y="13824"/>
                    <a:pt x="4722" y="9996"/>
                    <a:pt x="6438" y="6988"/>
                  </a:cubicBezTo>
                  <a:cubicBezTo>
                    <a:pt x="8154" y="3981"/>
                    <a:pt x="9970" y="1793"/>
                    <a:pt x="11384" y="700"/>
                  </a:cubicBezTo>
                  <a:cubicBezTo>
                    <a:pt x="12797" y="-394"/>
                    <a:pt x="13806" y="-394"/>
                    <a:pt x="14916" y="2067"/>
                  </a:cubicBezTo>
                  <a:cubicBezTo>
                    <a:pt x="16027" y="4528"/>
                    <a:pt x="17238" y="9449"/>
                    <a:pt x="18348" y="12867"/>
                  </a:cubicBezTo>
                  <a:cubicBezTo>
                    <a:pt x="19458" y="16284"/>
                    <a:pt x="20468" y="18198"/>
                    <a:pt x="21477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812692" y="1654759"/>
              <a:ext cx="195211" cy="47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068" y="2796"/>
                  </a:moveTo>
                  <a:cubicBezTo>
                    <a:pt x="378" y="2218"/>
                    <a:pt x="-311" y="1639"/>
                    <a:pt x="149" y="1205"/>
                  </a:cubicBezTo>
                  <a:cubicBezTo>
                    <a:pt x="608" y="771"/>
                    <a:pt x="2217" y="482"/>
                    <a:pt x="5089" y="289"/>
                  </a:cubicBezTo>
                  <a:cubicBezTo>
                    <a:pt x="7961" y="96"/>
                    <a:pt x="12098" y="0"/>
                    <a:pt x="14740" y="0"/>
                  </a:cubicBezTo>
                  <a:cubicBezTo>
                    <a:pt x="17383" y="0"/>
                    <a:pt x="18532" y="96"/>
                    <a:pt x="19451" y="337"/>
                  </a:cubicBezTo>
                  <a:cubicBezTo>
                    <a:pt x="20370" y="579"/>
                    <a:pt x="21059" y="964"/>
                    <a:pt x="21174" y="2121"/>
                  </a:cubicBezTo>
                  <a:cubicBezTo>
                    <a:pt x="21289" y="3279"/>
                    <a:pt x="20829" y="5207"/>
                    <a:pt x="20370" y="7184"/>
                  </a:cubicBezTo>
                  <a:cubicBezTo>
                    <a:pt x="19910" y="9161"/>
                    <a:pt x="19451" y="11186"/>
                    <a:pt x="19221" y="13066"/>
                  </a:cubicBezTo>
                  <a:cubicBezTo>
                    <a:pt x="18991" y="14946"/>
                    <a:pt x="18991" y="16682"/>
                    <a:pt x="18991" y="17888"/>
                  </a:cubicBezTo>
                  <a:cubicBezTo>
                    <a:pt x="18991" y="19093"/>
                    <a:pt x="18991" y="19768"/>
                    <a:pt x="16234" y="20298"/>
                  </a:cubicBezTo>
                  <a:cubicBezTo>
                    <a:pt x="13476" y="20829"/>
                    <a:pt x="7961" y="21214"/>
                    <a:pt x="2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419430" y="195109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972409" y="1727637"/>
              <a:ext cx="167934" cy="58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29" fill="norm" stroke="1" extrusionOk="0">
                  <a:moveTo>
                    <a:pt x="5533" y="8027"/>
                  </a:moveTo>
                  <a:cubicBezTo>
                    <a:pt x="5266" y="10453"/>
                    <a:pt x="5000" y="12879"/>
                    <a:pt x="4333" y="14953"/>
                  </a:cubicBezTo>
                  <a:cubicBezTo>
                    <a:pt x="3666" y="17027"/>
                    <a:pt x="2600" y="18749"/>
                    <a:pt x="1800" y="19883"/>
                  </a:cubicBezTo>
                  <a:cubicBezTo>
                    <a:pt x="1000" y="21018"/>
                    <a:pt x="466" y="21566"/>
                    <a:pt x="200" y="21527"/>
                  </a:cubicBezTo>
                  <a:cubicBezTo>
                    <a:pt x="-67" y="21488"/>
                    <a:pt x="-67" y="20862"/>
                    <a:pt x="200" y="19023"/>
                  </a:cubicBezTo>
                  <a:cubicBezTo>
                    <a:pt x="466" y="17183"/>
                    <a:pt x="1000" y="14131"/>
                    <a:pt x="1800" y="11275"/>
                  </a:cubicBezTo>
                  <a:cubicBezTo>
                    <a:pt x="2600" y="8418"/>
                    <a:pt x="3666" y="5757"/>
                    <a:pt x="4866" y="3996"/>
                  </a:cubicBezTo>
                  <a:cubicBezTo>
                    <a:pt x="6066" y="2236"/>
                    <a:pt x="7400" y="1375"/>
                    <a:pt x="8600" y="827"/>
                  </a:cubicBezTo>
                  <a:cubicBezTo>
                    <a:pt x="9800" y="279"/>
                    <a:pt x="10866" y="44"/>
                    <a:pt x="12200" y="5"/>
                  </a:cubicBezTo>
                  <a:cubicBezTo>
                    <a:pt x="13533" y="-34"/>
                    <a:pt x="15133" y="123"/>
                    <a:pt x="16866" y="983"/>
                  </a:cubicBezTo>
                  <a:cubicBezTo>
                    <a:pt x="18600" y="1844"/>
                    <a:pt x="20466" y="3409"/>
                    <a:pt x="21000" y="4818"/>
                  </a:cubicBezTo>
                  <a:cubicBezTo>
                    <a:pt x="21533" y="6227"/>
                    <a:pt x="20733" y="7479"/>
                    <a:pt x="18200" y="8379"/>
                  </a:cubicBezTo>
                  <a:cubicBezTo>
                    <a:pt x="15666" y="9279"/>
                    <a:pt x="11400" y="9827"/>
                    <a:pt x="8600" y="10062"/>
                  </a:cubicBezTo>
                  <a:cubicBezTo>
                    <a:pt x="5800" y="10296"/>
                    <a:pt x="4466" y="10218"/>
                    <a:pt x="3266" y="9983"/>
                  </a:cubicBezTo>
                  <a:cubicBezTo>
                    <a:pt x="2066" y="9749"/>
                    <a:pt x="1000" y="9357"/>
                    <a:pt x="1133" y="9083"/>
                  </a:cubicBezTo>
                  <a:cubicBezTo>
                    <a:pt x="1266" y="8809"/>
                    <a:pt x="2600" y="8653"/>
                    <a:pt x="3933" y="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162380" y="1982843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4659"/>
                    <a:pt x="12480" y="9318"/>
                    <a:pt x="16080" y="12918"/>
                  </a:cubicBezTo>
                  <a:cubicBezTo>
                    <a:pt x="19680" y="16518"/>
                    <a:pt x="2064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181430" y="1989193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2455"/>
                  </a:cubicBezTo>
                  <a:cubicBezTo>
                    <a:pt x="9600" y="4909"/>
                    <a:pt x="4800" y="9818"/>
                    <a:pt x="2400" y="134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324049" y="1769212"/>
              <a:ext cx="111382" cy="28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8" fill="norm" stroke="1" extrusionOk="0">
                  <a:moveTo>
                    <a:pt x="21445" y="2228"/>
                  </a:moveTo>
                  <a:cubicBezTo>
                    <a:pt x="20222" y="1428"/>
                    <a:pt x="19000" y="628"/>
                    <a:pt x="17370" y="228"/>
                  </a:cubicBezTo>
                  <a:cubicBezTo>
                    <a:pt x="15739" y="-172"/>
                    <a:pt x="13702" y="-172"/>
                    <a:pt x="11053" y="1268"/>
                  </a:cubicBezTo>
                  <a:cubicBezTo>
                    <a:pt x="8403" y="2708"/>
                    <a:pt x="5143" y="5588"/>
                    <a:pt x="3105" y="8628"/>
                  </a:cubicBezTo>
                  <a:cubicBezTo>
                    <a:pt x="1068" y="11668"/>
                    <a:pt x="253" y="14868"/>
                    <a:pt x="49" y="16868"/>
                  </a:cubicBezTo>
                  <a:cubicBezTo>
                    <a:pt x="-155" y="18868"/>
                    <a:pt x="253" y="19668"/>
                    <a:pt x="1679" y="20228"/>
                  </a:cubicBezTo>
                  <a:cubicBezTo>
                    <a:pt x="3105" y="20788"/>
                    <a:pt x="5551" y="21108"/>
                    <a:pt x="7996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395078" y="1785993"/>
              <a:ext cx="180053" cy="23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35" fill="norm" stroke="1" extrusionOk="0">
                  <a:moveTo>
                    <a:pt x="20612" y="0"/>
                  </a:moveTo>
                  <a:cubicBezTo>
                    <a:pt x="17849" y="5695"/>
                    <a:pt x="15086" y="11389"/>
                    <a:pt x="12825" y="14924"/>
                  </a:cubicBezTo>
                  <a:cubicBezTo>
                    <a:pt x="10565" y="18458"/>
                    <a:pt x="8807" y="19833"/>
                    <a:pt x="7300" y="20618"/>
                  </a:cubicBezTo>
                  <a:cubicBezTo>
                    <a:pt x="5793" y="21404"/>
                    <a:pt x="4537" y="21600"/>
                    <a:pt x="3407" y="21305"/>
                  </a:cubicBezTo>
                  <a:cubicBezTo>
                    <a:pt x="2277" y="21011"/>
                    <a:pt x="1272" y="20225"/>
                    <a:pt x="644" y="19145"/>
                  </a:cubicBezTo>
                  <a:cubicBezTo>
                    <a:pt x="16" y="18065"/>
                    <a:pt x="-235" y="16691"/>
                    <a:pt x="267" y="15905"/>
                  </a:cubicBezTo>
                  <a:cubicBezTo>
                    <a:pt x="770" y="15120"/>
                    <a:pt x="2025" y="14924"/>
                    <a:pt x="5667" y="15513"/>
                  </a:cubicBezTo>
                  <a:cubicBezTo>
                    <a:pt x="9309" y="16102"/>
                    <a:pt x="15337" y="17476"/>
                    <a:pt x="21365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625930" y="1766943"/>
              <a:ext cx="7693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13642" y="0"/>
                  </a:moveTo>
                  <a:cubicBezTo>
                    <a:pt x="17621" y="3069"/>
                    <a:pt x="21600" y="6138"/>
                    <a:pt x="20463" y="9502"/>
                  </a:cubicBezTo>
                  <a:cubicBezTo>
                    <a:pt x="19326" y="12866"/>
                    <a:pt x="13074" y="16525"/>
                    <a:pt x="8811" y="18590"/>
                  </a:cubicBezTo>
                  <a:cubicBezTo>
                    <a:pt x="4547" y="20656"/>
                    <a:pt x="2274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453980" y="3307315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511130" y="344969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279480" y="2357493"/>
              <a:ext cx="1454151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997"/>
                  </a:moveTo>
                  <a:cubicBezTo>
                    <a:pt x="94" y="4985"/>
                    <a:pt x="189" y="8972"/>
                    <a:pt x="597" y="11963"/>
                  </a:cubicBezTo>
                  <a:cubicBezTo>
                    <a:pt x="1006" y="14954"/>
                    <a:pt x="1729" y="16948"/>
                    <a:pt x="2625" y="16948"/>
                  </a:cubicBezTo>
                  <a:cubicBezTo>
                    <a:pt x="3521" y="16948"/>
                    <a:pt x="4590" y="14954"/>
                    <a:pt x="5518" y="12129"/>
                  </a:cubicBezTo>
                  <a:cubicBezTo>
                    <a:pt x="6445" y="9305"/>
                    <a:pt x="7231" y="5649"/>
                    <a:pt x="7797" y="3323"/>
                  </a:cubicBezTo>
                  <a:cubicBezTo>
                    <a:pt x="8363" y="997"/>
                    <a:pt x="8709" y="0"/>
                    <a:pt x="8945" y="0"/>
                  </a:cubicBezTo>
                  <a:cubicBezTo>
                    <a:pt x="9181" y="0"/>
                    <a:pt x="9307" y="997"/>
                    <a:pt x="9668" y="3157"/>
                  </a:cubicBezTo>
                  <a:cubicBezTo>
                    <a:pt x="10030" y="5317"/>
                    <a:pt x="10627" y="8640"/>
                    <a:pt x="11382" y="10634"/>
                  </a:cubicBezTo>
                  <a:cubicBezTo>
                    <a:pt x="12136" y="12628"/>
                    <a:pt x="13048" y="13292"/>
                    <a:pt x="13834" y="13458"/>
                  </a:cubicBezTo>
                  <a:cubicBezTo>
                    <a:pt x="14620" y="13625"/>
                    <a:pt x="15280" y="13292"/>
                    <a:pt x="15893" y="14455"/>
                  </a:cubicBezTo>
                  <a:cubicBezTo>
                    <a:pt x="16507" y="15618"/>
                    <a:pt x="17072" y="18277"/>
                    <a:pt x="17796" y="19772"/>
                  </a:cubicBezTo>
                  <a:cubicBezTo>
                    <a:pt x="18519" y="21268"/>
                    <a:pt x="19399" y="21600"/>
                    <a:pt x="20059" y="19440"/>
                  </a:cubicBezTo>
                  <a:cubicBezTo>
                    <a:pt x="20720" y="17280"/>
                    <a:pt x="21160" y="12628"/>
                    <a:pt x="21380" y="9305"/>
                  </a:cubicBezTo>
                  <a:cubicBezTo>
                    <a:pt x="21600" y="5982"/>
                    <a:pt x="21600" y="3988"/>
                    <a:pt x="21600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224446" y="3127490"/>
              <a:ext cx="157736" cy="59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2" fill="norm" stroke="1" extrusionOk="0">
                  <a:moveTo>
                    <a:pt x="5684" y="7063"/>
                  </a:moveTo>
                  <a:cubicBezTo>
                    <a:pt x="5116" y="8672"/>
                    <a:pt x="4547" y="10280"/>
                    <a:pt x="3695" y="12463"/>
                  </a:cubicBezTo>
                  <a:cubicBezTo>
                    <a:pt x="2842" y="14646"/>
                    <a:pt x="1705" y="17404"/>
                    <a:pt x="1137" y="19089"/>
                  </a:cubicBezTo>
                  <a:cubicBezTo>
                    <a:pt x="568" y="20774"/>
                    <a:pt x="568" y="21387"/>
                    <a:pt x="426" y="21463"/>
                  </a:cubicBezTo>
                  <a:cubicBezTo>
                    <a:pt x="284" y="21540"/>
                    <a:pt x="0" y="21080"/>
                    <a:pt x="0" y="19510"/>
                  </a:cubicBezTo>
                  <a:cubicBezTo>
                    <a:pt x="0" y="17940"/>
                    <a:pt x="284" y="15259"/>
                    <a:pt x="995" y="12655"/>
                  </a:cubicBezTo>
                  <a:cubicBezTo>
                    <a:pt x="1705" y="10051"/>
                    <a:pt x="2842" y="7523"/>
                    <a:pt x="3979" y="5570"/>
                  </a:cubicBezTo>
                  <a:cubicBezTo>
                    <a:pt x="5116" y="3617"/>
                    <a:pt x="6253" y="2238"/>
                    <a:pt x="7389" y="1395"/>
                  </a:cubicBezTo>
                  <a:cubicBezTo>
                    <a:pt x="8526" y="553"/>
                    <a:pt x="9663" y="246"/>
                    <a:pt x="11084" y="93"/>
                  </a:cubicBezTo>
                  <a:cubicBezTo>
                    <a:pt x="12505" y="-60"/>
                    <a:pt x="14211" y="-60"/>
                    <a:pt x="16058" y="361"/>
                  </a:cubicBezTo>
                  <a:cubicBezTo>
                    <a:pt x="17905" y="783"/>
                    <a:pt x="19895" y="1625"/>
                    <a:pt x="20747" y="2774"/>
                  </a:cubicBezTo>
                  <a:cubicBezTo>
                    <a:pt x="21600" y="3923"/>
                    <a:pt x="21316" y="5378"/>
                    <a:pt x="18758" y="6604"/>
                  </a:cubicBezTo>
                  <a:cubicBezTo>
                    <a:pt x="16200" y="7829"/>
                    <a:pt x="11368" y="8825"/>
                    <a:pt x="8100" y="9285"/>
                  </a:cubicBezTo>
                  <a:cubicBezTo>
                    <a:pt x="4832" y="9744"/>
                    <a:pt x="3126" y="9668"/>
                    <a:pt x="3126" y="9514"/>
                  </a:cubicBezTo>
                  <a:cubicBezTo>
                    <a:pt x="3126" y="9361"/>
                    <a:pt x="4832" y="9131"/>
                    <a:pt x="6537" y="8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362030" y="3398893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2504"/>
                    <a:pt x="9969" y="5009"/>
                    <a:pt x="13569" y="8609"/>
                  </a:cubicBezTo>
                  <a:cubicBezTo>
                    <a:pt x="17169" y="12209"/>
                    <a:pt x="19385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349406" y="3392543"/>
              <a:ext cx="139625" cy="18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5" fill="norm" stroke="1" extrusionOk="0">
                  <a:moveTo>
                    <a:pt x="21266" y="1440"/>
                  </a:moveTo>
                  <a:cubicBezTo>
                    <a:pt x="19976" y="720"/>
                    <a:pt x="18687" y="0"/>
                    <a:pt x="17397" y="0"/>
                  </a:cubicBezTo>
                  <a:cubicBezTo>
                    <a:pt x="16108" y="0"/>
                    <a:pt x="14818" y="720"/>
                    <a:pt x="12078" y="3720"/>
                  </a:cubicBezTo>
                  <a:cubicBezTo>
                    <a:pt x="9338" y="6720"/>
                    <a:pt x="5147" y="12000"/>
                    <a:pt x="2729" y="15480"/>
                  </a:cubicBezTo>
                  <a:cubicBezTo>
                    <a:pt x="311" y="18960"/>
                    <a:pt x="-334" y="20640"/>
                    <a:pt x="150" y="21120"/>
                  </a:cubicBezTo>
                  <a:cubicBezTo>
                    <a:pt x="633" y="21600"/>
                    <a:pt x="2245" y="20880"/>
                    <a:pt x="3857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569858" y="3178349"/>
              <a:ext cx="103323" cy="24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51" fill="norm" stroke="1" extrusionOk="0">
                  <a:moveTo>
                    <a:pt x="21087" y="3728"/>
                  </a:moveTo>
                  <a:cubicBezTo>
                    <a:pt x="19791" y="2805"/>
                    <a:pt x="18495" y="1882"/>
                    <a:pt x="16983" y="1143"/>
                  </a:cubicBezTo>
                  <a:cubicBezTo>
                    <a:pt x="15471" y="405"/>
                    <a:pt x="13743" y="-149"/>
                    <a:pt x="12015" y="36"/>
                  </a:cubicBezTo>
                  <a:cubicBezTo>
                    <a:pt x="10287" y="220"/>
                    <a:pt x="8559" y="1143"/>
                    <a:pt x="6183" y="3728"/>
                  </a:cubicBezTo>
                  <a:cubicBezTo>
                    <a:pt x="3807" y="6313"/>
                    <a:pt x="783" y="10559"/>
                    <a:pt x="135" y="13789"/>
                  </a:cubicBezTo>
                  <a:cubicBezTo>
                    <a:pt x="-513" y="17020"/>
                    <a:pt x="1215" y="19236"/>
                    <a:pt x="4239" y="20343"/>
                  </a:cubicBezTo>
                  <a:cubicBezTo>
                    <a:pt x="7263" y="21451"/>
                    <a:pt x="11583" y="21451"/>
                    <a:pt x="1590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647235" y="3227443"/>
              <a:ext cx="146596" cy="19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80" fill="norm" stroke="1" extrusionOk="0">
                  <a:moveTo>
                    <a:pt x="21371" y="0"/>
                  </a:moveTo>
                  <a:cubicBezTo>
                    <a:pt x="19211" y="5165"/>
                    <a:pt x="17051" y="10330"/>
                    <a:pt x="14428" y="13970"/>
                  </a:cubicBezTo>
                  <a:cubicBezTo>
                    <a:pt x="11805" y="17609"/>
                    <a:pt x="8720" y="19722"/>
                    <a:pt x="6405" y="20661"/>
                  </a:cubicBezTo>
                  <a:cubicBezTo>
                    <a:pt x="4091" y="21600"/>
                    <a:pt x="2548" y="21365"/>
                    <a:pt x="1468" y="20661"/>
                  </a:cubicBezTo>
                  <a:cubicBezTo>
                    <a:pt x="388" y="19957"/>
                    <a:pt x="-229" y="18783"/>
                    <a:pt x="80" y="17139"/>
                  </a:cubicBezTo>
                  <a:cubicBezTo>
                    <a:pt x="388" y="15496"/>
                    <a:pt x="1622" y="13383"/>
                    <a:pt x="3011" y="12443"/>
                  </a:cubicBezTo>
                  <a:cubicBezTo>
                    <a:pt x="4400" y="11504"/>
                    <a:pt x="5942" y="11739"/>
                    <a:pt x="8565" y="13265"/>
                  </a:cubicBezTo>
                  <a:cubicBezTo>
                    <a:pt x="11188" y="14791"/>
                    <a:pt x="14891" y="17609"/>
                    <a:pt x="18594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889080" y="3182993"/>
              <a:ext cx="488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5400" y="0"/>
                  </a:moveTo>
                  <a:cubicBezTo>
                    <a:pt x="13500" y="2700"/>
                    <a:pt x="21600" y="5400"/>
                    <a:pt x="20700" y="9000"/>
                  </a:cubicBezTo>
                  <a:cubicBezTo>
                    <a:pt x="19800" y="12600"/>
                    <a:pt x="99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228680" y="3851189"/>
              <a:ext cx="139717" cy="50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38" fill="norm" stroke="1" extrusionOk="0">
                  <a:moveTo>
                    <a:pt x="4765" y="7562"/>
                  </a:moveTo>
                  <a:cubicBezTo>
                    <a:pt x="4765" y="10103"/>
                    <a:pt x="4765" y="12644"/>
                    <a:pt x="4924" y="14822"/>
                  </a:cubicBezTo>
                  <a:cubicBezTo>
                    <a:pt x="5082" y="17000"/>
                    <a:pt x="5400" y="18815"/>
                    <a:pt x="5241" y="19950"/>
                  </a:cubicBezTo>
                  <a:cubicBezTo>
                    <a:pt x="5082" y="21084"/>
                    <a:pt x="4447" y="21538"/>
                    <a:pt x="3812" y="21538"/>
                  </a:cubicBezTo>
                  <a:cubicBezTo>
                    <a:pt x="3176" y="21538"/>
                    <a:pt x="2541" y="21084"/>
                    <a:pt x="1747" y="19451"/>
                  </a:cubicBezTo>
                  <a:cubicBezTo>
                    <a:pt x="953" y="17817"/>
                    <a:pt x="0" y="15004"/>
                    <a:pt x="159" y="12009"/>
                  </a:cubicBezTo>
                  <a:cubicBezTo>
                    <a:pt x="318" y="9014"/>
                    <a:pt x="1588" y="5837"/>
                    <a:pt x="2382" y="4022"/>
                  </a:cubicBezTo>
                  <a:cubicBezTo>
                    <a:pt x="3176" y="2207"/>
                    <a:pt x="3494" y="1753"/>
                    <a:pt x="4129" y="1299"/>
                  </a:cubicBezTo>
                  <a:cubicBezTo>
                    <a:pt x="4765" y="846"/>
                    <a:pt x="5718" y="392"/>
                    <a:pt x="6988" y="165"/>
                  </a:cubicBezTo>
                  <a:cubicBezTo>
                    <a:pt x="8259" y="-62"/>
                    <a:pt x="9847" y="-62"/>
                    <a:pt x="12229" y="210"/>
                  </a:cubicBezTo>
                  <a:cubicBezTo>
                    <a:pt x="14612" y="483"/>
                    <a:pt x="17788" y="1027"/>
                    <a:pt x="19535" y="1844"/>
                  </a:cubicBezTo>
                  <a:cubicBezTo>
                    <a:pt x="21282" y="2661"/>
                    <a:pt x="21600" y="3750"/>
                    <a:pt x="19535" y="4748"/>
                  </a:cubicBezTo>
                  <a:cubicBezTo>
                    <a:pt x="17471" y="5746"/>
                    <a:pt x="13024" y="6654"/>
                    <a:pt x="9371" y="7108"/>
                  </a:cubicBezTo>
                  <a:cubicBezTo>
                    <a:pt x="5718" y="7562"/>
                    <a:pt x="2859" y="7562"/>
                    <a:pt x="0" y="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368380" y="4103743"/>
              <a:ext cx="127001" cy="22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600"/>
                  </a:moveTo>
                  <a:cubicBezTo>
                    <a:pt x="3600" y="5400"/>
                    <a:pt x="7200" y="7200"/>
                    <a:pt x="8820" y="10000"/>
                  </a:cubicBezTo>
                  <a:cubicBezTo>
                    <a:pt x="10440" y="12800"/>
                    <a:pt x="10080" y="16600"/>
                    <a:pt x="9000" y="18800"/>
                  </a:cubicBezTo>
                  <a:cubicBezTo>
                    <a:pt x="7920" y="21000"/>
                    <a:pt x="6120" y="21600"/>
                    <a:pt x="4860" y="21400"/>
                  </a:cubicBezTo>
                  <a:cubicBezTo>
                    <a:pt x="3600" y="21200"/>
                    <a:pt x="2880" y="20200"/>
                    <a:pt x="2880" y="17700"/>
                  </a:cubicBezTo>
                  <a:cubicBezTo>
                    <a:pt x="2880" y="15200"/>
                    <a:pt x="3600" y="11200"/>
                    <a:pt x="6840" y="80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649704" y="3948856"/>
              <a:ext cx="106027" cy="35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7" fill="norm" stroke="1" extrusionOk="0">
                  <a:moveTo>
                    <a:pt x="21215" y="2422"/>
                  </a:moveTo>
                  <a:cubicBezTo>
                    <a:pt x="19944" y="1664"/>
                    <a:pt x="18674" y="907"/>
                    <a:pt x="16980" y="464"/>
                  </a:cubicBezTo>
                  <a:cubicBezTo>
                    <a:pt x="15286" y="22"/>
                    <a:pt x="13168" y="-104"/>
                    <a:pt x="11474" y="85"/>
                  </a:cubicBezTo>
                  <a:cubicBezTo>
                    <a:pt x="9780" y="275"/>
                    <a:pt x="8509" y="780"/>
                    <a:pt x="6603" y="3054"/>
                  </a:cubicBezTo>
                  <a:cubicBezTo>
                    <a:pt x="4697" y="5328"/>
                    <a:pt x="2156" y="9370"/>
                    <a:pt x="886" y="12464"/>
                  </a:cubicBezTo>
                  <a:cubicBezTo>
                    <a:pt x="-385" y="15559"/>
                    <a:pt x="-385" y="17707"/>
                    <a:pt x="1521" y="19159"/>
                  </a:cubicBezTo>
                  <a:cubicBezTo>
                    <a:pt x="3427" y="20612"/>
                    <a:pt x="7239" y="21370"/>
                    <a:pt x="10203" y="21433"/>
                  </a:cubicBezTo>
                  <a:cubicBezTo>
                    <a:pt x="13168" y="21496"/>
                    <a:pt x="15286" y="20864"/>
                    <a:pt x="17403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801977" y="4022894"/>
              <a:ext cx="137904" cy="2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7" fill="norm" stroke="1" extrusionOk="0">
                  <a:moveTo>
                    <a:pt x="3649" y="796"/>
                  </a:moveTo>
                  <a:cubicBezTo>
                    <a:pt x="2340" y="337"/>
                    <a:pt x="1031" y="-123"/>
                    <a:pt x="377" y="30"/>
                  </a:cubicBezTo>
                  <a:cubicBezTo>
                    <a:pt x="-278" y="183"/>
                    <a:pt x="-278" y="949"/>
                    <a:pt x="2013" y="3324"/>
                  </a:cubicBezTo>
                  <a:cubicBezTo>
                    <a:pt x="4304" y="5698"/>
                    <a:pt x="8886" y="9681"/>
                    <a:pt x="12486" y="12975"/>
                  </a:cubicBezTo>
                  <a:cubicBezTo>
                    <a:pt x="16086" y="16268"/>
                    <a:pt x="18704" y="18873"/>
                    <a:pt x="2132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820080" y="4025997"/>
              <a:ext cx="170601" cy="29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32" fill="norm" stroke="1" extrusionOk="0">
                  <a:moveTo>
                    <a:pt x="21493" y="114"/>
                  </a:moveTo>
                  <a:cubicBezTo>
                    <a:pt x="20160" y="-42"/>
                    <a:pt x="18826" y="-197"/>
                    <a:pt x="16960" y="813"/>
                  </a:cubicBezTo>
                  <a:cubicBezTo>
                    <a:pt x="15093" y="1823"/>
                    <a:pt x="12693" y="3999"/>
                    <a:pt x="10026" y="6874"/>
                  </a:cubicBezTo>
                  <a:cubicBezTo>
                    <a:pt x="7360" y="9748"/>
                    <a:pt x="4426" y="13322"/>
                    <a:pt x="2693" y="15576"/>
                  </a:cubicBezTo>
                  <a:cubicBezTo>
                    <a:pt x="960" y="17829"/>
                    <a:pt x="426" y="18761"/>
                    <a:pt x="160" y="19616"/>
                  </a:cubicBezTo>
                  <a:cubicBezTo>
                    <a:pt x="-107" y="20471"/>
                    <a:pt x="-107" y="21248"/>
                    <a:pt x="693" y="21325"/>
                  </a:cubicBezTo>
                  <a:cubicBezTo>
                    <a:pt x="1493" y="21403"/>
                    <a:pt x="3093" y="20781"/>
                    <a:pt x="469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041480" y="4117501"/>
              <a:ext cx="1206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137" y="13500"/>
                    <a:pt x="2274" y="6300"/>
                    <a:pt x="4737" y="2700"/>
                  </a:cubicBezTo>
                  <a:cubicBezTo>
                    <a:pt x="7200" y="-900"/>
                    <a:pt x="10989" y="-900"/>
                    <a:pt x="14021" y="2700"/>
                  </a:cubicBezTo>
                  <a:cubicBezTo>
                    <a:pt x="17053" y="6300"/>
                    <a:pt x="19326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047830" y="420534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283143" y="4008493"/>
              <a:ext cx="196488" cy="2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23" fill="norm" stroke="1" extrusionOk="0">
                  <a:moveTo>
                    <a:pt x="21560" y="0"/>
                  </a:moveTo>
                  <a:cubicBezTo>
                    <a:pt x="19237" y="5047"/>
                    <a:pt x="16915" y="10093"/>
                    <a:pt x="14825" y="13525"/>
                  </a:cubicBezTo>
                  <a:cubicBezTo>
                    <a:pt x="12734" y="16957"/>
                    <a:pt x="10876" y="18774"/>
                    <a:pt x="9250" y="19884"/>
                  </a:cubicBezTo>
                  <a:cubicBezTo>
                    <a:pt x="7625" y="20994"/>
                    <a:pt x="6231" y="21398"/>
                    <a:pt x="4954" y="21499"/>
                  </a:cubicBezTo>
                  <a:cubicBezTo>
                    <a:pt x="3676" y="21600"/>
                    <a:pt x="2515" y="21398"/>
                    <a:pt x="1702" y="20692"/>
                  </a:cubicBezTo>
                  <a:cubicBezTo>
                    <a:pt x="889" y="19985"/>
                    <a:pt x="425" y="18774"/>
                    <a:pt x="192" y="17563"/>
                  </a:cubicBezTo>
                  <a:cubicBezTo>
                    <a:pt x="-40" y="16351"/>
                    <a:pt x="-40" y="15140"/>
                    <a:pt x="76" y="14030"/>
                  </a:cubicBezTo>
                  <a:cubicBezTo>
                    <a:pt x="192" y="12920"/>
                    <a:pt x="425" y="11910"/>
                    <a:pt x="1237" y="11406"/>
                  </a:cubicBezTo>
                  <a:cubicBezTo>
                    <a:pt x="2050" y="10901"/>
                    <a:pt x="3444" y="10901"/>
                    <a:pt x="5999" y="11708"/>
                  </a:cubicBezTo>
                  <a:cubicBezTo>
                    <a:pt x="8554" y="12516"/>
                    <a:pt x="12270" y="14131"/>
                    <a:pt x="14941" y="15443"/>
                  </a:cubicBezTo>
                  <a:cubicBezTo>
                    <a:pt x="17612" y="16755"/>
                    <a:pt x="19237" y="17764"/>
                    <a:pt x="20863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587580" y="3923826"/>
              <a:ext cx="79081" cy="36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09" fill="norm" stroke="1" extrusionOk="0">
                  <a:moveTo>
                    <a:pt x="0" y="1241"/>
                  </a:moveTo>
                  <a:cubicBezTo>
                    <a:pt x="568" y="621"/>
                    <a:pt x="1137" y="0"/>
                    <a:pt x="2558" y="0"/>
                  </a:cubicBezTo>
                  <a:cubicBezTo>
                    <a:pt x="3979" y="0"/>
                    <a:pt x="6253" y="621"/>
                    <a:pt x="9379" y="2669"/>
                  </a:cubicBezTo>
                  <a:cubicBezTo>
                    <a:pt x="12505" y="4717"/>
                    <a:pt x="16484" y="8193"/>
                    <a:pt x="18758" y="11359"/>
                  </a:cubicBezTo>
                  <a:cubicBezTo>
                    <a:pt x="21032" y="14524"/>
                    <a:pt x="21600" y="17379"/>
                    <a:pt x="21032" y="19055"/>
                  </a:cubicBezTo>
                  <a:cubicBezTo>
                    <a:pt x="20463" y="20731"/>
                    <a:pt x="18758" y="21228"/>
                    <a:pt x="15916" y="21414"/>
                  </a:cubicBezTo>
                  <a:cubicBezTo>
                    <a:pt x="13074" y="21600"/>
                    <a:pt x="9095" y="21476"/>
                    <a:pt x="5116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254330" y="3316343"/>
              <a:ext cx="292101" cy="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1878" y="11782"/>
                  </a:moveTo>
                  <a:cubicBezTo>
                    <a:pt x="939" y="13745"/>
                    <a:pt x="0" y="15709"/>
                    <a:pt x="0" y="17673"/>
                  </a:cubicBezTo>
                  <a:cubicBezTo>
                    <a:pt x="0" y="19636"/>
                    <a:pt x="939" y="21600"/>
                    <a:pt x="3443" y="20127"/>
                  </a:cubicBezTo>
                  <a:cubicBezTo>
                    <a:pt x="5948" y="18655"/>
                    <a:pt x="10017" y="13745"/>
                    <a:pt x="13304" y="9818"/>
                  </a:cubicBezTo>
                  <a:cubicBezTo>
                    <a:pt x="16591" y="5891"/>
                    <a:pt x="19096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689023" y="3096048"/>
              <a:ext cx="172045" cy="55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52" fill="norm" stroke="1" extrusionOk="0">
                  <a:moveTo>
                    <a:pt x="1986" y="6355"/>
                  </a:moveTo>
                  <a:cubicBezTo>
                    <a:pt x="1465" y="8086"/>
                    <a:pt x="945" y="9817"/>
                    <a:pt x="815" y="11919"/>
                  </a:cubicBezTo>
                  <a:cubicBezTo>
                    <a:pt x="685" y="14022"/>
                    <a:pt x="945" y="16495"/>
                    <a:pt x="1075" y="18020"/>
                  </a:cubicBezTo>
                  <a:cubicBezTo>
                    <a:pt x="1205" y="19545"/>
                    <a:pt x="1205" y="20122"/>
                    <a:pt x="1075" y="20617"/>
                  </a:cubicBezTo>
                  <a:cubicBezTo>
                    <a:pt x="945" y="21112"/>
                    <a:pt x="685" y="21524"/>
                    <a:pt x="424" y="21442"/>
                  </a:cubicBezTo>
                  <a:cubicBezTo>
                    <a:pt x="164" y="21359"/>
                    <a:pt x="-96" y="20782"/>
                    <a:pt x="34" y="19051"/>
                  </a:cubicBezTo>
                  <a:cubicBezTo>
                    <a:pt x="164" y="17319"/>
                    <a:pt x="685" y="14434"/>
                    <a:pt x="1465" y="11796"/>
                  </a:cubicBezTo>
                  <a:cubicBezTo>
                    <a:pt x="2246" y="9158"/>
                    <a:pt x="3287" y="6767"/>
                    <a:pt x="5239" y="4829"/>
                  </a:cubicBezTo>
                  <a:cubicBezTo>
                    <a:pt x="7191" y="2892"/>
                    <a:pt x="10053" y="1408"/>
                    <a:pt x="12265" y="666"/>
                  </a:cubicBezTo>
                  <a:cubicBezTo>
                    <a:pt x="14477" y="-76"/>
                    <a:pt x="16039" y="-76"/>
                    <a:pt x="17210" y="89"/>
                  </a:cubicBezTo>
                  <a:cubicBezTo>
                    <a:pt x="18381" y="254"/>
                    <a:pt x="19162" y="584"/>
                    <a:pt x="19943" y="1408"/>
                  </a:cubicBezTo>
                  <a:cubicBezTo>
                    <a:pt x="20723" y="2232"/>
                    <a:pt x="21504" y="3551"/>
                    <a:pt x="20984" y="4747"/>
                  </a:cubicBezTo>
                  <a:cubicBezTo>
                    <a:pt x="20463" y="5942"/>
                    <a:pt x="18641" y="7014"/>
                    <a:pt x="16039" y="7715"/>
                  </a:cubicBezTo>
                  <a:cubicBezTo>
                    <a:pt x="13437" y="8416"/>
                    <a:pt x="10053" y="8745"/>
                    <a:pt x="7581" y="8869"/>
                  </a:cubicBezTo>
                  <a:cubicBezTo>
                    <a:pt x="5109" y="8993"/>
                    <a:pt x="3547" y="8910"/>
                    <a:pt x="2897" y="8787"/>
                  </a:cubicBezTo>
                  <a:cubicBezTo>
                    <a:pt x="2246" y="8663"/>
                    <a:pt x="2506" y="8498"/>
                    <a:pt x="2767" y="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876630" y="3316343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43"/>
                    <a:pt x="10800" y="10286"/>
                    <a:pt x="14400" y="13886"/>
                  </a:cubicBezTo>
                  <a:cubicBezTo>
                    <a:pt x="18000" y="17486"/>
                    <a:pt x="19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912285" y="3309993"/>
              <a:ext cx="8499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414" y="1800"/>
                    <a:pt x="11672" y="3600"/>
                    <a:pt x="7984" y="6300"/>
                  </a:cubicBezTo>
                  <a:cubicBezTo>
                    <a:pt x="4296" y="9000"/>
                    <a:pt x="1662" y="12600"/>
                    <a:pt x="609" y="15300"/>
                  </a:cubicBezTo>
                  <a:cubicBezTo>
                    <a:pt x="-445" y="18000"/>
                    <a:pt x="82" y="19800"/>
                    <a:pt x="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082216" y="3092895"/>
              <a:ext cx="130965" cy="28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74" fill="norm" stroke="1" extrusionOk="0">
                  <a:moveTo>
                    <a:pt x="21214" y="1981"/>
                  </a:moveTo>
                  <a:cubicBezTo>
                    <a:pt x="20185" y="1351"/>
                    <a:pt x="19157" y="720"/>
                    <a:pt x="17614" y="326"/>
                  </a:cubicBezTo>
                  <a:cubicBezTo>
                    <a:pt x="16071" y="-68"/>
                    <a:pt x="14014" y="-226"/>
                    <a:pt x="11785" y="562"/>
                  </a:cubicBezTo>
                  <a:cubicBezTo>
                    <a:pt x="9557" y="1351"/>
                    <a:pt x="7157" y="3085"/>
                    <a:pt x="4928" y="5686"/>
                  </a:cubicBezTo>
                  <a:cubicBezTo>
                    <a:pt x="2700" y="8288"/>
                    <a:pt x="643" y="11756"/>
                    <a:pt x="128" y="14516"/>
                  </a:cubicBezTo>
                  <a:cubicBezTo>
                    <a:pt x="-386" y="17275"/>
                    <a:pt x="643" y="19324"/>
                    <a:pt x="3385" y="20349"/>
                  </a:cubicBezTo>
                  <a:cubicBezTo>
                    <a:pt x="6128" y="21374"/>
                    <a:pt x="10585" y="21374"/>
                    <a:pt x="15043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215296" y="3106793"/>
              <a:ext cx="169335" cy="2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0"/>
                  </a:moveTo>
                  <a:cubicBezTo>
                    <a:pt x="19710" y="5450"/>
                    <a:pt x="17820" y="10901"/>
                    <a:pt x="15660" y="14434"/>
                  </a:cubicBezTo>
                  <a:cubicBezTo>
                    <a:pt x="13500" y="17966"/>
                    <a:pt x="11070" y="19581"/>
                    <a:pt x="9180" y="20490"/>
                  </a:cubicBezTo>
                  <a:cubicBezTo>
                    <a:pt x="7290" y="21398"/>
                    <a:pt x="5940" y="21600"/>
                    <a:pt x="4590" y="21398"/>
                  </a:cubicBezTo>
                  <a:cubicBezTo>
                    <a:pt x="3240" y="21196"/>
                    <a:pt x="1890" y="20591"/>
                    <a:pt x="1080" y="19783"/>
                  </a:cubicBezTo>
                  <a:cubicBezTo>
                    <a:pt x="270" y="18976"/>
                    <a:pt x="0" y="17966"/>
                    <a:pt x="0" y="16957"/>
                  </a:cubicBezTo>
                  <a:cubicBezTo>
                    <a:pt x="0" y="15948"/>
                    <a:pt x="270" y="14938"/>
                    <a:pt x="1080" y="14333"/>
                  </a:cubicBezTo>
                  <a:cubicBezTo>
                    <a:pt x="1890" y="13727"/>
                    <a:pt x="3240" y="13525"/>
                    <a:pt x="6480" y="14030"/>
                  </a:cubicBezTo>
                  <a:cubicBezTo>
                    <a:pt x="9720" y="14535"/>
                    <a:pt x="14850" y="15746"/>
                    <a:pt x="19980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416380" y="3075043"/>
              <a:ext cx="8155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3292" y="0"/>
                  </a:moveTo>
                  <a:cubicBezTo>
                    <a:pt x="17169" y="2965"/>
                    <a:pt x="21046" y="5929"/>
                    <a:pt x="21323" y="9176"/>
                  </a:cubicBezTo>
                  <a:cubicBezTo>
                    <a:pt x="21600" y="12424"/>
                    <a:pt x="18277" y="15953"/>
                    <a:pt x="14123" y="18071"/>
                  </a:cubicBezTo>
                  <a:cubicBezTo>
                    <a:pt x="9969" y="20188"/>
                    <a:pt x="4985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178380" y="325284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216480" y="336714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750749" y="3143915"/>
              <a:ext cx="197112" cy="28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39" fill="norm" stroke="1" extrusionOk="0">
                  <a:moveTo>
                    <a:pt x="16959" y="3409"/>
                  </a:moveTo>
                  <a:cubicBezTo>
                    <a:pt x="16504" y="2297"/>
                    <a:pt x="16050" y="1185"/>
                    <a:pt x="15254" y="550"/>
                  </a:cubicBezTo>
                  <a:cubicBezTo>
                    <a:pt x="14458" y="-85"/>
                    <a:pt x="13321" y="-244"/>
                    <a:pt x="11388" y="471"/>
                  </a:cubicBezTo>
                  <a:cubicBezTo>
                    <a:pt x="9456" y="1185"/>
                    <a:pt x="6727" y="2774"/>
                    <a:pt x="4567" y="5553"/>
                  </a:cubicBezTo>
                  <a:cubicBezTo>
                    <a:pt x="2407" y="8332"/>
                    <a:pt x="816" y="12303"/>
                    <a:pt x="247" y="15082"/>
                  </a:cubicBezTo>
                  <a:cubicBezTo>
                    <a:pt x="-321" y="17862"/>
                    <a:pt x="134" y="19450"/>
                    <a:pt x="1157" y="20324"/>
                  </a:cubicBezTo>
                  <a:cubicBezTo>
                    <a:pt x="2180" y="21197"/>
                    <a:pt x="3772" y="21356"/>
                    <a:pt x="6841" y="20324"/>
                  </a:cubicBezTo>
                  <a:cubicBezTo>
                    <a:pt x="9911" y="19291"/>
                    <a:pt x="14458" y="17068"/>
                    <a:pt x="17300" y="14606"/>
                  </a:cubicBezTo>
                  <a:cubicBezTo>
                    <a:pt x="20142" y="12144"/>
                    <a:pt x="21279" y="9444"/>
                    <a:pt x="21165" y="7380"/>
                  </a:cubicBezTo>
                  <a:cubicBezTo>
                    <a:pt x="21052" y="5315"/>
                    <a:pt x="19687" y="3885"/>
                    <a:pt x="17641" y="3250"/>
                  </a:cubicBezTo>
                  <a:cubicBezTo>
                    <a:pt x="15595" y="2615"/>
                    <a:pt x="12866" y="2774"/>
                    <a:pt x="10138" y="2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660980" y="3525893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457"/>
                    <a:pt x="10119" y="11314"/>
                    <a:pt x="13719" y="7714"/>
                  </a:cubicBezTo>
                  <a:cubicBezTo>
                    <a:pt x="17319" y="4114"/>
                    <a:pt x="194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705430" y="359574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111550" y="2299140"/>
              <a:ext cx="215431" cy="115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3" fill="norm" stroke="1" extrusionOk="0">
                  <a:moveTo>
                    <a:pt x="21553" y="1452"/>
                  </a:moveTo>
                  <a:cubicBezTo>
                    <a:pt x="21341" y="1055"/>
                    <a:pt x="21129" y="658"/>
                    <a:pt x="20600" y="400"/>
                  </a:cubicBezTo>
                  <a:cubicBezTo>
                    <a:pt x="20071" y="142"/>
                    <a:pt x="19224" y="23"/>
                    <a:pt x="17529" y="3"/>
                  </a:cubicBezTo>
                  <a:cubicBezTo>
                    <a:pt x="15835" y="-17"/>
                    <a:pt x="13294" y="62"/>
                    <a:pt x="10224" y="579"/>
                  </a:cubicBezTo>
                  <a:cubicBezTo>
                    <a:pt x="7153" y="1095"/>
                    <a:pt x="3553" y="2048"/>
                    <a:pt x="1753" y="2921"/>
                  </a:cubicBezTo>
                  <a:cubicBezTo>
                    <a:pt x="-47" y="3795"/>
                    <a:pt x="-47" y="4589"/>
                    <a:pt x="1329" y="5284"/>
                  </a:cubicBezTo>
                  <a:cubicBezTo>
                    <a:pt x="2706" y="5979"/>
                    <a:pt x="5459" y="6574"/>
                    <a:pt x="7259" y="7269"/>
                  </a:cubicBezTo>
                  <a:cubicBezTo>
                    <a:pt x="9059" y="7964"/>
                    <a:pt x="9906" y="8758"/>
                    <a:pt x="8953" y="9612"/>
                  </a:cubicBezTo>
                  <a:cubicBezTo>
                    <a:pt x="8000" y="10465"/>
                    <a:pt x="5247" y="11379"/>
                    <a:pt x="3447" y="12431"/>
                  </a:cubicBezTo>
                  <a:cubicBezTo>
                    <a:pt x="1647" y="13483"/>
                    <a:pt x="800" y="14674"/>
                    <a:pt x="377" y="16004"/>
                  </a:cubicBezTo>
                  <a:cubicBezTo>
                    <a:pt x="-47" y="17334"/>
                    <a:pt x="-47" y="18804"/>
                    <a:pt x="59" y="19637"/>
                  </a:cubicBezTo>
                  <a:cubicBezTo>
                    <a:pt x="165" y="20471"/>
                    <a:pt x="377" y="20670"/>
                    <a:pt x="2494" y="20888"/>
                  </a:cubicBezTo>
                  <a:cubicBezTo>
                    <a:pt x="4612" y="21107"/>
                    <a:pt x="8635" y="21345"/>
                    <a:pt x="12659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95117" y="2721802"/>
              <a:ext cx="179314" cy="48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96" fill="norm" stroke="1" extrusionOk="0">
                  <a:moveTo>
                    <a:pt x="21277" y="4384"/>
                  </a:moveTo>
                  <a:cubicBezTo>
                    <a:pt x="19519" y="3636"/>
                    <a:pt x="17761" y="2888"/>
                    <a:pt x="15626" y="2140"/>
                  </a:cubicBezTo>
                  <a:cubicBezTo>
                    <a:pt x="13491" y="1392"/>
                    <a:pt x="10979" y="644"/>
                    <a:pt x="9096" y="270"/>
                  </a:cubicBezTo>
                  <a:cubicBezTo>
                    <a:pt x="7212" y="-104"/>
                    <a:pt x="5956" y="-104"/>
                    <a:pt x="4449" y="364"/>
                  </a:cubicBezTo>
                  <a:cubicBezTo>
                    <a:pt x="2942" y="831"/>
                    <a:pt x="1184" y="1766"/>
                    <a:pt x="430" y="3636"/>
                  </a:cubicBezTo>
                  <a:cubicBezTo>
                    <a:pt x="-323" y="5506"/>
                    <a:pt x="-72" y="8312"/>
                    <a:pt x="1058" y="10743"/>
                  </a:cubicBezTo>
                  <a:cubicBezTo>
                    <a:pt x="2189" y="13174"/>
                    <a:pt x="4198" y="15231"/>
                    <a:pt x="5077" y="16961"/>
                  </a:cubicBezTo>
                  <a:cubicBezTo>
                    <a:pt x="5956" y="18691"/>
                    <a:pt x="5705" y="20093"/>
                    <a:pt x="545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20430" y="3024243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00"/>
                    <a:pt x="3600" y="12600"/>
                    <a:pt x="7200" y="9000"/>
                  </a:cubicBezTo>
                  <a:cubicBezTo>
                    <a:pt x="10800" y="5400"/>
                    <a:pt x="16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10930" y="2998843"/>
              <a:ext cx="107951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943"/>
                  </a:moveTo>
                  <a:cubicBezTo>
                    <a:pt x="4235" y="9257"/>
                    <a:pt x="8471" y="11571"/>
                    <a:pt x="10800" y="13371"/>
                  </a:cubicBezTo>
                  <a:cubicBezTo>
                    <a:pt x="13129" y="15171"/>
                    <a:pt x="13553" y="16457"/>
                    <a:pt x="13553" y="17743"/>
                  </a:cubicBezTo>
                  <a:cubicBezTo>
                    <a:pt x="13553" y="19029"/>
                    <a:pt x="13129" y="20314"/>
                    <a:pt x="11859" y="20957"/>
                  </a:cubicBezTo>
                  <a:cubicBezTo>
                    <a:pt x="10588" y="21600"/>
                    <a:pt x="8471" y="21600"/>
                    <a:pt x="6776" y="21086"/>
                  </a:cubicBezTo>
                  <a:cubicBezTo>
                    <a:pt x="5082" y="20571"/>
                    <a:pt x="3812" y="19543"/>
                    <a:pt x="3600" y="16586"/>
                  </a:cubicBezTo>
                  <a:cubicBezTo>
                    <a:pt x="3388" y="13629"/>
                    <a:pt x="4235" y="8743"/>
                    <a:pt x="7412" y="5657"/>
                  </a:cubicBezTo>
                  <a:cubicBezTo>
                    <a:pt x="10588" y="2571"/>
                    <a:pt x="16094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26701" y="3030593"/>
              <a:ext cx="99188" cy="6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308" fill="norm" stroke="1" extrusionOk="0">
                  <a:moveTo>
                    <a:pt x="15563" y="1964"/>
                  </a:moveTo>
                  <a:cubicBezTo>
                    <a:pt x="13359" y="1964"/>
                    <a:pt x="11155" y="1964"/>
                    <a:pt x="8731" y="2291"/>
                  </a:cubicBezTo>
                  <a:cubicBezTo>
                    <a:pt x="6306" y="2618"/>
                    <a:pt x="3661" y="3273"/>
                    <a:pt x="1898" y="5891"/>
                  </a:cubicBezTo>
                  <a:cubicBezTo>
                    <a:pt x="135" y="8509"/>
                    <a:pt x="-747" y="13091"/>
                    <a:pt x="796" y="16364"/>
                  </a:cubicBezTo>
                  <a:cubicBezTo>
                    <a:pt x="2339" y="19636"/>
                    <a:pt x="6306" y="21600"/>
                    <a:pt x="9392" y="21273"/>
                  </a:cubicBezTo>
                  <a:cubicBezTo>
                    <a:pt x="12477" y="20945"/>
                    <a:pt x="14682" y="18327"/>
                    <a:pt x="16665" y="15709"/>
                  </a:cubicBezTo>
                  <a:cubicBezTo>
                    <a:pt x="18649" y="13091"/>
                    <a:pt x="20412" y="10473"/>
                    <a:pt x="20633" y="7855"/>
                  </a:cubicBezTo>
                  <a:cubicBezTo>
                    <a:pt x="20853" y="5236"/>
                    <a:pt x="19531" y="2618"/>
                    <a:pt x="18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71280" y="2962331"/>
              <a:ext cx="209551" cy="10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6281"/>
                  </a:moveTo>
                  <a:cubicBezTo>
                    <a:pt x="873" y="7604"/>
                    <a:pt x="1745" y="8926"/>
                    <a:pt x="2291" y="10689"/>
                  </a:cubicBezTo>
                  <a:cubicBezTo>
                    <a:pt x="2836" y="12453"/>
                    <a:pt x="3055" y="14657"/>
                    <a:pt x="3273" y="16861"/>
                  </a:cubicBezTo>
                  <a:cubicBezTo>
                    <a:pt x="3491" y="19065"/>
                    <a:pt x="3709" y="21269"/>
                    <a:pt x="3927" y="21049"/>
                  </a:cubicBezTo>
                  <a:cubicBezTo>
                    <a:pt x="4145" y="20828"/>
                    <a:pt x="4364" y="18183"/>
                    <a:pt x="4800" y="15538"/>
                  </a:cubicBezTo>
                  <a:cubicBezTo>
                    <a:pt x="5236" y="12893"/>
                    <a:pt x="5891" y="10249"/>
                    <a:pt x="6764" y="9367"/>
                  </a:cubicBezTo>
                  <a:cubicBezTo>
                    <a:pt x="7636" y="8485"/>
                    <a:pt x="8727" y="9367"/>
                    <a:pt x="9491" y="10910"/>
                  </a:cubicBezTo>
                  <a:cubicBezTo>
                    <a:pt x="10255" y="12453"/>
                    <a:pt x="10691" y="14657"/>
                    <a:pt x="11127" y="13775"/>
                  </a:cubicBezTo>
                  <a:cubicBezTo>
                    <a:pt x="11564" y="12893"/>
                    <a:pt x="12000" y="8926"/>
                    <a:pt x="12545" y="6061"/>
                  </a:cubicBezTo>
                  <a:cubicBezTo>
                    <a:pt x="13091" y="3196"/>
                    <a:pt x="13745" y="1432"/>
                    <a:pt x="14618" y="551"/>
                  </a:cubicBezTo>
                  <a:cubicBezTo>
                    <a:pt x="15491" y="-331"/>
                    <a:pt x="16582" y="-331"/>
                    <a:pt x="17782" y="1873"/>
                  </a:cubicBezTo>
                  <a:cubicBezTo>
                    <a:pt x="18982" y="4077"/>
                    <a:pt x="20291" y="8485"/>
                    <a:pt x="21600" y="12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81727" y="3404680"/>
              <a:ext cx="84754" cy="18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72" fill="norm" stroke="1" extrusionOk="0">
                  <a:moveTo>
                    <a:pt x="21095" y="811"/>
                  </a:moveTo>
                  <a:cubicBezTo>
                    <a:pt x="18461" y="315"/>
                    <a:pt x="15827" y="-182"/>
                    <a:pt x="13719" y="66"/>
                  </a:cubicBezTo>
                  <a:cubicBezTo>
                    <a:pt x="11612" y="315"/>
                    <a:pt x="10032" y="1308"/>
                    <a:pt x="7924" y="3170"/>
                  </a:cubicBezTo>
                  <a:cubicBezTo>
                    <a:pt x="5817" y="5032"/>
                    <a:pt x="3183" y="7763"/>
                    <a:pt x="1602" y="9873"/>
                  </a:cubicBezTo>
                  <a:cubicBezTo>
                    <a:pt x="22" y="11984"/>
                    <a:pt x="-505" y="13473"/>
                    <a:pt x="549" y="14218"/>
                  </a:cubicBezTo>
                  <a:cubicBezTo>
                    <a:pt x="1602" y="14963"/>
                    <a:pt x="4236" y="14963"/>
                    <a:pt x="7924" y="15087"/>
                  </a:cubicBezTo>
                  <a:cubicBezTo>
                    <a:pt x="11612" y="15211"/>
                    <a:pt x="16354" y="15459"/>
                    <a:pt x="18724" y="16204"/>
                  </a:cubicBezTo>
                  <a:cubicBezTo>
                    <a:pt x="21095" y="16949"/>
                    <a:pt x="21095" y="18190"/>
                    <a:pt x="19778" y="19184"/>
                  </a:cubicBezTo>
                  <a:cubicBezTo>
                    <a:pt x="18461" y="20177"/>
                    <a:pt x="15827" y="20921"/>
                    <a:pt x="13193" y="21170"/>
                  </a:cubicBezTo>
                  <a:cubicBezTo>
                    <a:pt x="10558" y="21418"/>
                    <a:pt x="7924" y="21170"/>
                    <a:pt x="529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23630" y="3316343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55"/>
                    <a:pt x="0" y="5110"/>
                    <a:pt x="3600" y="8710"/>
                  </a:cubicBezTo>
                  <a:cubicBezTo>
                    <a:pt x="7200" y="12310"/>
                    <a:pt x="14400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06180" y="347509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06180" y="3367143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80373" y="3282476"/>
              <a:ext cx="268708" cy="21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6" fill="norm" stroke="1" extrusionOk="0">
                  <a:moveTo>
                    <a:pt x="5728" y="13421"/>
                  </a:moveTo>
                  <a:cubicBezTo>
                    <a:pt x="5391" y="12373"/>
                    <a:pt x="5053" y="11324"/>
                    <a:pt x="4547" y="10485"/>
                  </a:cubicBezTo>
                  <a:cubicBezTo>
                    <a:pt x="4041" y="9647"/>
                    <a:pt x="3366" y="9017"/>
                    <a:pt x="2522" y="9437"/>
                  </a:cubicBezTo>
                  <a:cubicBezTo>
                    <a:pt x="1678" y="9856"/>
                    <a:pt x="666" y="11324"/>
                    <a:pt x="244" y="13212"/>
                  </a:cubicBezTo>
                  <a:cubicBezTo>
                    <a:pt x="-178" y="15099"/>
                    <a:pt x="-9" y="17406"/>
                    <a:pt x="413" y="18979"/>
                  </a:cubicBezTo>
                  <a:cubicBezTo>
                    <a:pt x="834" y="20551"/>
                    <a:pt x="1509" y="21390"/>
                    <a:pt x="2184" y="21495"/>
                  </a:cubicBezTo>
                  <a:cubicBezTo>
                    <a:pt x="2859" y="21600"/>
                    <a:pt x="3534" y="20971"/>
                    <a:pt x="4125" y="18350"/>
                  </a:cubicBezTo>
                  <a:cubicBezTo>
                    <a:pt x="4716" y="15728"/>
                    <a:pt x="5222" y="11115"/>
                    <a:pt x="5644" y="8074"/>
                  </a:cubicBezTo>
                  <a:cubicBezTo>
                    <a:pt x="6066" y="5033"/>
                    <a:pt x="6403" y="3565"/>
                    <a:pt x="6572" y="2307"/>
                  </a:cubicBezTo>
                  <a:cubicBezTo>
                    <a:pt x="6741" y="1049"/>
                    <a:pt x="6741" y="0"/>
                    <a:pt x="6741" y="0"/>
                  </a:cubicBezTo>
                  <a:cubicBezTo>
                    <a:pt x="6741" y="0"/>
                    <a:pt x="6741" y="1049"/>
                    <a:pt x="7078" y="3775"/>
                  </a:cubicBezTo>
                  <a:cubicBezTo>
                    <a:pt x="7416" y="6501"/>
                    <a:pt x="8091" y="10905"/>
                    <a:pt x="8766" y="13526"/>
                  </a:cubicBezTo>
                  <a:cubicBezTo>
                    <a:pt x="9441" y="16148"/>
                    <a:pt x="10116" y="16986"/>
                    <a:pt x="10875" y="17511"/>
                  </a:cubicBezTo>
                  <a:cubicBezTo>
                    <a:pt x="11635" y="18035"/>
                    <a:pt x="12478" y="18245"/>
                    <a:pt x="13322" y="17406"/>
                  </a:cubicBezTo>
                  <a:cubicBezTo>
                    <a:pt x="14166" y="16567"/>
                    <a:pt x="15010" y="14680"/>
                    <a:pt x="15431" y="12687"/>
                  </a:cubicBezTo>
                  <a:cubicBezTo>
                    <a:pt x="15853" y="10695"/>
                    <a:pt x="15853" y="8598"/>
                    <a:pt x="15431" y="7340"/>
                  </a:cubicBezTo>
                  <a:cubicBezTo>
                    <a:pt x="15010" y="6082"/>
                    <a:pt x="14166" y="5662"/>
                    <a:pt x="13322" y="6606"/>
                  </a:cubicBezTo>
                  <a:cubicBezTo>
                    <a:pt x="12478" y="7550"/>
                    <a:pt x="11635" y="9856"/>
                    <a:pt x="11381" y="11534"/>
                  </a:cubicBezTo>
                  <a:cubicBezTo>
                    <a:pt x="11128" y="13212"/>
                    <a:pt x="11466" y="14260"/>
                    <a:pt x="13238" y="14575"/>
                  </a:cubicBezTo>
                  <a:cubicBezTo>
                    <a:pt x="15010" y="14889"/>
                    <a:pt x="18216" y="14470"/>
                    <a:pt x="21422" y="1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488780" y="3232662"/>
              <a:ext cx="120651" cy="15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1137" y="3709"/>
                  </a:moveTo>
                  <a:cubicBezTo>
                    <a:pt x="1137" y="1933"/>
                    <a:pt x="1137" y="158"/>
                    <a:pt x="947" y="10"/>
                  </a:cubicBezTo>
                  <a:cubicBezTo>
                    <a:pt x="758" y="-138"/>
                    <a:pt x="379" y="1341"/>
                    <a:pt x="189" y="4448"/>
                  </a:cubicBezTo>
                  <a:cubicBezTo>
                    <a:pt x="0" y="7555"/>
                    <a:pt x="0" y="12289"/>
                    <a:pt x="0" y="15396"/>
                  </a:cubicBezTo>
                  <a:cubicBezTo>
                    <a:pt x="0" y="18503"/>
                    <a:pt x="0" y="19983"/>
                    <a:pt x="1895" y="20722"/>
                  </a:cubicBezTo>
                  <a:cubicBezTo>
                    <a:pt x="3789" y="21462"/>
                    <a:pt x="7579" y="21462"/>
                    <a:pt x="11179" y="20278"/>
                  </a:cubicBezTo>
                  <a:cubicBezTo>
                    <a:pt x="14779" y="19095"/>
                    <a:pt x="18189" y="16728"/>
                    <a:pt x="21600" y="14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586892" y="3297293"/>
              <a:ext cx="3523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582"/>
                    <a:pt x="-1623" y="9164"/>
                    <a:pt x="777" y="12764"/>
                  </a:cubicBezTo>
                  <a:cubicBezTo>
                    <a:pt x="3177" y="16364"/>
                    <a:pt x="11577" y="18982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679280" y="2992493"/>
              <a:ext cx="8889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0" y="0"/>
                  </a:moveTo>
                  <a:cubicBezTo>
                    <a:pt x="5891" y="3114"/>
                    <a:pt x="11782" y="6227"/>
                    <a:pt x="15709" y="9243"/>
                  </a:cubicBezTo>
                  <a:cubicBezTo>
                    <a:pt x="19636" y="12259"/>
                    <a:pt x="21600" y="15178"/>
                    <a:pt x="20127" y="17222"/>
                  </a:cubicBezTo>
                  <a:cubicBezTo>
                    <a:pt x="18655" y="19265"/>
                    <a:pt x="13745" y="20432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28474" y="2903593"/>
              <a:ext cx="204657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8087" y="0"/>
                  </a:moveTo>
                  <a:cubicBezTo>
                    <a:pt x="6764" y="514"/>
                    <a:pt x="5442" y="1029"/>
                    <a:pt x="4009" y="2289"/>
                  </a:cubicBezTo>
                  <a:cubicBezTo>
                    <a:pt x="2576" y="3549"/>
                    <a:pt x="1033" y="5554"/>
                    <a:pt x="372" y="7534"/>
                  </a:cubicBezTo>
                  <a:cubicBezTo>
                    <a:pt x="-289" y="9514"/>
                    <a:pt x="-69" y="11469"/>
                    <a:pt x="1033" y="13371"/>
                  </a:cubicBezTo>
                  <a:cubicBezTo>
                    <a:pt x="2135" y="15274"/>
                    <a:pt x="4119" y="17126"/>
                    <a:pt x="7646" y="18489"/>
                  </a:cubicBezTo>
                  <a:cubicBezTo>
                    <a:pt x="11172" y="19851"/>
                    <a:pt x="16242" y="20726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4" name="Drawing"/>
          <p:cNvGrpSpPr/>
          <p:nvPr/>
        </p:nvGrpSpPr>
        <p:grpSpPr>
          <a:xfrm>
            <a:off x="1183873" y="1566079"/>
            <a:ext cx="11514088" cy="7750503"/>
            <a:chOff x="0" y="0"/>
            <a:chExt cx="11514087" cy="7750502"/>
          </a:xfrm>
        </p:grpSpPr>
        <p:sp>
          <p:nvSpPr>
            <p:cNvPr id="1595" name="Line"/>
            <p:cNvSpPr/>
            <p:nvPr/>
          </p:nvSpPr>
          <p:spPr>
            <a:xfrm>
              <a:off x="0" y="408250"/>
              <a:ext cx="139904" cy="33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434" fill="norm" stroke="1" extrusionOk="0">
                  <a:moveTo>
                    <a:pt x="19036" y="4488"/>
                  </a:moveTo>
                  <a:cubicBezTo>
                    <a:pt x="17493" y="3138"/>
                    <a:pt x="15950" y="1788"/>
                    <a:pt x="13481" y="978"/>
                  </a:cubicBezTo>
                  <a:cubicBezTo>
                    <a:pt x="11013" y="168"/>
                    <a:pt x="7618" y="-102"/>
                    <a:pt x="5304" y="33"/>
                  </a:cubicBezTo>
                  <a:cubicBezTo>
                    <a:pt x="2990" y="168"/>
                    <a:pt x="1756" y="708"/>
                    <a:pt x="830" y="1788"/>
                  </a:cubicBezTo>
                  <a:cubicBezTo>
                    <a:pt x="-96" y="2868"/>
                    <a:pt x="-713" y="4488"/>
                    <a:pt x="1601" y="6108"/>
                  </a:cubicBezTo>
                  <a:cubicBezTo>
                    <a:pt x="3916" y="7728"/>
                    <a:pt x="9161" y="9348"/>
                    <a:pt x="13018" y="10968"/>
                  </a:cubicBezTo>
                  <a:cubicBezTo>
                    <a:pt x="16876" y="12588"/>
                    <a:pt x="19344" y="14208"/>
                    <a:pt x="20116" y="15760"/>
                  </a:cubicBezTo>
                  <a:cubicBezTo>
                    <a:pt x="20887" y="17313"/>
                    <a:pt x="19961" y="18798"/>
                    <a:pt x="18573" y="19743"/>
                  </a:cubicBezTo>
                  <a:cubicBezTo>
                    <a:pt x="17184" y="20688"/>
                    <a:pt x="15333" y="21093"/>
                    <a:pt x="13636" y="21296"/>
                  </a:cubicBezTo>
                  <a:cubicBezTo>
                    <a:pt x="11938" y="21498"/>
                    <a:pt x="10396" y="21498"/>
                    <a:pt x="9624" y="21160"/>
                  </a:cubicBezTo>
                  <a:cubicBezTo>
                    <a:pt x="8853" y="20823"/>
                    <a:pt x="8853" y="20148"/>
                    <a:pt x="9933" y="19541"/>
                  </a:cubicBezTo>
                  <a:cubicBezTo>
                    <a:pt x="11013" y="18933"/>
                    <a:pt x="13173" y="18393"/>
                    <a:pt x="15333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59105" y="471995"/>
              <a:ext cx="233422" cy="22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93" fill="norm" stroke="1" extrusionOk="0">
                  <a:moveTo>
                    <a:pt x="2156" y="9950"/>
                  </a:moveTo>
                  <a:cubicBezTo>
                    <a:pt x="4068" y="9560"/>
                    <a:pt x="5979" y="9171"/>
                    <a:pt x="7508" y="8004"/>
                  </a:cubicBezTo>
                  <a:cubicBezTo>
                    <a:pt x="9038" y="6836"/>
                    <a:pt x="10184" y="4890"/>
                    <a:pt x="10758" y="3431"/>
                  </a:cubicBezTo>
                  <a:cubicBezTo>
                    <a:pt x="11331" y="1971"/>
                    <a:pt x="11331" y="998"/>
                    <a:pt x="10471" y="414"/>
                  </a:cubicBezTo>
                  <a:cubicBezTo>
                    <a:pt x="9611" y="-169"/>
                    <a:pt x="7891" y="-364"/>
                    <a:pt x="5788" y="1387"/>
                  </a:cubicBezTo>
                  <a:cubicBezTo>
                    <a:pt x="3685" y="3139"/>
                    <a:pt x="1200" y="6836"/>
                    <a:pt x="340" y="10144"/>
                  </a:cubicBezTo>
                  <a:cubicBezTo>
                    <a:pt x="-520" y="13452"/>
                    <a:pt x="245" y="16371"/>
                    <a:pt x="2730" y="18220"/>
                  </a:cubicBezTo>
                  <a:cubicBezTo>
                    <a:pt x="5215" y="20068"/>
                    <a:pt x="9420" y="20847"/>
                    <a:pt x="12765" y="21041"/>
                  </a:cubicBezTo>
                  <a:cubicBezTo>
                    <a:pt x="16110" y="21236"/>
                    <a:pt x="18595" y="20847"/>
                    <a:pt x="2108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04193" y="270980"/>
              <a:ext cx="164584" cy="38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77" fill="norm" stroke="1" extrusionOk="0">
                  <a:moveTo>
                    <a:pt x="20440" y="2712"/>
                  </a:moveTo>
                  <a:cubicBezTo>
                    <a:pt x="19619" y="1655"/>
                    <a:pt x="18799" y="599"/>
                    <a:pt x="17706" y="188"/>
                  </a:cubicBezTo>
                  <a:cubicBezTo>
                    <a:pt x="16612" y="-223"/>
                    <a:pt x="15245" y="12"/>
                    <a:pt x="13057" y="1186"/>
                  </a:cubicBezTo>
                  <a:cubicBezTo>
                    <a:pt x="10870" y="2360"/>
                    <a:pt x="7863" y="4473"/>
                    <a:pt x="5265" y="6997"/>
                  </a:cubicBezTo>
                  <a:cubicBezTo>
                    <a:pt x="2668" y="9520"/>
                    <a:pt x="480" y="12455"/>
                    <a:pt x="70" y="14803"/>
                  </a:cubicBezTo>
                  <a:cubicBezTo>
                    <a:pt x="-340" y="17151"/>
                    <a:pt x="1027" y="18912"/>
                    <a:pt x="4855" y="19910"/>
                  </a:cubicBezTo>
                  <a:cubicBezTo>
                    <a:pt x="8683" y="20907"/>
                    <a:pt x="14971" y="21142"/>
                    <a:pt x="2126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55841" y="328018"/>
              <a:ext cx="168872" cy="56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83" fill="norm" stroke="1" extrusionOk="0">
                  <a:moveTo>
                    <a:pt x="3589" y="7264"/>
                  </a:moveTo>
                  <a:cubicBezTo>
                    <a:pt x="2799" y="8526"/>
                    <a:pt x="2008" y="9787"/>
                    <a:pt x="1745" y="11718"/>
                  </a:cubicBezTo>
                  <a:cubicBezTo>
                    <a:pt x="1481" y="13650"/>
                    <a:pt x="1745" y="16251"/>
                    <a:pt x="1745" y="18222"/>
                  </a:cubicBezTo>
                  <a:cubicBezTo>
                    <a:pt x="1745" y="20193"/>
                    <a:pt x="1481" y="21533"/>
                    <a:pt x="1086" y="20942"/>
                  </a:cubicBezTo>
                  <a:cubicBezTo>
                    <a:pt x="691" y="20351"/>
                    <a:pt x="164" y="17828"/>
                    <a:pt x="33" y="15108"/>
                  </a:cubicBezTo>
                  <a:cubicBezTo>
                    <a:pt x="-99" y="12388"/>
                    <a:pt x="164" y="9472"/>
                    <a:pt x="955" y="7067"/>
                  </a:cubicBezTo>
                  <a:cubicBezTo>
                    <a:pt x="1745" y="4663"/>
                    <a:pt x="3062" y="2771"/>
                    <a:pt x="4247" y="1667"/>
                  </a:cubicBezTo>
                  <a:cubicBezTo>
                    <a:pt x="5433" y="564"/>
                    <a:pt x="6486" y="248"/>
                    <a:pt x="7803" y="91"/>
                  </a:cubicBezTo>
                  <a:cubicBezTo>
                    <a:pt x="9121" y="-67"/>
                    <a:pt x="10701" y="-67"/>
                    <a:pt x="13072" y="485"/>
                  </a:cubicBezTo>
                  <a:cubicBezTo>
                    <a:pt x="15442" y="1037"/>
                    <a:pt x="18603" y="2140"/>
                    <a:pt x="20052" y="3323"/>
                  </a:cubicBezTo>
                  <a:cubicBezTo>
                    <a:pt x="21501" y="4505"/>
                    <a:pt x="21238" y="5767"/>
                    <a:pt x="19789" y="6713"/>
                  </a:cubicBezTo>
                  <a:cubicBezTo>
                    <a:pt x="18340" y="7659"/>
                    <a:pt x="15706" y="8289"/>
                    <a:pt x="13730" y="8644"/>
                  </a:cubicBezTo>
                  <a:cubicBezTo>
                    <a:pt x="11755" y="8999"/>
                    <a:pt x="10438" y="9078"/>
                    <a:pt x="9384" y="8959"/>
                  </a:cubicBezTo>
                  <a:cubicBezTo>
                    <a:pt x="8330" y="8841"/>
                    <a:pt x="7540" y="8526"/>
                    <a:pt x="6750" y="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387876" y="567520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398848" y="573870"/>
              <a:ext cx="9697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8758" y="0"/>
                    <a:pt x="16460" y="0"/>
                    <a:pt x="12784" y="2979"/>
                  </a:cubicBezTo>
                  <a:cubicBezTo>
                    <a:pt x="9107" y="5959"/>
                    <a:pt x="4052" y="11917"/>
                    <a:pt x="1754" y="15517"/>
                  </a:cubicBezTo>
                  <a:cubicBezTo>
                    <a:pt x="-544" y="19117"/>
                    <a:pt x="-84" y="20359"/>
                    <a:pt x="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573677" y="385487"/>
              <a:ext cx="99950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1382"/>
                  </a:moveTo>
                  <a:cubicBezTo>
                    <a:pt x="18999" y="691"/>
                    <a:pt x="16749" y="0"/>
                    <a:pt x="14949" y="0"/>
                  </a:cubicBezTo>
                  <a:cubicBezTo>
                    <a:pt x="13149" y="0"/>
                    <a:pt x="11799" y="691"/>
                    <a:pt x="9324" y="3542"/>
                  </a:cubicBezTo>
                  <a:cubicBezTo>
                    <a:pt x="6849" y="6394"/>
                    <a:pt x="3249" y="11405"/>
                    <a:pt x="1449" y="14602"/>
                  </a:cubicBezTo>
                  <a:cubicBezTo>
                    <a:pt x="-351" y="17798"/>
                    <a:pt x="-351" y="19181"/>
                    <a:pt x="774" y="20131"/>
                  </a:cubicBezTo>
                  <a:cubicBezTo>
                    <a:pt x="1899" y="21082"/>
                    <a:pt x="4149" y="21600"/>
                    <a:pt x="6849" y="21600"/>
                  </a:cubicBezTo>
                  <a:cubicBezTo>
                    <a:pt x="9549" y="21600"/>
                    <a:pt x="12699" y="21082"/>
                    <a:pt x="15849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700034" y="421470"/>
              <a:ext cx="145043" cy="20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03" fill="norm" stroke="1" extrusionOk="0">
                  <a:moveTo>
                    <a:pt x="19573" y="0"/>
                  </a:moveTo>
                  <a:cubicBezTo>
                    <a:pt x="17068" y="5673"/>
                    <a:pt x="14564" y="11345"/>
                    <a:pt x="12686" y="14727"/>
                  </a:cubicBezTo>
                  <a:cubicBezTo>
                    <a:pt x="10808" y="18109"/>
                    <a:pt x="9555" y="19200"/>
                    <a:pt x="8303" y="20073"/>
                  </a:cubicBezTo>
                  <a:cubicBezTo>
                    <a:pt x="7051" y="20945"/>
                    <a:pt x="5799" y="21600"/>
                    <a:pt x="4390" y="21164"/>
                  </a:cubicBezTo>
                  <a:cubicBezTo>
                    <a:pt x="2981" y="20727"/>
                    <a:pt x="1416" y="19200"/>
                    <a:pt x="634" y="17891"/>
                  </a:cubicBezTo>
                  <a:cubicBezTo>
                    <a:pt x="-149" y="16582"/>
                    <a:pt x="-149" y="15491"/>
                    <a:pt x="321" y="14400"/>
                  </a:cubicBezTo>
                  <a:cubicBezTo>
                    <a:pt x="790" y="13309"/>
                    <a:pt x="1729" y="12218"/>
                    <a:pt x="4077" y="12545"/>
                  </a:cubicBezTo>
                  <a:cubicBezTo>
                    <a:pt x="6425" y="12873"/>
                    <a:pt x="10181" y="14618"/>
                    <a:pt x="13312" y="16036"/>
                  </a:cubicBezTo>
                  <a:cubicBezTo>
                    <a:pt x="16442" y="17455"/>
                    <a:pt x="18947" y="18545"/>
                    <a:pt x="2145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921276" y="383370"/>
              <a:ext cx="411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3150"/>
                    <a:pt x="21600" y="6300"/>
                    <a:pt x="19029" y="9900"/>
                  </a:cubicBezTo>
                  <a:cubicBezTo>
                    <a:pt x="16457" y="13500"/>
                    <a:pt x="8229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395637" y="98138"/>
              <a:ext cx="246240" cy="19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28" fill="norm" stroke="1" extrusionOk="0">
                  <a:moveTo>
                    <a:pt x="4862" y="8720"/>
                  </a:moveTo>
                  <a:cubicBezTo>
                    <a:pt x="3754" y="12320"/>
                    <a:pt x="2646" y="15920"/>
                    <a:pt x="1815" y="18170"/>
                  </a:cubicBezTo>
                  <a:cubicBezTo>
                    <a:pt x="985" y="20420"/>
                    <a:pt x="431" y="21320"/>
                    <a:pt x="154" y="21095"/>
                  </a:cubicBezTo>
                  <a:cubicBezTo>
                    <a:pt x="-123" y="20870"/>
                    <a:pt x="-123" y="19520"/>
                    <a:pt x="985" y="16145"/>
                  </a:cubicBezTo>
                  <a:cubicBezTo>
                    <a:pt x="2092" y="12770"/>
                    <a:pt x="4308" y="7370"/>
                    <a:pt x="5969" y="4108"/>
                  </a:cubicBezTo>
                  <a:cubicBezTo>
                    <a:pt x="7631" y="845"/>
                    <a:pt x="8739" y="-280"/>
                    <a:pt x="10400" y="58"/>
                  </a:cubicBezTo>
                  <a:cubicBezTo>
                    <a:pt x="12062" y="395"/>
                    <a:pt x="14277" y="2195"/>
                    <a:pt x="16215" y="5345"/>
                  </a:cubicBezTo>
                  <a:cubicBezTo>
                    <a:pt x="18154" y="8495"/>
                    <a:pt x="19815" y="12995"/>
                    <a:pt x="21477" y="17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073676" y="161120"/>
              <a:ext cx="160980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4154" y="0"/>
                  </a:moveTo>
                  <a:cubicBezTo>
                    <a:pt x="7477" y="2168"/>
                    <a:pt x="10800" y="4335"/>
                    <a:pt x="13985" y="6465"/>
                  </a:cubicBezTo>
                  <a:cubicBezTo>
                    <a:pt x="17169" y="8594"/>
                    <a:pt x="20215" y="10684"/>
                    <a:pt x="20908" y="12813"/>
                  </a:cubicBezTo>
                  <a:cubicBezTo>
                    <a:pt x="21600" y="14942"/>
                    <a:pt x="19938" y="17110"/>
                    <a:pt x="16062" y="18581"/>
                  </a:cubicBezTo>
                  <a:cubicBezTo>
                    <a:pt x="12185" y="20052"/>
                    <a:pt x="6092" y="20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765826" y="529891"/>
              <a:ext cx="27305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02" y="14000"/>
                    <a:pt x="1005" y="6800"/>
                    <a:pt x="3433" y="3200"/>
                  </a:cubicBezTo>
                  <a:cubicBezTo>
                    <a:pt x="5860" y="-400"/>
                    <a:pt x="10214" y="-400"/>
                    <a:pt x="13563" y="500"/>
                  </a:cubicBezTo>
                  <a:cubicBezTo>
                    <a:pt x="16912" y="1400"/>
                    <a:pt x="19256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829326" y="66912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429"/>
                    <a:pt x="8951" y="9257"/>
                    <a:pt x="12551" y="5657"/>
                  </a:cubicBezTo>
                  <a:cubicBezTo>
                    <a:pt x="16151" y="2057"/>
                    <a:pt x="1887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654805" y="0"/>
              <a:ext cx="1841522" cy="93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57" fill="norm" stroke="1" extrusionOk="0">
                  <a:moveTo>
                    <a:pt x="149" y="16218"/>
                  </a:moveTo>
                  <a:cubicBezTo>
                    <a:pt x="223" y="17394"/>
                    <a:pt x="297" y="18569"/>
                    <a:pt x="372" y="19377"/>
                  </a:cubicBezTo>
                  <a:cubicBezTo>
                    <a:pt x="446" y="20186"/>
                    <a:pt x="521" y="20626"/>
                    <a:pt x="595" y="20969"/>
                  </a:cubicBezTo>
                  <a:cubicBezTo>
                    <a:pt x="669" y="21312"/>
                    <a:pt x="744" y="21557"/>
                    <a:pt x="793" y="21557"/>
                  </a:cubicBezTo>
                  <a:cubicBezTo>
                    <a:pt x="843" y="21557"/>
                    <a:pt x="868" y="21312"/>
                    <a:pt x="880" y="20284"/>
                  </a:cubicBezTo>
                  <a:cubicBezTo>
                    <a:pt x="893" y="19255"/>
                    <a:pt x="893" y="17443"/>
                    <a:pt x="868" y="15581"/>
                  </a:cubicBezTo>
                  <a:cubicBezTo>
                    <a:pt x="843" y="13720"/>
                    <a:pt x="793" y="11810"/>
                    <a:pt x="707" y="10096"/>
                  </a:cubicBezTo>
                  <a:cubicBezTo>
                    <a:pt x="620" y="8381"/>
                    <a:pt x="496" y="6863"/>
                    <a:pt x="384" y="5859"/>
                  </a:cubicBezTo>
                  <a:cubicBezTo>
                    <a:pt x="273" y="4855"/>
                    <a:pt x="173" y="4365"/>
                    <a:pt x="99" y="3973"/>
                  </a:cubicBezTo>
                  <a:cubicBezTo>
                    <a:pt x="25" y="3581"/>
                    <a:pt x="-25" y="3288"/>
                    <a:pt x="12" y="3214"/>
                  </a:cubicBezTo>
                  <a:cubicBezTo>
                    <a:pt x="49" y="3141"/>
                    <a:pt x="173" y="3288"/>
                    <a:pt x="459" y="3386"/>
                  </a:cubicBezTo>
                  <a:cubicBezTo>
                    <a:pt x="744" y="3484"/>
                    <a:pt x="1190" y="3533"/>
                    <a:pt x="1872" y="3435"/>
                  </a:cubicBezTo>
                  <a:cubicBezTo>
                    <a:pt x="2554" y="3337"/>
                    <a:pt x="3472" y="3092"/>
                    <a:pt x="4451" y="2798"/>
                  </a:cubicBezTo>
                  <a:cubicBezTo>
                    <a:pt x="5431" y="2504"/>
                    <a:pt x="6472" y="2161"/>
                    <a:pt x="7464" y="1843"/>
                  </a:cubicBezTo>
                  <a:cubicBezTo>
                    <a:pt x="8456" y="1524"/>
                    <a:pt x="9399" y="1230"/>
                    <a:pt x="10366" y="986"/>
                  </a:cubicBezTo>
                  <a:cubicBezTo>
                    <a:pt x="11333" y="741"/>
                    <a:pt x="12325" y="545"/>
                    <a:pt x="13342" y="398"/>
                  </a:cubicBezTo>
                  <a:cubicBezTo>
                    <a:pt x="14358" y="251"/>
                    <a:pt x="15400" y="153"/>
                    <a:pt x="16417" y="79"/>
                  </a:cubicBezTo>
                  <a:cubicBezTo>
                    <a:pt x="17434" y="6"/>
                    <a:pt x="18426" y="-43"/>
                    <a:pt x="19281" y="55"/>
                  </a:cubicBezTo>
                  <a:cubicBezTo>
                    <a:pt x="20137" y="153"/>
                    <a:pt x="20856" y="398"/>
                    <a:pt x="21575" y="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868139" y="318739"/>
              <a:ext cx="237538" cy="40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23" fill="norm" stroke="1" extrusionOk="0">
                  <a:moveTo>
                    <a:pt x="1954" y="4711"/>
                  </a:moveTo>
                  <a:cubicBezTo>
                    <a:pt x="1380" y="4268"/>
                    <a:pt x="807" y="3825"/>
                    <a:pt x="424" y="3216"/>
                  </a:cubicBezTo>
                  <a:cubicBezTo>
                    <a:pt x="42" y="2606"/>
                    <a:pt x="-149" y="1831"/>
                    <a:pt x="138" y="1776"/>
                  </a:cubicBezTo>
                  <a:cubicBezTo>
                    <a:pt x="424" y="1720"/>
                    <a:pt x="1189" y="2385"/>
                    <a:pt x="3005" y="4656"/>
                  </a:cubicBezTo>
                  <a:cubicBezTo>
                    <a:pt x="4821" y="6926"/>
                    <a:pt x="7688" y="10803"/>
                    <a:pt x="9695" y="13739"/>
                  </a:cubicBezTo>
                  <a:cubicBezTo>
                    <a:pt x="11702" y="16674"/>
                    <a:pt x="12849" y="18668"/>
                    <a:pt x="13709" y="19886"/>
                  </a:cubicBezTo>
                  <a:cubicBezTo>
                    <a:pt x="14570" y="21105"/>
                    <a:pt x="15143" y="21548"/>
                    <a:pt x="15525" y="21216"/>
                  </a:cubicBezTo>
                  <a:cubicBezTo>
                    <a:pt x="15908" y="20883"/>
                    <a:pt x="16099" y="19776"/>
                    <a:pt x="16386" y="17117"/>
                  </a:cubicBezTo>
                  <a:cubicBezTo>
                    <a:pt x="16672" y="14459"/>
                    <a:pt x="17055" y="10250"/>
                    <a:pt x="17341" y="7370"/>
                  </a:cubicBezTo>
                  <a:cubicBezTo>
                    <a:pt x="17628" y="4490"/>
                    <a:pt x="17819" y="2939"/>
                    <a:pt x="17915" y="1831"/>
                  </a:cubicBezTo>
                  <a:cubicBezTo>
                    <a:pt x="18010" y="723"/>
                    <a:pt x="18010" y="59"/>
                    <a:pt x="18584" y="3"/>
                  </a:cubicBezTo>
                  <a:cubicBezTo>
                    <a:pt x="19157" y="-52"/>
                    <a:pt x="20304" y="502"/>
                    <a:pt x="21451" y="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131076" y="516437"/>
              <a:ext cx="127001" cy="15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16200" y="6007"/>
                  </a:moveTo>
                  <a:cubicBezTo>
                    <a:pt x="13320" y="4017"/>
                    <a:pt x="10440" y="2028"/>
                    <a:pt x="8100" y="891"/>
                  </a:cubicBezTo>
                  <a:cubicBezTo>
                    <a:pt x="5760" y="-246"/>
                    <a:pt x="3960" y="-530"/>
                    <a:pt x="2520" y="1459"/>
                  </a:cubicBezTo>
                  <a:cubicBezTo>
                    <a:pt x="1080" y="3449"/>
                    <a:pt x="0" y="7712"/>
                    <a:pt x="0" y="11265"/>
                  </a:cubicBezTo>
                  <a:cubicBezTo>
                    <a:pt x="0" y="14817"/>
                    <a:pt x="1080" y="17659"/>
                    <a:pt x="2520" y="19223"/>
                  </a:cubicBezTo>
                  <a:cubicBezTo>
                    <a:pt x="3960" y="20786"/>
                    <a:pt x="5760" y="21070"/>
                    <a:pt x="7200" y="20644"/>
                  </a:cubicBezTo>
                  <a:cubicBezTo>
                    <a:pt x="8640" y="20217"/>
                    <a:pt x="9720" y="19081"/>
                    <a:pt x="10800" y="16949"/>
                  </a:cubicBezTo>
                  <a:cubicBezTo>
                    <a:pt x="11880" y="14817"/>
                    <a:pt x="12960" y="11691"/>
                    <a:pt x="13500" y="10838"/>
                  </a:cubicBezTo>
                  <a:cubicBezTo>
                    <a:pt x="14040" y="9986"/>
                    <a:pt x="14040" y="11407"/>
                    <a:pt x="14940" y="12402"/>
                  </a:cubicBezTo>
                  <a:cubicBezTo>
                    <a:pt x="15840" y="13396"/>
                    <a:pt x="17640" y="13965"/>
                    <a:pt x="18900" y="14107"/>
                  </a:cubicBezTo>
                  <a:cubicBezTo>
                    <a:pt x="20160" y="14249"/>
                    <a:pt x="20880" y="13965"/>
                    <a:pt x="21600" y="1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268332" y="465920"/>
              <a:ext cx="161195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4" fill="norm" stroke="1" extrusionOk="0">
                  <a:moveTo>
                    <a:pt x="324" y="9549"/>
                  </a:moveTo>
                  <a:cubicBezTo>
                    <a:pt x="44" y="8185"/>
                    <a:pt x="-237" y="6821"/>
                    <a:pt x="324" y="6139"/>
                  </a:cubicBezTo>
                  <a:cubicBezTo>
                    <a:pt x="885" y="5457"/>
                    <a:pt x="2288" y="5457"/>
                    <a:pt x="4672" y="7503"/>
                  </a:cubicBezTo>
                  <a:cubicBezTo>
                    <a:pt x="7057" y="9549"/>
                    <a:pt x="10423" y="13642"/>
                    <a:pt x="12246" y="16257"/>
                  </a:cubicBezTo>
                  <a:cubicBezTo>
                    <a:pt x="14069" y="18872"/>
                    <a:pt x="14350" y="20008"/>
                    <a:pt x="13789" y="20691"/>
                  </a:cubicBezTo>
                  <a:cubicBezTo>
                    <a:pt x="13228" y="21373"/>
                    <a:pt x="11825" y="21600"/>
                    <a:pt x="10703" y="21032"/>
                  </a:cubicBezTo>
                  <a:cubicBezTo>
                    <a:pt x="9581" y="20463"/>
                    <a:pt x="8740" y="19099"/>
                    <a:pt x="8599" y="16371"/>
                  </a:cubicBezTo>
                  <a:cubicBezTo>
                    <a:pt x="8459" y="13642"/>
                    <a:pt x="9020" y="9549"/>
                    <a:pt x="11264" y="6594"/>
                  </a:cubicBezTo>
                  <a:cubicBezTo>
                    <a:pt x="13508" y="3638"/>
                    <a:pt x="17436" y="1819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602687" y="309597"/>
              <a:ext cx="125290" cy="42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77" fill="norm" stroke="1" extrusionOk="0">
                  <a:moveTo>
                    <a:pt x="20622" y="1489"/>
                  </a:moveTo>
                  <a:cubicBezTo>
                    <a:pt x="20622" y="952"/>
                    <a:pt x="20622" y="414"/>
                    <a:pt x="19751" y="146"/>
                  </a:cubicBezTo>
                  <a:cubicBezTo>
                    <a:pt x="18880" y="-123"/>
                    <a:pt x="17138" y="-123"/>
                    <a:pt x="14003" y="1059"/>
                  </a:cubicBezTo>
                  <a:cubicBezTo>
                    <a:pt x="10867" y="2241"/>
                    <a:pt x="6338" y="4605"/>
                    <a:pt x="3377" y="7507"/>
                  </a:cubicBezTo>
                  <a:cubicBezTo>
                    <a:pt x="416" y="10408"/>
                    <a:pt x="-978" y="13847"/>
                    <a:pt x="764" y="16265"/>
                  </a:cubicBezTo>
                  <a:cubicBezTo>
                    <a:pt x="2506" y="18683"/>
                    <a:pt x="7383" y="20080"/>
                    <a:pt x="10867" y="20778"/>
                  </a:cubicBezTo>
                  <a:cubicBezTo>
                    <a:pt x="14351" y="21477"/>
                    <a:pt x="16441" y="21477"/>
                    <a:pt x="1853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880376" y="367760"/>
              <a:ext cx="134052" cy="46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538" fill="norm" stroke="1" extrusionOk="0">
                  <a:moveTo>
                    <a:pt x="3927" y="6645"/>
                  </a:moveTo>
                  <a:cubicBezTo>
                    <a:pt x="2618" y="8322"/>
                    <a:pt x="1309" y="9998"/>
                    <a:pt x="818" y="12316"/>
                  </a:cubicBezTo>
                  <a:cubicBezTo>
                    <a:pt x="327" y="14634"/>
                    <a:pt x="655" y="17593"/>
                    <a:pt x="655" y="19319"/>
                  </a:cubicBezTo>
                  <a:cubicBezTo>
                    <a:pt x="655" y="21045"/>
                    <a:pt x="327" y="21538"/>
                    <a:pt x="164" y="21538"/>
                  </a:cubicBezTo>
                  <a:cubicBezTo>
                    <a:pt x="0" y="21538"/>
                    <a:pt x="0" y="21045"/>
                    <a:pt x="491" y="19220"/>
                  </a:cubicBezTo>
                  <a:cubicBezTo>
                    <a:pt x="982" y="17396"/>
                    <a:pt x="1964" y="14239"/>
                    <a:pt x="3273" y="11083"/>
                  </a:cubicBezTo>
                  <a:cubicBezTo>
                    <a:pt x="4582" y="7927"/>
                    <a:pt x="6218" y="4771"/>
                    <a:pt x="7527" y="2946"/>
                  </a:cubicBezTo>
                  <a:cubicBezTo>
                    <a:pt x="8836" y="1122"/>
                    <a:pt x="9818" y="628"/>
                    <a:pt x="11127" y="333"/>
                  </a:cubicBezTo>
                  <a:cubicBezTo>
                    <a:pt x="12436" y="37"/>
                    <a:pt x="14073" y="-62"/>
                    <a:pt x="15545" y="37"/>
                  </a:cubicBezTo>
                  <a:cubicBezTo>
                    <a:pt x="17018" y="135"/>
                    <a:pt x="18327" y="431"/>
                    <a:pt x="19473" y="1171"/>
                  </a:cubicBezTo>
                  <a:cubicBezTo>
                    <a:pt x="20618" y="1911"/>
                    <a:pt x="21600" y="3094"/>
                    <a:pt x="19473" y="4376"/>
                  </a:cubicBezTo>
                  <a:cubicBezTo>
                    <a:pt x="17345" y="5659"/>
                    <a:pt x="12109" y="7039"/>
                    <a:pt x="8345" y="7730"/>
                  </a:cubicBezTo>
                  <a:cubicBezTo>
                    <a:pt x="4582" y="8420"/>
                    <a:pt x="2291" y="8420"/>
                    <a:pt x="0" y="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020076" y="548470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040780" y="567520"/>
              <a:ext cx="9359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416" y="0"/>
                    <a:pt x="16068" y="0"/>
                    <a:pt x="12312" y="2743"/>
                  </a:cubicBezTo>
                  <a:cubicBezTo>
                    <a:pt x="8555" y="5486"/>
                    <a:pt x="3390" y="10971"/>
                    <a:pt x="1277" y="14571"/>
                  </a:cubicBezTo>
                  <a:cubicBezTo>
                    <a:pt x="-836" y="18171"/>
                    <a:pt x="103" y="19886"/>
                    <a:pt x="1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197892" y="385471"/>
              <a:ext cx="107935" cy="27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38" fill="norm" stroke="1" extrusionOk="0">
                  <a:moveTo>
                    <a:pt x="21181" y="2783"/>
                  </a:moveTo>
                  <a:cubicBezTo>
                    <a:pt x="19519" y="1802"/>
                    <a:pt x="17858" y="820"/>
                    <a:pt x="15989" y="329"/>
                  </a:cubicBezTo>
                  <a:cubicBezTo>
                    <a:pt x="14119" y="-162"/>
                    <a:pt x="12043" y="-162"/>
                    <a:pt x="9550" y="738"/>
                  </a:cubicBezTo>
                  <a:cubicBezTo>
                    <a:pt x="7058" y="1638"/>
                    <a:pt x="4150" y="3438"/>
                    <a:pt x="2281" y="6138"/>
                  </a:cubicBezTo>
                  <a:cubicBezTo>
                    <a:pt x="412" y="8838"/>
                    <a:pt x="-419" y="12438"/>
                    <a:pt x="204" y="15138"/>
                  </a:cubicBezTo>
                  <a:cubicBezTo>
                    <a:pt x="827" y="17838"/>
                    <a:pt x="2904" y="19638"/>
                    <a:pt x="4981" y="20538"/>
                  </a:cubicBezTo>
                  <a:cubicBezTo>
                    <a:pt x="7058" y="21438"/>
                    <a:pt x="9135" y="21438"/>
                    <a:pt x="1121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295234" y="436852"/>
              <a:ext cx="175693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82" fill="norm" stroke="1" extrusionOk="0">
                  <a:moveTo>
                    <a:pt x="14994" y="2366"/>
                  </a:moveTo>
                  <a:cubicBezTo>
                    <a:pt x="15757" y="1043"/>
                    <a:pt x="16519" y="-279"/>
                    <a:pt x="16900" y="52"/>
                  </a:cubicBezTo>
                  <a:cubicBezTo>
                    <a:pt x="17281" y="382"/>
                    <a:pt x="17281" y="2366"/>
                    <a:pt x="16392" y="5341"/>
                  </a:cubicBezTo>
                  <a:cubicBezTo>
                    <a:pt x="15502" y="8317"/>
                    <a:pt x="13724" y="12284"/>
                    <a:pt x="11564" y="15150"/>
                  </a:cubicBezTo>
                  <a:cubicBezTo>
                    <a:pt x="9404" y="18015"/>
                    <a:pt x="6862" y="19778"/>
                    <a:pt x="4957" y="20550"/>
                  </a:cubicBezTo>
                  <a:cubicBezTo>
                    <a:pt x="3051" y="21321"/>
                    <a:pt x="1780" y="21101"/>
                    <a:pt x="891" y="19558"/>
                  </a:cubicBezTo>
                  <a:cubicBezTo>
                    <a:pt x="1" y="18015"/>
                    <a:pt x="-507" y="15150"/>
                    <a:pt x="764" y="13166"/>
                  </a:cubicBezTo>
                  <a:cubicBezTo>
                    <a:pt x="2034" y="11182"/>
                    <a:pt x="5084" y="10080"/>
                    <a:pt x="8768" y="10631"/>
                  </a:cubicBezTo>
                  <a:cubicBezTo>
                    <a:pt x="12453" y="11182"/>
                    <a:pt x="16773" y="13386"/>
                    <a:pt x="21093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502676" y="419742"/>
              <a:ext cx="91018" cy="26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9042" y="137"/>
                  </a:moveTo>
                  <a:cubicBezTo>
                    <a:pt x="11553" y="-31"/>
                    <a:pt x="14065" y="-200"/>
                    <a:pt x="16577" y="644"/>
                  </a:cubicBezTo>
                  <a:cubicBezTo>
                    <a:pt x="19088" y="1487"/>
                    <a:pt x="21600" y="3344"/>
                    <a:pt x="21600" y="6212"/>
                  </a:cubicBezTo>
                  <a:cubicBezTo>
                    <a:pt x="21600" y="9081"/>
                    <a:pt x="19088" y="12962"/>
                    <a:pt x="15070" y="15662"/>
                  </a:cubicBezTo>
                  <a:cubicBezTo>
                    <a:pt x="11051" y="18363"/>
                    <a:pt x="5526" y="19881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134376" y="206517"/>
              <a:ext cx="177801" cy="15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13183"/>
                  </a:moveTo>
                  <a:cubicBezTo>
                    <a:pt x="257" y="11704"/>
                    <a:pt x="514" y="10224"/>
                    <a:pt x="771" y="10224"/>
                  </a:cubicBezTo>
                  <a:cubicBezTo>
                    <a:pt x="1029" y="10224"/>
                    <a:pt x="1286" y="11704"/>
                    <a:pt x="1286" y="13331"/>
                  </a:cubicBezTo>
                  <a:cubicBezTo>
                    <a:pt x="1286" y="14958"/>
                    <a:pt x="1029" y="16734"/>
                    <a:pt x="771" y="18361"/>
                  </a:cubicBezTo>
                  <a:cubicBezTo>
                    <a:pt x="514" y="19989"/>
                    <a:pt x="257" y="21468"/>
                    <a:pt x="643" y="21024"/>
                  </a:cubicBezTo>
                  <a:cubicBezTo>
                    <a:pt x="1029" y="20580"/>
                    <a:pt x="2057" y="18213"/>
                    <a:pt x="3343" y="14663"/>
                  </a:cubicBezTo>
                  <a:cubicBezTo>
                    <a:pt x="4629" y="11112"/>
                    <a:pt x="6171" y="6378"/>
                    <a:pt x="7457" y="3567"/>
                  </a:cubicBezTo>
                  <a:cubicBezTo>
                    <a:pt x="8743" y="756"/>
                    <a:pt x="9771" y="-132"/>
                    <a:pt x="10671" y="16"/>
                  </a:cubicBezTo>
                  <a:cubicBezTo>
                    <a:pt x="11571" y="164"/>
                    <a:pt x="12343" y="1347"/>
                    <a:pt x="14143" y="3863"/>
                  </a:cubicBezTo>
                  <a:cubicBezTo>
                    <a:pt x="15943" y="6378"/>
                    <a:pt x="18771" y="10224"/>
                    <a:pt x="21600" y="1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629676" y="326220"/>
              <a:ext cx="10666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0" y="0"/>
                  </a:moveTo>
                  <a:cubicBezTo>
                    <a:pt x="5600" y="1536"/>
                    <a:pt x="11200" y="3072"/>
                    <a:pt x="15200" y="5520"/>
                  </a:cubicBezTo>
                  <a:cubicBezTo>
                    <a:pt x="19200" y="7968"/>
                    <a:pt x="21600" y="11328"/>
                    <a:pt x="19200" y="14160"/>
                  </a:cubicBezTo>
                  <a:cubicBezTo>
                    <a:pt x="16800" y="16992"/>
                    <a:pt x="9600" y="19296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873776" y="1983570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918226" y="214867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886726" y="859570"/>
              <a:ext cx="368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979" y="11670"/>
                    <a:pt x="5959" y="3363"/>
                    <a:pt x="9559" y="870"/>
                  </a:cubicBezTo>
                  <a:cubicBezTo>
                    <a:pt x="13159" y="-1622"/>
                    <a:pt x="1737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956322" y="897720"/>
              <a:ext cx="305055" cy="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80" fill="norm" stroke="1" extrusionOk="0">
                  <a:moveTo>
                    <a:pt x="2252" y="8640"/>
                  </a:moveTo>
                  <a:cubicBezTo>
                    <a:pt x="1210" y="12960"/>
                    <a:pt x="167" y="17280"/>
                    <a:pt x="18" y="19440"/>
                  </a:cubicBezTo>
                  <a:cubicBezTo>
                    <a:pt x="-131" y="21600"/>
                    <a:pt x="614" y="21600"/>
                    <a:pt x="3593" y="18720"/>
                  </a:cubicBezTo>
                  <a:cubicBezTo>
                    <a:pt x="6572" y="15840"/>
                    <a:pt x="11786" y="10080"/>
                    <a:pt x="15138" y="6480"/>
                  </a:cubicBezTo>
                  <a:cubicBezTo>
                    <a:pt x="18490" y="2880"/>
                    <a:pt x="19979" y="144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655620" y="1786985"/>
              <a:ext cx="3656807" cy="91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3" fill="norm" stroke="1" extrusionOk="0">
                  <a:moveTo>
                    <a:pt x="32" y="17680"/>
                  </a:moveTo>
                  <a:cubicBezTo>
                    <a:pt x="70" y="18522"/>
                    <a:pt x="107" y="19365"/>
                    <a:pt x="139" y="19934"/>
                  </a:cubicBezTo>
                  <a:cubicBezTo>
                    <a:pt x="170" y="20504"/>
                    <a:pt x="195" y="20801"/>
                    <a:pt x="226" y="21074"/>
                  </a:cubicBezTo>
                  <a:cubicBezTo>
                    <a:pt x="257" y="21346"/>
                    <a:pt x="295" y="21594"/>
                    <a:pt x="314" y="21520"/>
                  </a:cubicBezTo>
                  <a:cubicBezTo>
                    <a:pt x="332" y="21445"/>
                    <a:pt x="332" y="21049"/>
                    <a:pt x="320" y="19934"/>
                  </a:cubicBezTo>
                  <a:cubicBezTo>
                    <a:pt x="307" y="18820"/>
                    <a:pt x="282" y="16987"/>
                    <a:pt x="264" y="15154"/>
                  </a:cubicBezTo>
                  <a:cubicBezTo>
                    <a:pt x="245" y="13321"/>
                    <a:pt x="232" y="11488"/>
                    <a:pt x="201" y="9902"/>
                  </a:cubicBezTo>
                  <a:cubicBezTo>
                    <a:pt x="170" y="8317"/>
                    <a:pt x="120" y="6979"/>
                    <a:pt x="82" y="5865"/>
                  </a:cubicBezTo>
                  <a:cubicBezTo>
                    <a:pt x="45" y="4750"/>
                    <a:pt x="20" y="3858"/>
                    <a:pt x="7" y="3264"/>
                  </a:cubicBezTo>
                  <a:cubicBezTo>
                    <a:pt x="-5" y="2669"/>
                    <a:pt x="-5" y="2372"/>
                    <a:pt x="26" y="2248"/>
                  </a:cubicBezTo>
                  <a:cubicBezTo>
                    <a:pt x="57" y="2124"/>
                    <a:pt x="120" y="2174"/>
                    <a:pt x="276" y="2000"/>
                  </a:cubicBezTo>
                  <a:cubicBezTo>
                    <a:pt x="432" y="1827"/>
                    <a:pt x="682" y="1431"/>
                    <a:pt x="1026" y="1208"/>
                  </a:cubicBezTo>
                  <a:cubicBezTo>
                    <a:pt x="1370" y="985"/>
                    <a:pt x="1807" y="935"/>
                    <a:pt x="2276" y="911"/>
                  </a:cubicBezTo>
                  <a:cubicBezTo>
                    <a:pt x="2745" y="886"/>
                    <a:pt x="3245" y="886"/>
                    <a:pt x="3732" y="861"/>
                  </a:cubicBezTo>
                  <a:cubicBezTo>
                    <a:pt x="4220" y="836"/>
                    <a:pt x="4695" y="787"/>
                    <a:pt x="5145" y="737"/>
                  </a:cubicBezTo>
                  <a:cubicBezTo>
                    <a:pt x="5595" y="688"/>
                    <a:pt x="6020" y="638"/>
                    <a:pt x="6482" y="588"/>
                  </a:cubicBezTo>
                  <a:cubicBezTo>
                    <a:pt x="6945" y="539"/>
                    <a:pt x="7445" y="489"/>
                    <a:pt x="7920" y="440"/>
                  </a:cubicBezTo>
                  <a:cubicBezTo>
                    <a:pt x="8395" y="390"/>
                    <a:pt x="8845" y="341"/>
                    <a:pt x="9295" y="316"/>
                  </a:cubicBezTo>
                  <a:cubicBezTo>
                    <a:pt x="9745" y="291"/>
                    <a:pt x="10195" y="291"/>
                    <a:pt x="10657" y="266"/>
                  </a:cubicBezTo>
                  <a:cubicBezTo>
                    <a:pt x="11120" y="242"/>
                    <a:pt x="11595" y="192"/>
                    <a:pt x="12082" y="167"/>
                  </a:cubicBezTo>
                  <a:cubicBezTo>
                    <a:pt x="12570" y="143"/>
                    <a:pt x="13070" y="143"/>
                    <a:pt x="13582" y="143"/>
                  </a:cubicBezTo>
                  <a:cubicBezTo>
                    <a:pt x="14095" y="143"/>
                    <a:pt x="14620" y="143"/>
                    <a:pt x="15126" y="118"/>
                  </a:cubicBezTo>
                  <a:cubicBezTo>
                    <a:pt x="15632" y="93"/>
                    <a:pt x="16120" y="44"/>
                    <a:pt x="16589" y="19"/>
                  </a:cubicBezTo>
                  <a:cubicBezTo>
                    <a:pt x="17057" y="-6"/>
                    <a:pt x="17507" y="-6"/>
                    <a:pt x="17989" y="19"/>
                  </a:cubicBezTo>
                  <a:cubicBezTo>
                    <a:pt x="18470" y="44"/>
                    <a:pt x="18982" y="93"/>
                    <a:pt x="19464" y="192"/>
                  </a:cubicBezTo>
                  <a:cubicBezTo>
                    <a:pt x="19945" y="291"/>
                    <a:pt x="20395" y="440"/>
                    <a:pt x="20745" y="663"/>
                  </a:cubicBezTo>
                  <a:cubicBezTo>
                    <a:pt x="21095" y="886"/>
                    <a:pt x="21345" y="1183"/>
                    <a:pt x="21595" y="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972326" y="2127889"/>
              <a:ext cx="247651" cy="44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009"/>
                  </a:moveTo>
                  <a:cubicBezTo>
                    <a:pt x="1662" y="4095"/>
                    <a:pt x="3323" y="7181"/>
                    <a:pt x="5262" y="10421"/>
                  </a:cubicBezTo>
                  <a:cubicBezTo>
                    <a:pt x="7200" y="13661"/>
                    <a:pt x="9415" y="17055"/>
                    <a:pt x="10800" y="19009"/>
                  </a:cubicBezTo>
                  <a:cubicBezTo>
                    <a:pt x="12185" y="20964"/>
                    <a:pt x="12738" y="21478"/>
                    <a:pt x="13200" y="21478"/>
                  </a:cubicBezTo>
                  <a:cubicBezTo>
                    <a:pt x="13662" y="21478"/>
                    <a:pt x="14031" y="20964"/>
                    <a:pt x="14215" y="18649"/>
                  </a:cubicBezTo>
                  <a:cubicBezTo>
                    <a:pt x="14400" y="16335"/>
                    <a:pt x="14400" y="12221"/>
                    <a:pt x="14677" y="9084"/>
                  </a:cubicBezTo>
                  <a:cubicBezTo>
                    <a:pt x="14954" y="5947"/>
                    <a:pt x="15508" y="3787"/>
                    <a:pt x="16062" y="2347"/>
                  </a:cubicBezTo>
                  <a:cubicBezTo>
                    <a:pt x="16615" y="907"/>
                    <a:pt x="17169" y="187"/>
                    <a:pt x="17723" y="32"/>
                  </a:cubicBezTo>
                  <a:cubicBezTo>
                    <a:pt x="18277" y="-122"/>
                    <a:pt x="18831" y="289"/>
                    <a:pt x="19477" y="855"/>
                  </a:cubicBezTo>
                  <a:cubicBezTo>
                    <a:pt x="20123" y="1421"/>
                    <a:pt x="20862" y="2141"/>
                    <a:pt x="21600" y="2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271688" y="2319413"/>
              <a:ext cx="151489" cy="17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50" fill="norm" stroke="1" extrusionOk="0">
                  <a:moveTo>
                    <a:pt x="13371" y="7894"/>
                  </a:moveTo>
                  <a:cubicBezTo>
                    <a:pt x="11571" y="5291"/>
                    <a:pt x="9771" y="2689"/>
                    <a:pt x="8121" y="1258"/>
                  </a:cubicBezTo>
                  <a:cubicBezTo>
                    <a:pt x="6471" y="-174"/>
                    <a:pt x="4971" y="-434"/>
                    <a:pt x="3621" y="737"/>
                  </a:cubicBezTo>
                  <a:cubicBezTo>
                    <a:pt x="2271" y="1908"/>
                    <a:pt x="1071" y="4511"/>
                    <a:pt x="471" y="7764"/>
                  </a:cubicBezTo>
                  <a:cubicBezTo>
                    <a:pt x="-129" y="11017"/>
                    <a:pt x="-129" y="14920"/>
                    <a:pt x="321" y="17393"/>
                  </a:cubicBezTo>
                  <a:cubicBezTo>
                    <a:pt x="771" y="19865"/>
                    <a:pt x="1671" y="20906"/>
                    <a:pt x="2721" y="21036"/>
                  </a:cubicBezTo>
                  <a:cubicBezTo>
                    <a:pt x="3771" y="21166"/>
                    <a:pt x="4971" y="20385"/>
                    <a:pt x="6321" y="18303"/>
                  </a:cubicBezTo>
                  <a:cubicBezTo>
                    <a:pt x="7671" y="16221"/>
                    <a:pt x="9171" y="12838"/>
                    <a:pt x="10221" y="10366"/>
                  </a:cubicBezTo>
                  <a:cubicBezTo>
                    <a:pt x="11271" y="7894"/>
                    <a:pt x="11871" y="6332"/>
                    <a:pt x="12621" y="6072"/>
                  </a:cubicBezTo>
                  <a:cubicBezTo>
                    <a:pt x="13371" y="5812"/>
                    <a:pt x="14271" y="6853"/>
                    <a:pt x="15771" y="8805"/>
                  </a:cubicBezTo>
                  <a:cubicBezTo>
                    <a:pt x="17271" y="10756"/>
                    <a:pt x="19371" y="13619"/>
                    <a:pt x="21471" y="16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480326" y="2262970"/>
              <a:ext cx="158751" cy="23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5891"/>
                  </a:moveTo>
                  <a:cubicBezTo>
                    <a:pt x="1440" y="6087"/>
                    <a:pt x="2880" y="6284"/>
                    <a:pt x="4464" y="8640"/>
                  </a:cubicBezTo>
                  <a:cubicBezTo>
                    <a:pt x="6048" y="10996"/>
                    <a:pt x="7776" y="15513"/>
                    <a:pt x="8208" y="18164"/>
                  </a:cubicBezTo>
                  <a:cubicBezTo>
                    <a:pt x="8640" y="20815"/>
                    <a:pt x="7776" y="21600"/>
                    <a:pt x="7056" y="21305"/>
                  </a:cubicBezTo>
                  <a:cubicBezTo>
                    <a:pt x="6336" y="21011"/>
                    <a:pt x="5760" y="19636"/>
                    <a:pt x="6192" y="16691"/>
                  </a:cubicBezTo>
                  <a:cubicBezTo>
                    <a:pt x="6624" y="13745"/>
                    <a:pt x="8064" y="9229"/>
                    <a:pt x="10800" y="6185"/>
                  </a:cubicBezTo>
                  <a:cubicBezTo>
                    <a:pt x="13536" y="3142"/>
                    <a:pt x="17568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939705" y="2115277"/>
              <a:ext cx="181972" cy="55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95" fill="norm" stroke="1" extrusionOk="0">
                  <a:moveTo>
                    <a:pt x="21344" y="1530"/>
                  </a:moveTo>
                  <a:cubicBezTo>
                    <a:pt x="20599" y="1041"/>
                    <a:pt x="19854" y="552"/>
                    <a:pt x="18613" y="267"/>
                  </a:cubicBezTo>
                  <a:cubicBezTo>
                    <a:pt x="17372" y="-18"/>
                    <a:pt x="15634" y="-100"/>
                    <a:pt x="13896" y="145"/>
                  </a:cubicBezTo>
                  <a:cubicBezTo>
                    <a:pt x="12158" y="389"/>
                    <a:pt x="10420" y="960"/>
                    <a:pt x="8061" y="2590"/>
                  </a:cubicBezTo>
                  <a:cubicBezTo>
                    <a:pt x="5703" y="4220"/>
                    <a:pt x="2723" y="6910"/>
                    <a:pt x="1234" y="9640"/>
                  </a:cubicBezTo>
                  <a:cubicBezTo>
                    <a:pt x="-256" y="12371"/>
                    <a:pt x="-256" y="15142"/>
                    <a:pt x="489" y="17139"/>
                  </a:cubicBezTo>
                  <a:cubicBezTo>
                    <a:pt x="1234" y="19136"/>
                    <a:pt x="2723" y="20359"/>
                    <a:pt x="5082" y="20929"/>
                  </a:cubicBezTo>
                  <a:cubicBezTo>
                    <a:pt x="7441" y="21500"/>
                    <a:pt x="10668" y="21418"/>
                    <a:pt x="13896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362976" y="2142320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76"/>
                    <a:pt x="3600" y="6353"/>
                    <a:pt x="7200" y="9953"/>
                  </a:cubicBezTo>
                  <a:cubicBezTo>
                    <a:pt x="10800" y="13553"/>
                    <a:pt x="16200" y="17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242326" y="2345520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7600"/>
                    <a:pt x="778" y="13600"/>
                    <a:pt x="4378" y="10000"/>
                  </a:cubicBezTo>
                  <a:cubicBezTo>
                    <a:pt x="7978" y="6400"/>
                    <a:pt x="1478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350276" y="2462942"/>
              <a:ext cx="127001" cy="17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2160" y="5021"/>
                  </a:moveTo>
                  <a:cubicBezTo>
                    <a:pt x="1440" y="9649"/>
                    <a:pt x="720" y="14278"/>
                    <a:pt x="360" y="17235"/>
                  </a:cubicBezTo>
                  <a:cubicBezTo>
                    <a:pt x="0" y="20192"/>
                    <a:pt x="0" y="21478"/>
                    <a:pt x="0" y="21092"/>
                  </a:cubicBezTo>
                  <a:cubicBezTo>
                    <a:pt x="0" y="20707"/>
                    <a:pt x="0" y="18649"/>
                    <a:pt x="540" y="15435"/>
                  </a:cubicBezTo>
                  <a:cubicBezTo>
                    <a:pt x="1080" y="12221"/>
                    <a:pt x="2160" y="7849"/>
                    <a:pt x="4320" y="4764"/>
                  </a:cubicBezTo>
                  <a:cubicBezTo>
                    <a:pt x="6480" y="1678"/>
                    <a:pt x="9720" y="-122"/>
                    <a:pt x="12780" y="7"/>
                  </a:cubicBezTo>
                  <a:cubicBezTo>
                    <a:pt x="15840" y="135"/>
                    <a:pt x="18720" y="2192"/>
                    <a:pt x="20160" y="5149"/>
                  </a:cubicBezTo>
                  <a:cubicBezTo>
                    <a:pt x="21600" y="8107"/>
                    <a:pt x="21600" y="11964"/>
                    <a:pt x="21600" y="15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716459" y="2158105"/>
              <a:ext cx="192618" cy="26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9464" y="1283"/>
                  </a:moveTo>
                  <a:cubicBezTo>
                    <a:pt x="20413" y="602"/>
                    <a:pt x="21363" y="-78"/>
                    <a:pt x="21125" y="7"/>
                  </a:cubicBezTo>
                  <a:cubicBezTo>
                    <a:pt x="20888" y="92"/>
                    <a:pt x="19464" y="942"/>
                    <a:pt x="16734" y="2133"/>
                  </a:cubicBezTo>
                  <a:cubicBezTo>
                    <a:pt x="14004" y="3324"/>
                    <a:pt x="9969" y="4854"/>
                    <a:pt x="7358" y="6045"/>
                  </a:cubicBezTo>
                  <a:cubicBezTo>
                    <a:pt x="4747" y="7235"/>
                    <a:pt x="3560" y="8086"/>
                    <a:pt x="2848" y="8936"/>
                  </a:cubicBezTo>
                  <a:cubicBezTo>
                    <a:pt x="2136" y="9787"/>
                    <a:pt x="1899" y="10637"/>
                    <a:pt x="2374" y="11147"/>
                  </a:cubicBezTo>
                  <a:cubicBezTo>
                    <a:pt x="2848" y="11657"/>
                    <a:pt x="4035" y="11828"/>
                    <a:pt x="5815" y="11913"/>
                  </a:cubicBezTo>
                  <a:cubicBezTo>
                    <a:pt x="7596" y="11998"/>
                    <a:pt x="9969" y="11998"/>
                    <a:pt x="11868" y="11998"/>
                  </a:cubicBezTo>
                  <a:cubicBezTo>
                    <a:pt x="13767" y="11998"/>
                    <a:pt x="15191" y="11998"/>
                    <a:pt x="15429" y="12338"/>
                  </a:cubicBezTo>
                  <a:cubicBezTo>
                    <a:pt x="15666" y="12678"/>
                    <a:pt x="14716" y="13358"/>
                    <a:pt x="12343" y="14379"/>
                  </a:cubicBezTo>
                  <a:cubicBezTo>
                    <a:pt x="9969" y="15399"/>
                    <a:pt x="6171" y="16760"/>
                    <a:pt x="3679" y="17950"/>
                  </a:cubicBezTo>
                  <a:cubicBezTo>
                    <a:pt x="1187" y="19141"/>
                    <a:pt x="0" y="20161"/>
                    <a:pt x="0" y="20757"/>
                  </a:cubicBezTo>
                  <a:cubicBezTo>
                    <a:pt x="0" y="21352"/>
                    <a:pt x="1187" y="21522"/>
                    <a:pt x="4035" y="21437"/>
                  </a:cubicBezTo>
                  <a:cubicBezTo>
                    <a:pt x="6884" y="21352"/>
                    <a:pt x="11393" y="21012"/>
                    <a:pt x="14598" y="20672"/>
                  </a:cubicBezTo>
                  <a:cubicBezTo>
                    <a:pt x="17802" y="20331"/>
                    <a:pt x="19701" y="19991"/>
                    <a:pt x="21600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086876" y="218677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14"/>
                    <a:pt x="4800" y="11829"/>
                    <a:pt x="8400" y="15429"/>
                  </a:cubicBezTo>
                  <a:cubicBezTo>
                    <a:pt x="12000" y="19029"/>
                    <a:pt x="16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032589" y="2151575"/>
              <a:ext cx="168588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27" fill="norm" stroke="1" extrusionOk="0">
                  <a:moveTo>
                    <a:pt x="1239" y="21127"/>
                  </a:moveTo>
                  <a:cubicBezTo>
                    <a:pt x="439" y="16045"/>
                    <a:pt x="-361" y="10962"/>
                    <a:pt x="172" y="7151"/>
                  </a:cubicBezTo>
                  <a:cubicBezTo>
                    <a:pt x="706" y="3339"/>
                    <a:pt x="2572" y="798"/>
                    <a:pt x="5772" y="162"/>
                  </a:cubicBezTo>
                  <a:cubicBezTo>
                    <a:pt x="8972" y="-473"/>
                    <a:pt x="13506" y="798"/>
                    <a:pt x="16306" y="3339"/>
                  </a:cubicBezTo>
                  <a:cubicBezTo>
                    <a:pt x="19106" y="5880"/>
                    <a:pt x="20172" y="9692"/>
                    <a:pt x="21239" y="1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029726" y="234552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272711" y="2120009"/>
              <a:ext cx="138016" cy="24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13" fill="norm" stroke="1" extrusionOk="0">
                  <a:moveTo>
                    <a:pt x="21021" y="1997"/>
                  </a:moveTo>
                  <a:cubicBezTo>
                    <a:pt x="20054" y="1050"/>
                    <a:pt x="19087" y="102"/>
                    <a:pt x="16830" y="8"/>
                  </a:cubicBezTo>
                  <a:cubicBezTo>
                    <a:pt x="14573" y="-87"/>
                    <a:pt x="11027" y="671"/>
                    <a:pt x="7803" y="3229"/>
                  </a:cubicBezTo>
                  <a:cubicBezTo>
                    <a:pt x="4579" y="5787"/>
                    <a:pt x="1678" y="10145"/>
                    <a:pt x="549" y="13366"/>
                  </a:cubicBezTo>
                  <a:cubicBezTo>
                    <a:pt x="-579" y="16587"/>
                    <a:pt x="66" y="18671"/>
                    <a:pt x="2161" y="19902"/>
                  </a:cubicBezTo>
                  <a:cubicBezTo>
                    <a:pt x="4257" y="21134"/>
                    <a:pt x="7803" y="21513"/>
                    <a:pt x="10543" y="21513"/>
                  </a:cubicBezTo>
                  <a:cubicBezTo>
                    <a:pt x="13284" y="21513"/>
                    <a:pt x="15218" y="21134"/>
                    <a:pt x="17152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448826" y="2155020"/>
              <a:ext cx="82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75"/>
                    <a:pt x="14400" y="12150"/>
                    <a:pt x="18000" y="15750"/>
                  </a:cubicBezTo>
                  <a:cubicBezTo>
                    <a:pt x="21600" y="19350"/>
                    <a:pt x="216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442476" y="2131737"/>
              <a:ext cx="13335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71"/>
                  </a:moveTo>
                  <a:cubicBezTo>
                    <a:pt x="20229" y="785"/>
                    <a:pt x="18857" y="0"/>
                    <a:pt x="17657" y="0"/>
                  </a:cubicBezTo>
                  <a:cubicBezTo>
                    <a:pt x="16457" y="0"/>
                    <a:pt x="15429" y="785"/>
                    <a:pt x="12514" y="4124"/>
                  </a:cubicBezTo>
                  <a:cubicBezTo>
                    <a:pt x="9600" y="7462"/>
                    <a:pt x="4800" y="13353"/>
                    <a:pt x="2400" y="16691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575826" y="229472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607576" y="221217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709176" y="224392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690126" y="234552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849381" y="2205820"/>
              <a:ext cx="145546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30" fill="norm" stroke="1" extrusionOk="0">
                  <a:moveTo>
                    <a:pt x="19647" y="0"/>
                  </a:moveTo>
                  <a:cubicBezTo>
                    <a:pt x="16516" y="5940"/>
                    <a:pt x="13386" y="11880"/>
                    <a:pt x="11038" y="15525"/>
                  </a:cubicBezTo>
                  <a:cubicBezTo>
                    <a:pt x="8690" y="19170"/>
                    <a:pt x="7125" y="20520"/>
                    <a:pt x="5560" y="21060"/>
                  </a:cubicBezTo>
                  <a:cubicBezTo>
                    <a:pt x="3995" y="21600"/>
                    <a:pt x="2429" y="21330"/>
                    <a:pt x="1490" y="20250"/>
                  </a:cubicBezTo>
                  <a:cubicBezTo>
                    <a:pt x="551" y="19170"/>
                    <a:pt x="238" y="17280"/>
                    <a:pt x="82" y="15660"/>
                  </a:cubicBezTo>
                  <a:cubicBezTo>
                    <a:pt x="-75" y="14040"/>
                    <a:pt x="-75" y="12690"/>
                    <a:pt x="708" y="11745"/>
                  </a:cubicBezTo>
                  <a:cubicBezTo>
                    <a:pt x="1490" y="10800"/>
                    <a:pt x="3055" y="10260"/>
                    <a:pt x="6655" y="11880"/>
                  </a:cubicBezTo>
                  <a:cubicBezTo>
                    <a:pt x="10255" y="13500"/>
                    <a:pt x="15890" y="17280"/>
                    <a:pt x="2152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033026" y="2155020"/>
              <a:ext cx="7852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0" y="0"/>
                  </a:moveTo>
                  <a:cubicBezTo>
                    <a:pt x="3411" y="189"/>
                    <a:pt x="6821" y="379"/>
                    <a:pt x="11084" y="2463"/>
                  </a:cubicBezTo>
                  <a:cubicBezTo>
                    <a:pt x="15347" y="4547"/>
                    <a:pt x="20463" y="8526"/>
                    <a:pt x="21032" y="12032"/>
                  </a:cubicBezTo>
                  <a:cubicBezTo>
                    <a:pt x="21600" y="15537"/>
                    <a:pt x="17621" y="18568"/>
                    <a:pt x="14211" y="20084"/>
                  </a:cubicBezTo>
                  <a:cubicBezTo>
                    <a:pt x="10800" y="21600"/>
                    <a:pt x="7958" y="21600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109226" y="2042462"/>
              <a:ext cx="166789" cy="69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46" fill="norm" stroke="1" extrusionOk="0">
                  <a:moveTo>
                    <a:pt x="0" y="1910"/>
                  </a:moveTo>
                  <a:cubicBezTo>
                    <a:pt x="540" y="1517"/>
                    <a:pt x="1080" y="1124"/>
                    <a:pt x="1755" y="764"/>
                  </a:cubicBezTo>
                  <a:cubicBezTo>
                    <a:pt x="2430" y="404"/>
                    <a:pt x="3240" y="77"/>
                    <a:pt x="4320" y="11"/>
                  </a:cubicBezTo>
                  <a:cubicBezTo>
                    <a:pt x="5400" y="-54"/>
                    <a:pt x="6750" y="142"/>
                    <a:pt x="8910" y="993"/>
                  </a:cubicBezTo>
                  <a:cubicBezTo>
                    <a:pt x="11070" y="1844"/>
                    <a:pt x="14040" y="3350"/>
                    <a:pt x="16470" y="5182"/>
                  </a:cubicBezTo>
                  <a:cubicBezTo>
                    <a:pt x="18900" y="7015"/>
                    <a:pt x="20790" y="9175"/>
                    <a:pt x="21195" y="11335"/>
                  </a:cubicBezTo>
                  <a:cubicBezTo>
                    <a:pt x="21600" y="13495"/>
                    <a:pt x="20520" y="15655"/>
                    <a:pt x="16875" y="17357"/>
                  </a:cubicBezTo>
                  <a:cubicBezTo>
                    <a:pt x="13230" y="19059"/>
                    <a:pt x="7020" y="20302"/>
                    <a:pt x="81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822976" y="3552962"/>
              <a:ext cx="254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80" y="10932"/>
                    <a:pt x="9360" y="1332"/>
                    <a:pt x="12960" y="132"/>
                  </a:cubicBezTo>
                  <a:cubicBezTo>
                    <a:pt x="16560" y="-1068"/>
                    <a:pt x="190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842026" y="3720793"/>
              <a:ext cx="190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60" y="12302"/>
                    <a:pt x="9120" y="4448"/>
                    <a:pt x="12720" y="1502"/>
                  </a:cubicBezTo>
                  <a:cubicBezTo>
                    <a:pt x="16320" y="-1443"/>
                    <a:pt x="189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808020" y="3418670"/>
              <a:ext cx="1853407" cy="82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509" y="16531"/>
                  </a:moveTo>
                  <a:cubicBezTo>
                    <a:pt x="533" y="17137"/>
                    <a:pt x="558" y="17743"/>
                    <a:pt x="607" y="18514"/>
                  </a:cubicBezTo>
                  <a:cubicBezTo>
                    <a:pt x="657" y="19286"/>
                    <a:pt x="731" y="20222"/>
                    <a:pt x="805" y="20801"/>
                  </a:cubicBezTo>
                  <a:cubicBezTo>
                    <a:pt x="879" y="21380"/>
                    <a:pt x="953" y="21600"/>
                    <a:pt x="1027" y="21600"/>
                  </a:cubicBezTo>
                  <a:cubicBezTo>
                    <a:pt x="1101" y="21600"/>
                    <a:pt x="1175" y="21380"/>
                    <a:pt x="1199" y="20553"/>
                  </a:cubicBezTo>
                  <a:cubicBezTo>
                    <a:pt x="1224" y="19727"/>
                    <a:pt x="1199" y="18294"/>
                    <a:pt x="1113" y="16613"/>
                  </a:cubicBezTo>
                  <a:cubicBezTo>
                    <a:pt x="1027" y="14933"/>
                    <a:pt x="879" y="13004"/>
                    <a:pt x="718" y="11131"/>
                  </a:cubicBezTo>
                  <a:cubicBezTo>
                    <a:pt x="558" y="9257"/>
                    <a:pt x="386" y="7439"/>
                    <a:pt x="287" y="6364"/>
                  </a:cubicBezTo>
                  <a:cubicBezTo>
                    <a:pt x="188" y="5290"/>
                    <a:pt x="164" y="4959"/>
                    <a:pt x="127" y="4656"/>
                  </a:cubicBezTo>
                  <a:cubicBezTo>
                    <a:pt x="90" y="4353"/>
                    <a:pt x="40" y="4078"/>
                    <a:pt x="16" y="3802"/>
                  </a:cubicBezTo>
                  <a:cubicBezTo>
                    <a:pt x="-9" y="3527"/>
                    <a:pt x="-9" y="3251"/>
                    <a:pt x="53" y="3141"/>
                  </a:cubicBezTo>
                  <a:cubicBezTo>
                    <a:pt x="114" y="3031"/>
                    <a:pt x="238" y="3086"/>
                    <a:pt x="595" y="3031"/>
                  </a:cubicBezTo>
                  <a:cubicBezTo>
                    <a:pt x="953" y="2976"/>
                    <a:pt x="1544" y="2810"/>
                    <a:pt x="2296" y="2562"/>
                  </a:cubicBezTo>
                  <a:cubicBezTo>
                    <a:pt x="3049" y="2314"/>
                    <a:pt x="3961" y="1984"/>
                    <a:pt x="4824" y="1736"/>
                  </a:cubicBezTo>
                  <a:cubicBezTo>
                    <a:pt x="5687" y="1488"/>
                    <a:pt x="6501" y="1322"/>
                    <a:pt x="7364" y="1185"/>
                  </a:cubicBezTo>
                  <a:cubicBezTo>
                    <a:pt x="8227" y="1047"/>
                    <a:pt x="9139" y="937"/>
                    <a:pt x="10051" y="882"/>
                  </a:cubicBezTo>
                  <a:cubicBezTo>
                    <a:pt x="10964" y="827"/>
                    <a:pt x="11876" y="827"/>
                    <a:pt x="12838" y="827"/>
                  </a:cubicBezTo>
                  <a:cubicBezTo>
                    <a:pt x="13799" y="827"/>
                    <a:pt x="14810" y="827"/>
                    <a:pt x="15772" y="854"/>
                  </a:cubicBezTo>
                  <a:cubicBezTo>
                    <a:pt x="16733" y="882"/>
                    <a:pt x="17646" y="937"/>
                    <a:pt x="18484" y="799"/>
                  </a:cubicBezTo>
                  <a:cubicBezTo>
                    <a:pt x="19323" y="661"/>
                    <a:pt x="20087" y="331"/>
                    <a:pt x="20592" y="165"/>
                  </a:cubicBezTo>
                  <a:cubicBezTo>
                    <a:pt x="21098" y="0"/>
                    <a:pt x="21344" y="0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080276" y="3717120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413"/>
                    <a:pt x="8000" y="8826"/>
                    <a:pt x="11600" y="12426"/>
                  </a:cubicBezTo>
                  <a:cubicBezTo>
                    <a:pt x="15200" y="16026"/>
                    <a:pt x="184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061226" y="3933020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200"/>
                    <a:pt x="9741" y="8800"/>
                    <a:pt x="13341" y="5200"/>
                  </a:cubicBezTo>
                  <a:cubicBezTo>
                    <a:pt x="16941" y="1600"/>
                    <a:pt x="1927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128054" y="4043716"/>
              <a:ext cx="155423" cy="21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3" fill="norm" stroke="1" extrusionOk="0">
                  <a:moveTo>
                    <a:pt x="2168" y="6139"/>
                  </a:moveTo>
                  <a:cubicBezTo>
                    <a:pt x="1292" y="6994"/>
                    <a:pt x="417" y="7850"/>
                    <a:pt x="125" y="9881"/>
                  </a:cubicBezTo>
                  <a:cubicBezTo>
                    <a:pt x="-167" y="11913"/>
                    <a:pt x="125" y="15121"/>
                    <a:pt x="271" y="17473"/>
                  </a:cubicBezTo>
                  <a:cubicBezTo>
                    <a:pt x="417" y="19826"/>
                    <a:pt x="417" y="21323"/>
                    <a:pt x="417" y="21323"/>
                  </a:cubicBezTo>
                  <a:cubicBezTo>
                    <a:pt x="417" y="21323"/>
                    <a:pt x="417" y="19826"/>
                    <a:pt x="709" y="16832"/>
                  </a:cubicBezTo>
                  <a:cubicBezTo>
                    <a:pt x="1001" y="13838"/>
                    <a:pt x="1584" y="9347"/>
                    <a:pt x="2752" y="6246"/>
                  </a:cubicBezTo>
                  <a:cubicBezTo>
                    <a:pt x="3919" y="3145"/>
                    <a:pt x="5671" y="1434"/>
                    <a:pt x="7714" y="578"/>
                  </a:cubicBezTo>
                  <a:cubicBezTo>
                    <a:pt x="9757" y="-277"/>
                    <a:pt x="12092" y="-277"/>
                    <a:pt x="13990" y="1220"/>
                  </a:cubicBezTo>
                  <a:cubicBezTo>
                    <a:pt x="15887" y="2717"/>
                    <a:pt x="17347" y="5711"/>
                    <a:pt x="18514" y="8171"/>
                  </a:cubicBezTo>
                  <a:cubicBezTo>
                    <a:pt x="19682" y="10630"/>
                    <a:pt x="20557" y="12555"/>
                    <a:pt x="21433" y="14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283476" y="3966444"/>
              <a:ext cx="165101" cy="10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4" fill="norm" stroke="1" extrusionOk="0">
                  <a:moveTo>
                    <a:pt x="0" y="7289"/>
                  </a:moveTo>
                  <a:cubicBezTo>
                    <a:pt x="554" y="5171"/>
                    <a:pt x="1108" y="3054"/>
                    <a:pt x="2077" y="1571"/>
                  </a:cubicBezTo>
                  <a:cubicBezTo>
                    <a:pt x="3046" y="89"/>
                    <a:pt x="4431" y="-758"/>
                    <a:pt x="5815" y="936"/>
                  </a:cubicBezTo>
                  <a:cubicBezTo>
                    <a:pt x="7200" y="2630"/>
                    <a:pt x="8585" y="6866"/>
                    <a:pt x="8723" y="10042"/>
                  </a:cubicBezTo>
                  <a:cubicBezTo>
                    <a:pt x="8862" y="13218"/>
                    <a:pt x="7754" y="15336"/>
                    <a:pt x="6646" y="17030"/>
                  </a:cubicBezTo>
                  <a:cubicBezTo>
                    <a:pt x="5538" y="18724"/>
                    <a:pt x="4431" y="19995"/>
                    <a:pt x="4846" y="20418"/>
                  </a:cubicBezTo>
                  <a:cubicBezTo>
                    <a:pt x="5262" y="20842"/>
                    <a:pt x="7200" y="20418"/>
                    <a:pt x="10246" y="18936"/>
                  </a:cubicBezTo>
                  <a:cubicBezTo>
                    <a:pt x="13292" y="17454"/>
                    <a:pt x="17446" y="14913"/>
                    <a:pt x="21600" y="12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560881" y="3656705"/>
              <a:ext cx="167096" cy="33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805" fill="norm" stroke="1" extrusionOk="0">
                  <a:moveTo>
                    <a:pt x="255" y="4606"/>
                  </a:moveTo>
                  <a:cubicBezTo>
                    <a:pt x="-15" y="3939"/>
                    <a:pt x="-285" y="3272"/>
                    <a:pt x="660" y="4006"/>
                  </a:cubicBezTo>
                  <a:cubicBezTo>
                    <a:pt x="1605" y="4739"/>
                    <a:pt x="3765" y="6872"/>
                    <a:pt x="6060" y="9806"/>
                  </a:cubicBezTo>
                  <a:cubicBezTo>
                    <a:pt x="8355" y="12739"/>
                    <a:pt x="10785" y="16472"/>
                    <a:pt x="12270" y="18672"/>
                  </a:cubicBezTo>
                  <a:cubicBezTo>
                    <a:pt x="13755" y="20872"/>
                    <a:pt x="14295" y="21539"/>
                    <a:pt x="14700" y="19872"/>
                  </a:cubicBezTo>
                  <a:cubicBezTo>
                    <a:pt x="15105" y="18206"/>
                    <a:pt x="15375" y="14206"/>
                    <a:pt x="15510" y="10739"/>
                  </a:cubicBezTo>
                  <a:cubicBezTo>
                    <a:pt x="15645" y="7272"/>
                    <a:pt x="15645" y="4339"/>
                    <a:pt x="15645" y="2539"/>
                  </a:cubicBezTo>
                  <a:cubicBezTo>
                    <a:pt x="15645" y="739"/>
                    <a:pt x="15645" y="72"/>
                    <a:pt x="16590" y="6"/>
                  </a:cubicBezTo>
                  <a:cubicBezTo>
                    <a:pt x="17535" y="-61"/>
                    <a:pt x="19425" y="472"/>
                    <a:pt x="21315" y="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753376" y="3831412"/>
              <a:ext cx="95251" cy="9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12960" y="8454"/>
                  </a:moveTo>
                  <a:cubicBezTo>
                    <a:pt x="12000" y="6106"/>
                    <a:pt x="11040" y="3758"/>
                    <a:pt x="9360" y="2115"/>
                  </a:cubicBezTo>
                  <a:cubicBezTo>
                    <a:pt x="7680" y="471"/>
                    <a:pt x="5280" y="-468"/>
                    <a:pt x="3600" y="236"/>
                  </a:cubicBezTo>
                  <a:cubicBezTo>
                    <a:pt x="1920" y="941"/>
                    <a:pt x="960" y="3289"/>
                    <a:pt x="480" y="5871"/>
                  </a:cubicBezTo>
                  <a:cubicBezTo>
                    <a:pt x="0" y="8454"/>
                    <a:pt x="0" y="11271"/>
                    <a:pt x="0" y="13854"/>
                  </a:cubicBezTo>
                  <a:cubicBezTo>
                    <a:pt x="0" y="16436"/>
                    <a:pt x="0" y="18784"/>
                    <a:pt x="1200" y="19958"/>
                  </a:cubicBezTo>
                  <a:cubicBezTo>
                    <a:pt x="2400" y="21132"/>
                    <a:pt x="4800" y="21132"/>
                    <a:pt x="7440" y="19723"/>
                  </a:cubicBezTo>
                  <a:cubicBezTo>
                    <a:pt x="10080" y="18315"/>
                    <a:pt x="12960" y="15497"/>
                    <a:pt x="15360" y="15028"/>
                  </a:cubicBezTo>
                  <a:cubicBezTo>
                    <a:pt x="17760" y="14558"/>
                    <a:pt x="19680" y="16436"/>
                    <a:pt x="21600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848626" y="3774270"/>
              <a:ext cx="139701" cy="16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9843"/>
                  </a:moveTo>
                  <a:cubicBezTo>
                    <a:pt x="1636" y="9296"/>
                    <a:pt x="3273" y="8749"/>
                    <a:pt x="4745" y="9023"/>
                  </a:cubicBezTo>
                  <a:cubicBezTo>
                    <a:pt x="6218" y="9296"/>
                    <a:pt x="7527" y="10390"/>
                    <a:pt x="9000" y="11757"/>
                  </a:cubicBezTo>
                  <a:cubicBezTo>
                    <a:pt x="10473" y="13124"/>
                    <a:pt x="12109" y="14765"/>
                    <a:pt x="12764" y="16678"/>
                  </a:cubicBezTo>
                  <a:cubicBezTo>
                    <a:pt x="13418" y="18592"/>
                    <a:pt x="13091" y="20780"/>
                    <a:pt x="12273" y="21190"/>
                  </a:cubicBezTo>
                  <a:cubicBezTo>
                    <a:pt x="11455" y="21600"/>
                    <a:pt x="10145" y="20233"/>
                    <a:pt x="9655" y="17089"/>
                  </a:cubicBezTo>
                  <a:cubicBezTo>
                    <a:pt x="9164" y="13944"/>
                    <a:pt x="9491" y="9023"/>
                    <a:pt x="11618" y="5878"/>
                  </a:cubicBezTo>
                  <a:cubicBezTo>
                    <a:pt x="13745" y="2734"/>
                    <a:pt x="17673" y="1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063455" y="3645578"/>
              <a:ext cx="96322" cy="34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42" fill="norm" stroke="1" extrusionOk="0">
                  <a:moveTo>
                    <a:pt x="18156" y="2081"/>
                  </a:moveTo>
                  <a:cubicBezTo>
                    <a:pt x="18156" y="1159"/>
                    <a:pt x="18156" y="237"/>
                    <a:pt x="17007" y="40"/>
                  </a:cubicBezTo>
                  <a:cubicBezTo>
                    <a:pt x="15858" y="-158"/>
                    <a:pt x="13560" y="369"/>
                    <a:pt x="10573" y="2015"/>
                  </a:cubicBezTo>
                  <a:cubicBezTo>
                    <a:pt x="7585" y="3662"/>
                    <a:pt x="3909" y="6427"/>
                    <a:pt x="1841" y="9325"/>
                  </a:cubicBezTo>
                  <a:cubicBezTo>
                    <a:pt x="-227" y="12222"/>
                    <a:pt x="-687" y="15252"/>
                    <a:pt x="1151" y="17293"/>
                  </a:cubicBezTo>
                  <a:cubicBezTo>
                    <a:pt x="2990" y="19335"/>
                    <a:pt x="7126" y="20388"/>
                    <a:pt x="10802" y="20915"/>
                  </a:cubicBezTo>
                  <a:cubicBezTo>
                    <a:pt x="14479" y="21442"/>
                    <a:pt x="17696" y="21442"/>
                    <a:pt x="20913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268671" y="3666320"/>
              <a:ext cx="13240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6647" y="973"/>
                    <a:pt x="11847" y="1946"/>
                    <a:pt x="8590" y="2724"/>
                  </a:cubicBezTo>
                  <a:cubicBezTo>
                    <a:pt x="5333" y="3503"/>
                    <a:pt x="3618" y="4086"/>
                    <a:pt x="2247" y="4865"/>
                  </a:cubicBezTo>
                  <a:cubicBezTo>
                    <a:pt x="876" y="5643"/>
                    <a:pt x="-153" y="6616"/>
                    <a:pt x="361" y="7200"/>
                  </a:cubicBezTo>
                  <a:cubicBezTo>
                    <a:pt x="876" y="7784"/>
                    <a:pt x="2933" y="7978"/>
                    <a:pt x="4818" y="8173"/>
                  </a:cubicBezTo>
                  <a:cubicBezTo>
                    <a:pt x="6704" y="8368"/>
                    <a:pt x="8418" y="8562"/>
                    <a:pt x="10133" y="8854"/>
                  </a:cubicBezTo>
                  <a:cubicBezTo>
                    <a:pt x="11847" y="9146"/>
                    <a:pt x="13561" y="9535"/>
                    <a:pt x="14076" y="10216"/>
                  </a:cubicBezTo>
                  <a:cubicBezTo>
                    <a:pt x="14590" y="10897"/>
                    <a:pt x="13904" y="11870"/>
                    <a:pt x="11676" y="12941"/>
                  </a:cubicBezTo>
                  <a:cubicBezTo>
                    <a:pt x="9447" y="14011"/>
                    <a:pt x="5676" y="15178"/>
                    <a:pt x="3276" y="16151"/>
                  </a:cubicBezTo>
                  <a:cubicBezTo>
                    <a:pt x="876" y="17124"/>
                    <a:pt x="-153" y="17903"/>
                    <a:pt x="18" y="18681"/>
                  </a:cubicBezTo>
                  <a:cubicBezTo>
                    <a:pt x="190" y="19459"/>
                    <a:pt x="1561" y="20238"/>
                    <a:pt x="4647" y="20724"/>
                  </a:cubicBezTo>
                  <a:cubicBezTo>
                    <a:pt x="7733" y="21211"/>
                    <a:pt x="12533" y="21405"/>
                    <a:pt x="17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522089" y="3704420"/>
              <a:ext cx="18688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8" fill="norm" stroke="1" extrusionOk="0">
                  <a:moveTo>
                    <a:pt x="13988" y="0"/>
                  </a:moveTo>
                  <a:cubicBezTo>
                    <a:pt x="9188" y="5002"/>
                    <a:pt x="4388" y="10004"/>
                    <a:pt x="1988" y="13074"/>
                  </a:cubicBezTo>
                  <a:cubicBezTo>
                    <a:pt x="-412" y="16143"/>
                    <a:pt x="-412" y="17280"/>
                    <a:pt x="788" y="18417"/>
                  </a:cubicBezTo>
                  <a:cubicBezTo>
                    <a:pt x="1988" y="19554"/>
                    <a:pt x="4388" y="20691"/>
                    <a:pt x="7988" y="21145"/>
                  </a:cubicBezTo>
                  <a:cubicBezTo>
                    <a:pt x="11588" y="21600"/>
                    <a:pt x="16388" y="21373"/>
                    <a:pt x="2118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480139" y="3669993"/>
              <a:ext cx="149538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052" fill="norm" stroke="1" extrusionOk="0">
                  <a:moveTo>
                    <a:pt x="1394" y="21052"/>
                  </a:moveTo>
                  <a:cubicBezTo>
                    <a:pt x="494" y="16583"/>
                    <a:pt x="-406" y="12114"/>
                    <a:pt x="194" y="8390"/>
                  </a:cubicBezTo>
                  <a:cubicBezTo>
                    <a:pt x="794" y="4666"/>
                    <a:pt x="2894" y="1686"/>
                    <a:pt x="6644" y="569"/>
                  </a:cubicBezTo>
                  <a:cubicBezTo>
                    <a:pt x="10394" y="-548"/>
                    <a:pt x="15794" y="197"/>
                    <a:pt x="21194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483626" y="3894920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685107" y="3684244"/>
              <a:ext cx="90620" cy="23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96" fill="norm" stroke="1" extrusionOk="0">
                  <a:moveTo>
                    <a:pt x="21017" y="1260"/>
                  </a:moveTo>
                  <a:cubicBezTo>
                    <a:pt x="19053" y="488"/>
                    <a:pt x="17090" y="-283"/>
                    <a:pt x="14881" y="103"/>
                  </a:cubicBezTo>
                  <a:cubicBezTo>
                    <a:pt x="12672" y="488"/>
                    <a:pt x="10217" y="2031"/>
                    <a:pt x="7272" y="4828"/>
                  </a:cubicBezTo>
                  <a:cubicBezTo>
                    <a:pt x="4326" y="7624"/>
                    <a:pt x="890" y="11674"/>
                    <a:pt x="153" y="14663"/>
                  </a:cubicBezTo>
                  <a:cubicBezTo>
                    <a:pt x="-583" y="17653"/>
                    <a:pt x="1381" y="19581"/>
                    <a:pt x="5062" y="20449"/>
                  </a:cubicBezTo>
                  <a:cubicBezTo>
                    <a:pt x="8744" y="21317"/>
                    <a:pt x="14144" y="21124"/>
                    <a:pt x="19544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807476" y="3736170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118"/>
                    <a:pt x="8337" y="4235"/>
                    <a:pt x="11937" y="7835"/>
                  </a:cubicBezTo>
                  <a:cubicBezTo>
                    <a:pt x="15537" y="11435"/>
                    <a:pt x="18568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832876" y="3704420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3138"/>
                    <a:pt x="12384" y="6277"/>
                    <a:pt x="8784" y="9877"/>
                  </a:cubicBezTo>
                  <a:cubicBezTo>
                    <a:pt x="5184" y="13477"/>
                    <a:pt x="2592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985276" y="386317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017026" y="376157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080526" y="3804797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093226" y="3869520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233397" y="3767920"/>
              <a:ext cx="14558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8713" y="0"/>
                  </a:moveTo>
                  <a:cubicBezTo>
                    <a:pt x="15582" y="5040"/>
                    <a:pt x="12452" y="10080"/>
                    <a:pt x="10260" y="13140"/>
                  </a:cubicBezTo>
                  <a:cubicBezTo>
                    <a:pt x="8069" y="16200"/>
                    <a:pt x="6817" y="17280"/>
                    <a:pt x="5408" y="18180"/>
                  </a:cubicBezTo>
                  <a:cubicBezTo>
                    <a:pt x="4000" y="19080"/>
                    <a:pt x="2434" y="19800"/>
                    <a:pt x="1495" y="18720"/>
                  </a:cubicBezTo>
                  <a:cubicBezTo>
                    <a:pt x="556" y="17640"/>
                    <a:pt x="243" y="14760"/>
                    <a:pt x="87" y="12420"/>
                  </a:cubicBezTo>
                  <a:cubicBezTo>
                    <a:pt x="-70" y="10080"/>
                    <a:pt x="-70" y="8280"/>
                    <a:pt x="556" y="6840"/>
                  </a:cubicBezTo>
                  <a:cubicBezTo>
                    <a:pt x="1182" y="5400"/>
                    <a:pt x="2434" y="4320"/>
                    <a:pt x="6034" y="6840"/>
                  </a:cubicBezTo>
                  <a:cubicBezTo>
                    <a:pt x="9634" y="9360"/>
                    <a:pt x="15582" y="15480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448826" y="3672670"/>
              <a:ext cx="7192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0" y="0"/>
                  </a:moveTo>
                  <a:cubicBezTo>
                    <a:pt x="6000" y="2400"/>
                    <a:pt x="12000" y="4800"/>
                    <a:pt x="15900" y="7650"/>
                  </a:cubicBezTo>
                  <a:cubicBezTo>
                    <a:pt x="19800" y="10500"/>
                    <a:pt x="21600" y="13800"/>
                    <a:pt x="19500" y="16200"/>
                  </a:cubicBezTo>
                  <a:cubicBezTo>
                    <a:pt x="17400" y="18600"/>
                    <a:pt x="11400" y="201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550426" y="3608040"/>
              <a:ext cx="119434" cy="43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552" fill="norm" stroke="1" extrusionOk="0">
                  <a:moveTo>
                    <a:pt x="0" y="1302"/>
                  </a:moveTo>
                  <a:cubicBezTo>
                    <a:pt x="366" y="679"/>
                    <a:pt x="732" y="56"/>
                    <a:pt x="1831" y="4"/>
                  </a:cubicBezTo>
                  <a:cubicBezTo>
                    <a:pt x="2929" y="-48"/>
                    <a:pt x="4759" y="471"/>
                    <a:pt x="7322" y="1977"/>
                  </a:cubicBezTo>
                  <a:cubicBezTo>
                    <a:pt x="9885" y="3483"/>
                    <a:pt x="13180" y="5975"/>
                    <a:pt x="16108" y="8727"/>
                  </a:cubicBezTo>
                  <a:cubicBezTo>
                    <a:pt x="19037" y="11479"/>
                    <a:pt x="21600" y="14490"/>
                    <a:pt x="20319" y="16671"/>
                  </a:cubicBezTo>
                  <a:cubicBezTo>
                    <a:pt x="19037" y="18852"/>
                    <a:pt x="13912" y="20202"/>
                    <a:pt x="8786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499796" y="3412320"/>
              <a:ext cx="103793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324" y="21600"/>
                  </a:moveTo>
                  <a:cubicBezTo>
                    <a:pt x="192" y="18400"/>
                    <a:pt x="60" y="15200"/>
                    <a:pt x="16" y="11600"/>
                  </a:cubicBezTo>
                  <a:cubicBezTo>
                    <a:pt x="-28" y="8000"/>
                    <a:pt x="16" y="4000"/>
                    <a:pt x="192" y="2000"/>
                  </a:cubicBezTo>
                  <a:cubicBezTo>
                    <a:pt x="368" y="0"/>
                    <a:pt x="676" y="0"/>
                    <a:pt x="1688" y="0"/>
                  </a:cubicBezTo>
                  <a:cubicBezTo>
                    <a:pt x="2699" y="0"/>
                    <a:pt x="4415" y="0"/>
                    <a:pt x="6131" y="0"/>
                  </a:cubicBezTo>
                  <a:cubicBezTo>
                    <a:pt x="7847" y="0"/>
                    <a:pt x="9562" y="0"/>
                    <a:pt x="11366" y="0"/>
                  </a:cubicBezTo>
                  <a:cubicBezTo>
                    <a:pt x="13170" y="0"/>
                    <a:pt x="15061" y="0"/>
                    <a:pt x="16777" y="1200"/>
                  </a:cubicBezTo>
                  <a:cubicBezTo>
                    <a:pt x="18493" y="2400"/>
                    <a:pt x="20032" y="4800"/>
                    <a:pt x="2157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344176" y="380602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4400"/>
                    <a:pt x="10708" y="7200"/>
                    <a:pt x="14308" y="3600"/>
                  </a:cubicBezTo>
                  <a:cubicBezTo>
                    <a:pt x="17908" y="0"/>
                    <a:pt x="197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363226" y="3907620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6800"/>
                    <a:pt x="9483" y="12000"/>
                    <a:pt x="13083" y="8400"/>
                  </a:cubicBezTo>
                  <a:cubicBezTo>
                    <a:pt x="16683" y="4800"/>
                    <a:pt x="191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236226" y="3480054"/>
              <a:ext cx="165101" cy="14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3086"/>
                  </a:moveTo>
                  <a:cubicBezTo>
                    <a:pt x="277" y="1543"/>
                    <a:pt x="554" y="0"/>
                    <a:pt x="1108" y="0"/>
                  </a:cubicBezTo>
                  <a:cubicBezTo>
                    <a:pt x="1662" y="0"/>
                    <a:pt x="2492" y="1543"/>
                    <a:pt x="2631" y="4629"/>
                  </a:cubicBezTo>
                  <a:cubicBezTo>
                    <a:pt x="2769" y="7714"/>
                    <a:pt x="2215" y="12343"/>
                    <a:pt x="1523" y="15429"/>
                  </a:cubicBezTo>
                  <a:cubicBezTo>
                    <a:pt x="831" y="18514"/>
                    <a:pt x="0" y="20057"/>
                    <a:pt x="415" y="20829"/>
                  </a:cubicBezTo>
                  <a:cubicBezTo>
                    <a:pt x="831" y="21600"/>
                    <a:pt x="2492" y="21600"/>
                    <a:pt x="6231" y="20674"/>
                  </a:cubicBezTo>
                  <a:cubicBezTo>
                    <a:pt x="9969" y="19749"/>
                    <a:pt x="15785" y="17897"/>
                    <a:pt x="21600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414018" y="3486441"/>
              <a:ext cx="100326" cy="7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826" fill="norm" stroke="1" extrusionOk="0">
                  <a:moveTo>
                    <a:pt x="14549" y="7379"/>
                  </a:moveTo>
                  <a:cubicBezTo>
                    <a:pt x="12345" y="6242"/>
                    <a:pt x="10141" y="5105"/>
                    <a:pt x="7937" y="5105"/>
                  </a:cubicBezTo>
                  <a:cubicBezTo>
                    <a:pt x="5732" y="5105"/>
                    <a:pt x="3528" y="6242"/>
                    <a:pt x="1985" y="8516"/>
                  </a:cubicBezTo>
                  <a:cubicBezTo>
                    <a:pt x="443" y="10789"/>
                    <a:pt x="-439" y="14200"/>
                    <a:pt x="222" y="16474"/>
                  </a:cubicBezTo>
                  <a:cubicBezTo>
                    <a:pt x="883" y="18747"/>
                    <a:pt x="3088" y="19884"/>
                    <a:pt x="5953" y="20453"/>
                  </a:cubicBezTo>
                  <a:cubicBezTo>
                    <a:pt x="8818" y="21021"/>
                    <a:pt x="12345" y="21021"/>
                    <a:pt x="14990" y="19884"/>
                  </a:cubicBezTo>
                  <a:cubicBezTo>
                    <a:pt x="17634" y="18747"/>
                    <a:pt x="19398" y="16474"/>
                    <a:pt x="20279" y="13063"/>
                  </a:cubicBezTo>
                  <a:cubicBezTo>
                    <a:pt x="21161" y="9653"/>
                    <a:pt x="21161" y="5105"/>
                    <a:pt x="19839" y="2547"/>
                  </a:cubicBezTo>
                  <a:cubicBezTo>
                    <a:pt x="18516" y="-11"/>
                    <a:pt x="15871" y="-579"/>
                    <a:pt x="13888" y="558"/>
                  </a:cubicBezTo>
                  <a:cubicBezTo>
                    <a:pt x="11904" y="1695"/>
                    <a:pt x="10581" y="4537"/>
                    <a:pt x="9259" y="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585476" y="3456770"/>
              <a:ext cx="120651" cy="12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187"/>
                  </a:moveTo>
                  <a:cubicBezTo>
                    <a:pt x="1895" y="7436"/>
                    <a:pt x="3789" y="11685"/>
                    <a:pt x="5305" y="15049"/>
                  </a:cubicBezTo>
                  <a:cubicBezTo>
                    <a:pt x="6821" y="18413"/>
                    <a:pt x="7958" y="20892"/>
                    <a:pt x="9095" y="21246"/>
                  </a:cubicBezTo>
                  <a:cubicBezTo>
                    <a:pt x="10232" y="21600"/>
                    <a:pt x="11368" y="19830"/>
                    <a:pt x="13453" y="15934"/>
                  </a:cubicBezTo>
                  <a:cubicBezTo>
                    <a:pt x="15537" y="12039"/>
                    <a:pt x="18568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214126" y="3406333"/>
              <a:ext cx="2381251" cy="80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5891"/>
                  </a:moveTo>
                  <a:cubicBezTo>
                    <a:pt x="0" y="16974"/>
                    <a:pt x="0" y="18056"/>
                    <a:pt x="29" y="18911"/>
                  </a:cubicBezTo>
                  <a:cubicBezTo>
                    <a:pt x="58" y="19766"/>
                    <a:pt x="115" y="20393"/>
                    <a:pt x="173" y="20849"/>
                  </a:cubicBezTo>
                  <a:cubicBezTo>
                    <a:pt x="230" y="21305"/>
                    <a:pt x="288" y="21590"/>
                    <a:pt x="346" y="21562"/>
                  </a:cubicBezTo>
                  <a:cubicBezTo>
                    <a:pt x="403" y="21533"/>
                    <a:pt x="461" y="21191"/>
                    <a:pt x="499" y="19966"/>
                  </a:cubicBezTo>
                  <a:cubicBezTo>
                    <a:pt x="538" y="18740"/>
                    <a:pt x="557" y="16632"/>
                    <a:pt x="547" y="14637"/>
                  </a:cubicBezTo>
                  <a:cubicBezTo>
                    <a:pt x="538" y="12642"/>
                    <a:pt x="499" y="10762"/>
                    <a:pt x="461" y="9023"/>
                  </a:cubicBezTo>
                  <a:cubicBezTo>
                    <a:pt x="422" y="7285"/>
                    <a:pt x="384" y="5689"/>
                    <a:pt x="336" y="4720"/>
                  </a:cubicBezTo>
                  <a:cubicBezTo>
                    <a:pt x="288" y="3751"/>
                    <a:pt x="230" y="3410"/>
                    <a:pt x="202" y="3096"/>
                  </a:cubicBezTo>
                  <a:cubicBezTo>
                    <a:pt x="173" y="2783"/>
                    <a:pt x="173" y="2498"/>
                    <a:pt x="307" y="2213"/>
                  </a:cubicBezTo>
                  <a:cubicBezTo>
                    <a:pt x="442" y="1928"/>
                    <a:pt x="710" y="1643"/>
                    <a:pt x="1181" y="1358"/>
                  </a:cubicBezTo>
                  <a:cubicBezTo>
                    <a:pt x="1651" y="1073"/>
                    <a:pt x="2323" y="788"/>
                    <a:pt x="2976" y="588"/>
                  </a:cubicBezTo>
                  <a:cubicBezTo>
                    <a:pt x="3629" y="389"/>
                    <a:pt x="4262" y="275"/>
                    <a:pt x="4954" y="189"/>
                  </a:cubicBezTo>
                  <a:cubicBezTo>
                    <a:pt x="5645" y="104"/>
                    <a:pt x="6394" y="47"/>
                    <a:pt x="7190" y="18"/>
                  </a:cubicBezTo>
                  <a:cubicBezTo>
                    <a:pt x="7987" y="-10"/>
                    <a:pt x="8832" y="-10"/>
                    <a:pt x="9571" y="47"/>
                  </a:cubicBezTo>
                  <a:cubicBezTo>
                    <a:pt x="10310" y="104"/>
                    <a:pt x="10944" y="218"/>
                    <a:pt x="11597" y="332"/>
                  </a:cubicBezTo>
                  <a:cubicBezTo>
                    <a:pt x="12250" y="446"/>
                    <a:pt x="12922" y="560"/>
                    <a:pt x="13670" y="731"/>
                  </a:cubicBezTo>
                  <a:cubicBezTo>
                    <a:pt x="14419" y="902"/>
                    <a:pt x="15245" y="1130"/>
                    <a:pt x="16022" y="1386"/>
                  </a:cubicBezTo>
                  <a:cubicBezTo>
                    <a:pt x="16800" y="1643"/>
                    <a:pt x="17530" y="1928"/>
                    <a:pt x="18202" y="2241"/>
                  </a:cubicBezTo>
                  <a:cubicBezTo>
                    <a:pt x="18874" y="2555"/>
                    <a:pt x="19488" y="2897"/>
                    <a:pt x="20006" y="3153"/>
                  </a:cubicBezTo>
                  <a:cubicBezTo>
                    <a:pt x="20525" y="3410"/>
                    <a:pt x="20947" y="3581"/>
                    <a:pt x="21216" y="3666"/>
                  </a:cubicBezTo>
                  <a:cubicBezTo>
                    <a:pt x="21485" y="3751"/>
                    <a:pt x="21600" y="3751"/>
                    <a:pt x="21600" y="3837"/>
                  </a:cubicBezTo>
                  <a:cubicBezTo>
                    <a:pt x="21600" y="3922"/>
                    <a:pt x="21485" y="4093"/>
                    <a:pt x="21370" y="4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576076" y="362187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453115" y="3875870"/>
              <a:ext cx="26901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3222" y="12960"/>
                  </a:moveTo>
                  <a:cubicBezTo>
                    <a:pt x="1703" y="17280"/>
                    <a:pt x="184" y="21600"/>
                    <a:pt x="16" y="21600"/>
                  </a:cubicBezTo>
                  <a:cubicBezTo>
                    <a:pt x="-153" y="21600"/>
                    <a:pt x="1028" y="17280"/>
                    <a:pt x="4825" y="12960"/>
                  </a:cubicBezTo>
                  <a:cubicBezTo>
                    <a:pt x="8622" y="8640"/>
                    <a:pt x="15035" y="4320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458783" y="4069457"/>
              <a:ext cx="104594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2" fill="norm" stroke="1" extrusionOk="0">
                  <a:moveTo>
                    <a:pt x="8387" y="12646"/>
                  </a:moveTo>
                  <a:cubicBezTo>
                    <a:pt x="6227" y="12646"/>
                    <a:pt x="4067" y="12646"/>
                    <a:pt x="2771" y="13561"/>
                  </a:cubicBezTo>
                  <a:cubicBezTo>
                    <a:pt x="1475" y="14476"/>
                    <a:pt x="1043" y="16307"/>
                    <a:pt x="611" y="16673"/>
                  </a:cubicBezTo>
                  <a:cubicBezTo>
                    <a:pt x="179" y="17039"/>
                    <a:pt x="-253" y="15940"/>
                    <a:pt x="179" y="13378"/>
                  </a:cubicBezTo>
                  <a:cubicBezTo>
                    <a:pt x="611" y="10815"/>
                    <a:pt x="1907" y="6788"/>
                    <a:pt x="3419" y="4042"/>
                  </a:cubicBezTo>
                  <a:cubicBezTo>
                    <a:pt x="4931" y="1296"/>
                    <a:pt x="6659" y="-168"/>
                    <a:pt x="9467" y="15"/>
                  </a:cubicBezTo>
                  <a:cubicBezTo>
                    <a:pt x="12275" y="198"/>
                    <a:pt x="16163" y="2029"/>
                    <a:pt x="18323" y="5873"/>
                  </a:cubicBezTo>
                  <a:cubicBezTo>
                    <a:pt x="20483" y="9717"/>
                    <a:pt x="20915" y="15574"/>
                    <a:pt x="21347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598483" y="3960009"/>
              <a:ext cx="149044" cy="10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13" fill="norm" stroke="1" extrusionOk="0">
                  <a:moveTo>
                    <a:pt x="430" y="11340"/>
                  </a:moveTo>
                  <a:cubicBezTo>
                    <a:pt x="126" y="9180"/>
                    <a:pt x="-178" y="7020"/>
                    <a:pt x="126" y="5076"/>
                  </a:cubicBezTo>
                  <a:cubicBezTo>
                    <a:pt x="430" y="3132"/>
                    <a:pt x="1343" y="1404"/>
                    <a:pt x="2560" y="540"/>
                  </a:cubicBezTo>
                  <a:cubicBezTo>
                    <a:pt x="3777" y="-324"/>
                    <a:pt x="5298" y="-324"/>
                    <a:pt x="6515" y="1836"/>
                  </a:cubicBezTo>
                  <a:cubicBezTo>
                    <a:pt x="7732" y="3996"/>
                    <a:pt x="8645" y="8316"/>
                    <a:pt x="8645" y="11340"/>
                  </a:cubicBezTo>
                  <a:cubicBezTo>
                    <a:pt x="8645" y="14364"/>
                    <a:pt x="7732" y="16092"/>
                    <a:pt x="6667" y="17604"/>
                  </a:cubicBezTo>
                  <a:cubicBezTo>
                    <a:pt x="5602" y="19116"/>
                    <a:pt x="4385" y="20412"/>
                    <a:pt x="4842" y="20844"/>
                  </a:cubicBezTo>
                  <a:cubicBezTo>
                    <a:pt x="5298" y="21276"/>
                    <a:pt x="7428" y="20844"/>
                    <a:pt x="10470" y="19980"/>
                  </a:cubicBezTo>
                  <a:cubicBezTo>
                    <a:pt x="13512" y="19116"/>
                    <a:pt x="17467" y="17820"/>
                    <a:pt x="21422" y="16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455426" y="4110820"/>
              <a:ext cx="76201" cy="9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0"/>
                  </a:moveTo>
                  <a:cubicBezTo>
                    <a:pt x="2400" y="1409"/>
                    <a:pt x="4800" y="2817"/>
                    <a:pt x="6000" y="4696"/>
                  </a:cubicBezTo>
                  <a:cubicBezTo>
                    <a:pt x="7200" y="6574"/>
                    <a:pt x="7200" y="8922"/>
                    <a:pt x="6900" y="11974"/>
                  </a:cubicBezTo>
                  <a:cubicBezTo>
                    <a:pt x="6600" y="15026"/>
                    <a:pt x="6000" y="18783"/>
                    <a:pt x="8400" y="20191"/>
                  </a:cubicBezTo>
                  <a:cubicBezTo>
                    <a:pt x="10800" y="21600"/>
                    <a:pt x="162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449076" y="407907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099167" y="3723470"/>
              <a:ext cx="289710" cy="3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8" fill="norm" stroke="1" extrusionOk="0">
                  <a:moveTo>
                    <a:pt x="19545" y="0"/>
                  </a:moveTo>
                  <a:cubicBezTo>
                    <a:pt x="15945" y="1476"/>
                    <a:pt x="12345" y="2952"/>
                    <a:pt x="10153" y="3891"/>
                  </a:cubicBezTo>
                  <a:cubicBezTo>
                    <a:pt x="7962" y="4830"/>
                    <a:pt x="7180" y="5232"/>
                    <a:pt x="6319" y="5702"/>
                  </a:cubicBezTo>
                  <a:cubicBezTo>
                    <a:pt x="5458" y="6171"/>
                    <a:pt x="4519" y="6708"/>
                    <a:pt x="4440" y="7178"/>
                  </a:cubicBezTo>
                  <a:cubicBezTo>
                    <a:pt x="4362" y="7647"/>
                    <a:pt x="5145" y="8050"/>
                    <a:pt x="6788" y="8251"/>
                  </a:cubicBezTo>
                  <a:cubicBezTo>
                    <a:pt x="8432" y="8452"/>
                    <a:pt x="10936" y="8452"/>
                    <a:pt x="12580" y="8586"/>
                  </a:cubicBezTo>
                  <a:cubicBezTo>
                    <a:pt x="14223" y="8720"/>
                    <a:pt x="15006" y="8989"/>
                    <a:pt x="15240" y="9660"/>
                  </a:cubicBezTo>
                  <a:cubicBezTo>
                    <a:pt x="15475" y="10330"/>
                    <a:pt x="15162" y="11404"/>
                    <a:pt x="13753" y="12544"/>
                  </a:cubicBezTo>
                  <a:cubicBezTo>
                    <a:pt x="12345" y="13684"/>
                    <a:pt x="9840" y="14892"/>
                    <a:pt x="7493" y="16032"/>
                  </a:cubicBezTo>
                  <a:cubicBezTo>
                    <a:pt x="5145" y="17173"/>
                    <a:pt x="2953" y="18246"/>
                    <a:pt x="1623" y="19118"/>
                  </a:cubicBezTo>
                  <a:cubicBezTo>
                    <a:pt x="293" y="19990"/>
                    <a:pt x="-177" y="20661"/>
                    <a:pt x="58" y="21063"/>
                  </a:cubicBezTo>
                  <a:cubicBezTo>
                    <a:pt x="293" y="21466"/>
                    <a:pt x="1232" y="21600"/>
                    <a:pt x="3501" y="21130"/>
                  </a:cubicBezTo>
                  <a:cubicBezTo>
                    <a:pt x="5771" y="20661"/>
                    <a:pt x="9371" y="19588"/>
                    <a:pt x="12580" y="18984"/>
                  </a:cubicBezTo>
                  <a:cubicBezTo>
                    <a:pt x="15788" y="18380"/>
                    <a:pt x="18606" y="18246"/>
                    <a:pt x="21423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630176" y="3757620"/>
              <a:ext cx="171451" cy="29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881"/>
                  </a:moveTo>
                  <a:cubicBezTo>
                    <a:pt x="0" y="3503"/>
                    <a:pt x="0" y="2124"/>
                    <a:pt x="133" y="1817"/>
                  </a:cubicBezTo>
                  <a:cubicBezTo>
                    <a:pt x="267" y="1511"/>
                    <a:pt x="533" y="2277"/>
                    <a:pt x="1200" y="4498"/>
                  </a:cubicBezTo>
                  <a:cubicBezTo>
                    <a:pt x="1867" y="6720"/>
                    <a:pt x="2933" y="10396"/>
                    <a:pt x="3733" y="13077"/>
                  </a:cubicBezTo>
                  <a:cubicBezTo>
                    <a:pt x="4533" y="15758"/>
                    <a:pt x="5067" y="17443"/>
                    <a:pt x="5867" y="18822"/>
                  </a:cubicBezTo>
                  <a:cubicBezTo>
                    <a:pt x="6667" y="20200"/>
                    <a:pt x="7733" y="21273"/>
                    <a:pt x="8933" y="21349"/>
                  </a:cubicBezTo>
                  <a:cubicBezTo>
                    <a:pt x="10133" y="21426"/>
                    <a:pt x="11467" y="20507"/>
                    <a:pt x="12533" y="18132"/>
                  </a:cubicBezTo>
                  <a:cubicBezTo>
                    <a:pt x="13600" y="15758"/>
                    <a:pt x="14400" y="11928"/>
                    <a:pt x="15067" y="8788"/>
                  </a:cubicBezTo>
                  <a:cubicBezTo>
                    <a:pt x="15733" y="5647"/>
                    <a:pt x="16267" y="3196"/>
                    <a:pt x="17067" y="1741"/>
                  </a:cubicBezTo>
                  <a:cubicBezTo>
                    <a:pt x="17867" y="286"/>
                    <a:pt x="18933" y="-174"/>
                    <a:pt x="19733" y="56"/>
                  </a:cubicBezTo>
                  <a:cubicBezTo>
                    <a:pt x="20533" y="286"/>
                    <a:pt x="21067" y="1205"/>
                    <a:pt x="21333" y="2124"/>
                  </a:cubicBezTo>
                  <a:cubicBezTo>
                    <a:pt x="21600" y="3043"/>
                    <a:pt x="21600" y="3962"/>
                    <a:pt x="21600" y="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815772" y="3899369"/>
              <a:ext cx="131905" cy="11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04" fill="norm" stroke="1" extrusionOk="0">
                  <a:moveTo>
                    <a:pt x="9023" y="4804"/>
                  </a:moveTo>
                  <a:cubicBezTo>
                    <a:pt x="9709" y="2942"/>
                    <a:pt x="10395" y="1080"/>
                    <a:pt x="9880" y="335"/>
                  </a:cubicBezTo>
                  <a:cubicBezTo>
                    <a:pt x="9366" y="-410"/>
                    <a:pt x="7652" y="-38"/>
                    <a:pt x="5766" y="2756"/>
                  </a:cubicBezTo>
                  <a:cubicBezTo>
                    <a:pt x="3880" y="5549"/>
                    <a:pt x="1823" y="10762"/>
                    <a:pt x="795" y="14300"/>
                  </a:cubicBezTo>
                  <a:cubicBezTo>
                    <a:pt x="-234" y="17838"/>
                    <a:pt x="-234" y="19700"/>
                    <a:pt x="623" y="20445"/>
                  </a:cubicBezTo>
                  <a:cubicBezTo>
                    <a:pt x="1480" y="21190"/>
                    <a:pt x="3195" y="20818"/>
                    <a:pt x="5080" y="18956"/>
                  </a:cubicBezTo>
                  <a:cubicBezTo>
                    <a:pt x="6966" y="17093"/>
                    <a:pt x="9023" y="13742"/>
                    <a:pt x="10223" y="11135"/>
                  </a:cubicBezTo>
                  <a:cubicBezTo>
                    <a:pt x="11423" y="8528"/>
                    <a:pt x="11766" y="6666"/>
                    <a:pt x="12109" y="7411"/>
                  </a:cubicBezTo>
                  <a:cubicBezTo>
                    <a:pt x="12452" y="8156"/>
                    <a:pt x="12795" y="11507"/>
                    <a:pt x="13480" y="14114"/>
                  </a:cubicBezTo>
                  <a:cubicBezTo>
                    <a:pt x="14166" y="16721"/>
                    <a:pt x="15195" y="18583"/>
                    <a:pt x="16566" y="19514"/>
                  </a:cubicBezTo>
                  <a:cubicBezTo>
                    <a:pt x="17937" y="20445"/>
                    <a:pt x="19652" y="20445"/>
                    <a:pt x="21366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951582" y="3888570"/>
              <a:ext cx="154845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7436"/>
                  </a:moveTo>
                  <a:cubicBezTo>
                    <a:pt x="45" y="5666"/>
                    <a:pt x="-247" y="3895"/>
                    <a:pt x="337" y="2833"/>
                  </a:cubicBezTo>
                  <a:cubicBezTo>
                    <a:pt x="921" y="1770"/>
                    <a:pt x="2380" y="1416"/>
                    <a:pt x="3839" y="1770"/>
                  </a:cubicBezTo>
                  <a:cubicBezTo>
                    <a:pt x="5299" y="2125"/>
                    <a:pt x="6758" y="3187"/>
                    <a:pt x="8218" y="6020"/>
                  </a:cubicBezTo>
                  <a:cubicBezTo>
                    <a:pt x="9677" y="8852"/>
                    <a:pt x="11137" y="13456"/>
                    <a:pt x="11867" y="16643"/>
                  </a:cubicBezTo>
                  <a:cubicBezTo>
                    <a:pt x="12596" y="19830"/>
                    <a:pt x="12596" y="21600"/>
                    <a:pt x="12158" y="21600"/>
                  </a:cubicBezTo>
                  <a:cubicBezTo>
                    <a:pt x="11721" y="21600"/>
                    <a:pt x="10845" y="19830"/>
                    <a:pt x="12304" y="15934"/>
                  </a:cubicBezTo>
                  <a:cubicBezTo>
                    <a:pt x="13764" y="12039"/>
                    <a:pt x="17558" y="602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281218" y="3786970"/>
              <a:ext cx="1173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17591" y="1800"/>
                  </a:moveTo>
                  <a:cubicBezTo>
                    <a:pt x="17591" y="900"/>
                    <a:pt x="17591" y="0"/>
                    <a:pt x="16265" y="0"/>
                  </a:cubicBezTo>
                  <a:cubicBezTo>
                    <a:pt x="14939" y="0"/>
                    <a:pt x="12286" y="900"/>
                    <a:pt x="9255" y="3300"/>
                  </a:cubicBezTo>
                  <a:cubicBezTo>
                    <a:pt x="6223" y="5700"/>
                    <a:pt x="2813" y="9600"/>
                    <a:pt x="1107" y="12375"/>
                  </a:cubicBezTo>
                  <a:cubicBezTo>
                    <a:pt x="-598" y="15150"/>
                    <a:pt x="-598" y="16800"/>
                    <a:pt x="3002" y="18150"/>
                  </a:cubicBezTo>
                  <a:cubicBezTo>
                    <a:pt x="6602" y="19500"/>
                    <a:pt x="13802" y="20550"/>
                    <a:pt x="210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576326" y="3850470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471697" y="3856770"/>
              <a:ext cx="237980" cy="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641" fill="norm" stroke="1" extrusionOk="0">
                  <a:moveTo>
                    <a:pt x="840" y="20641"/>
                  </a:moveTo>
                  <a:cubicBezTo>
                    <a:pt x="271" y="16714"/>
                    <a:pt x="-297" y="12786"/>
                    <a:pt x="177" y="9841"/>
                  </a:cubicBezTo>
                  <a:cubicBezTo>
                    <a:pt x="650" y="6896"/>
                    <a:pt x="2166" y="4932"/>
                    <a:pt x="5198" y="2968"/>
                  </a:cubicBezTo>
                  <a:cubicBezTo>
                    <a:pt x="8229" y="1005"/>
                    <a:pt x="12777" y="-959"/>
                    <a:pt x="15714" y="514"/>
                  </a:cubicBezTo>
                  <a:cubicBezTo>
                    <a:pt x="18650" y="1986"/>
                    <a:pt x="19977" y="6896"/>
                    <a:pt x="21303" y="1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474726" y="410447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800"/>
                    <a:pt x="4469" y="12000"/>
                    <a:pt x="8069" y="8400"/>
                  </a:cubicBezTo>
                  <a:cubicBezTo>
                    <a:pt x="11669" y="4800"/>
                    <a:pt x="166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739698" y="3849654"/>
              <a:ext cx="99242" cy="28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40" fill="norm" stroke="1" extrusionOk="0">
                  <a:moveTo>
                    <a:pt x="20196" y="2480"/>
                  </a:moveTo>
                  <a:cubicBezTo>
                    <a:pt x="20637" y="1674"/>
                    <a:pt x="21078" y="868"/>
                    <a:pt x="19976" y="385"/>
                  </a:cubicBezTo>
                  <a:cubicBezTo>
                    <a:pt x="18874" y="-99"/>
                    <a:pt x="16229" y="-260"/>
                    <a:pt x="13143" y="707"/>
                  </a:cubicBezTo>
                  <a:cubicBezTo>
                    <a:pt x="10058" y="1674"/>
                    <a:pt x="6531" y="3770"/>
                    <a:pt x="3886" y="6188"/>
                  </a:cubicBezTo>
                  <a:cubicBezTo>
                    <a:pt x="1241" y="8606"/>
                    <a:pt x="-522" y="11346"/>
                    <a:pt x="139" y="13844"/>
                  </a:cubicBezTo>
                  <a:cubicBezTo>
                    <a:pt x="800" y="16343"/>
                    <a:pt x="3886" y="18600"/>
                    <a:pt x="6751" y="19809"/>
                  </a:cubicBezTo>
                  <a:cubicBezTo>
                    <a:pt x="9617" y="21018"/>
                    <a:pt x="12262" y="21179"/>
                    <a:pt x="14907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874776" y="3977470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400"/>
                    <a:pt x="12000" y="10800"/>
                    <a:pt x="15600" y="14400"/>
                  </a:cubicBezTo>
                  <a:cubicBezTo>
                    <a:pt x="19200" y="18000"/>
                    <a:pt x="20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900176" y="3907570"/>
              <a:ext cx="114301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568"/>
                  </a:moveTo>
                  <a:cubicBezTo>
                    <a:pt x="19600" y="193"/>
                    <a:pt x="17600" y="-183"/>
                    <a:pt x="15800" y="99"/>
                  </a:cubicBezTo>
                  <a:cubicBezTo>
                    <a:pt x="14000" y="380"/>
                    <a:pt x="12400" y="1320"/>
                    <a:pt x="10200" y="3949"/>
                  </a:cubicBezTo>
                  <a:cubicBezTo>
                    <a:pt x="8000" y="6579"/>
                    <a:pt x="5200" y="10899"/>
                    <a:pt x="3400" y="14092"/>
                  </a:cubicBezTo>
                  <a:cubicBezTo>
                    <a:pt x="1600" y="17285"/>
                    <a:pt x="800" y="19351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989076" y="409812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020826" y="402192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058926" y="4029972"/>
              <a:ext cx="825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215" y="3953"/>
                    <a:pt x="4431" y="-1447"/>
                    <a:pt x="8031" y="353"/>
                  </a:cubicBezTo>
                  <a:cubicBezTo>
                    <a:pt x="11631" y="2153"/>
                    <a:pt x="16615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071626" y="4117170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162643" y="4021920"/>
              <a:ext cx="10583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16" y="0"/>
                  </a:moveTo>
                  <a:cubicBezTo>
                    <a:pt x="15984" y="3273"/>
                    <a:pt x="15552" y="6545"/>
                    <a:pt x="14472" y="9164"/>
                  </a:cubicBezTo>
                  <a:cubicBezTo>
                    <a:pt x="13392" y="11782"/>
                    <a:pt x="11664" y="13745"/>
                    <a:pt x="9288" y="15055"/>
                  </a:cubicBezTo>
                  <a:cubicBezTo>
                    <a:pt x="6912" y="16364"/>
                    <a:pt x="3888" y="17018"/>
                    <a:pt x="2160" y="16527"/>
                  </a:cubicBezTo>
                  <a:cubicBezTo>
                    <a:pt x="432" y="16036"/>
                    <a:pt x="0" y="14400"/>
                    <a:pt x="0" y="12764"/>
                  </a:cubicBezTo>
                  <a:cubicBezTo>
                    <a:pt x="0" y="11127"/>
                    <a:pt x="432" y="9491"/>
                    <a:pt x="1728" y="8673"/>
                  </a:cubicBezTo>
                  <a:cubicBezTo>
                    <a:pt x="3024" y="7855"/>
                    <a:pt x="5184" y="7855"/>
                    <a:pt x="8640" y="10145"/>
                  </a:cubicBezTo>
                  <a:cubicBezTo>
                    <a:pt x="12096" y="12436"/>
                    <a:pt x="16848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1312926" y="3950873"/>
              <a:ext cx="73294" cy="23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26" fill="norm" stroke="1" extrusionOk="0">
                  <a:moveTo>
                    <a:pt x="0" y="108"/>
                  </a:moveTo>
                  <a:cubicBezTo>
                    <a:pt x="3600" y="-83"/>
                    <a:pt x="7200" y="-274"/>
                    <a:pt x="11100" y="1924"/>
                  </a:cubicBezTo>
                  <a:cubicBezTo>
                    <a:pt x="15000" y="4122"/>
                    <a:pt x="19200" y="8710"/>
                    <a:pt x="20400" y="11864"/>
                  </a:cubicBezTo>
                  <a:cubicBezTo>
                    <a:pt x="21600" y="15018"/>
                    <a:pt x="19800" y="16738"/>
                    <a:pt x="16800" y="18076"/>
                  </a:cubicBezTo>
                  <a:cubicBezTo>
                    <a:pt x="13800" y="19414"/>
                    <a:pt x="9600" y="20370"/>
                    <a:pt x="54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1433576" y="3920320"/>
              <a:ext cx="8051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524"/>
                  </a:cubicBezTo>
                  <a:cubicBezTo>
                    <a:pt x="11880" y="1047"/>
                    <a:pt x="15660" y="2095"/>
                    <a:pt x="18090" y="4255"/>
                  </a:cubicBezTo>
                  <a:cubicBezTo>
                    <a:pt x="20520" y="6415"/>
                    <a:pt x="21600" y="9687"/>
                    <a:pt x="19170" y="12764"/>
                  </a:cubicBezTo>
                  <a:cubicBezTo>
                    <a:pt x="16740" y="15840"/>
                    <a:pt x="10800" y="18720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0538226" y="3583770"/>
              <a:ext cx="641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2139" y="2400"/>
                    <a:pt x="4277" y="0"/>
                    <a:pt x="6772" y="0"/>
                  </a:cubicBezTo>
                  <a:cubicBezTo>
                    <a:pt x="9267" y="0"/>
                    <a:pt x="12119" y="2400"/>
                    <a:pt x="14650" y="6400"/>
                  </a:cubicBezTo>
                  <a:cubicBezTo>
                    <a:pt x="17180" y="10400"/>
                    <a:pt x="1939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077726" y="4263220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82"/>
                    <a:pt x="11520" y="10165"/>
                    <a:pt x="15120" y="13765"/>
                  </a:cubicBezTo>
                  <a:cubicBezTo>
                    <a:pt x="18720" y="17365"/>
                    <a:pt x="2016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109476" y="414892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160276" y="426322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166626" y="4339420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321920" y="4250520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134876" y="3593242"/>
              <a:ext cx="97695" cy="13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2" fill="norm" stroke="1" extrusionOk="0">
                  <a:moveTo>
                    <a:pt x="0" y="1504"/>
                  </a:moveTo>
                  <a:cubicBezTo>
                    <a:pt x="919" y="5159"/>
                    <a:pt x="1838" y="8814"/>
                    <a:pt x="1838" y="12137"/>
                  </a:cubicBezTo>
                  <a:cubicBezTo>
                    <a:pt x="1838" y="15460"/>
                    <a:pt x="919" y="18451"/>
                    <a:pt x="689" y="18285"/>
                  </a:cubicBezTo>
                  <a:cubicBezTo>
                    <a:pt x="460" y="18119"/>
                    <a:pt x="919" y="14796"/>
                    <a:pt x="1609" y="11971"/>
                  </a:cubicBezTo>
                  <a:cubicBezTo>
                    <a:pt x="2298" y="9147"/>
                    <a:pt x="3217" y="6820"/>
                    <a:pt x="5515" y="4494"/>
                  </a:cubicBezTo>
                  <a:cubicBezTo>
                    <a:pt x="7813" y="2168"/>
                    <a:pt x="11489" y="-158"/>
                    <a:pt x="14477" y="8"/>
                  </a:cubicBezTo>
                  <a:cubicBezTo>
                    <a:pt x="17464" y="174"/>
                    <a:pt x="19762" y="2833"/>
                    <a:pt x="20681" y="6820"/>
                  </a:cubicBezTo>
                  <a:cubicBezTo>
                    <a:pt x="21600" y="10808"/>
                    <a:pt x="21140" y="16125"/>
                    <a:pt x="20681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562626" y="5482370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000" y="11670"/>
                    <a:pt x="12000" y="3363"/>
                    <a:pt x="15600" y="870"/>
                  </a:cubicBezTo>
                  <a:cubicBezTo>
                    <a:pt x="19200" y="-1622"/>
                    <a:pt x="20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607076" y="560942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076976" y="4917270"/>
              <a:ext cx="2724151" cy="111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56"/>
                  </a:moveTo>
                  <a:cubicBezTo>
                    <a:pt x="101" y="19300"/>
                    <a:pt x="201" y="20245"/>
                    <a:pt x="269" y="20820"/>
                  </a:cubicBezTo>
                  <a:cubicBezTo>
                    <a:pt x="336" y="21395"/>
                    <a:pt x="369" y="21600"/>
                    <a:pt x="411" y="21600"/>
                  </a:cubicBezTo>
                  <a:cubicBezTo>
                    <a:pt x="453" y="21600"/>
                    <a:pt x="503" y="21395"/>
                    <a:pt x="554" y="20676"/>
                  </a:cubicBezTo>
                  <a:cubicBezTo>
                    <a:pt x="604" y="19957"/>
                    <a:pt x="655" y="18725"/>
                    <a:pt x="680" y="17329"/>
                  </a:cubicBezTo>
                  <a:cubicBezTo>
                    <a:pt x="705" y="15933"/>
                    <a:pt x="705" y="14373"/>
                    <a:pt x="688" y="12894"/>
                  </a:cubicBezTo>
                  <a:cubicBezTo>
                    <a:pt x="671" y="11416"/>
                    <a:pt x="638" y="10020"/>
                    <a:pt x="613" y="8726"/>
                  </a:cubicBezTo>
                  <a:cubicBezTo>
                    <a:pt x="587" y="7433"/>
                    <a:pt x="571" y="6242"/>
                    <a:pt x="554" y="5523"/>
                  </a:cubicBezTo>
                  <a:cubicBezTo>
                    <a:pt x="537" y="4805"/>
                    <a:pt x="520" y="4558"/>
                    <a:pt x="529" y="4291"/>
                  </a:cubicBezTo>
                  <a:cubicBezTo>
                    <a:pt x="537" y="4024"/>
                    <a:pt x="571" y="3737"/>
                    <a:pt x="629" y="3593"/>
                  </a:cubicBezTo>
                  <a:cubicBezTo>
                    <a:pt x="688" y="3449"/>
                    <a:pt x="772" y="3449"/>
                    <a:pt x="1099" y="3367"/>
                  </a:cubicBezTo>
                  <a:cubicBezTo>
                    <a:pt x="1427" y="3285"/>
                    <a:pt x="1997" y="3121"/>
                    <a:pt x="2576" y="3018"/>
                  </a:cubicBezTo>
                  <a:cubicBezTo>
                    <a:pt x="3155" y="2916"/>
                    <a:pt x="3743" y="2875"/>
                    <a:pt x="4380" y="2813"/>
                  </a:cubicBezTo>
                  <a:cubicBezTo>
                    <a:pt x="5018" y="2751"/>
                    <a:pt x="5706" y="2669"/>
                    <a:pt x="6378" y="2608"/>
                  </a:cubicBezTo>
                  <a:cubicBezTo>
                    <a:pt x="7049" y="2546"/>
                    <a:pt x="7703" y="2505"/>
                    <a:pt x="8366" y="2443"/>
                  </a:cubicBezTo>
                  <a:cubicBezTo>
                    <a:pt x="9029" y="2382"/>
                    <a:pt x="9701" y="2300"/>
                    <a:pt x="10389" y="2197"/>
                  </a:cubicBezTo>
                  <a:cubicBezTo>
                    <a:pt x="11077" y="2094"/>
                    <a:pt x="11782" y="1971"/>
                    <a:pt x="12411" y="1889"/>
                  </a:cubicBezTo>
                  <a:cubicBezTo>
                    <a:pt x="13041" y="1807"/>
                    <a:pt x="13594" y="1766"/>
                    <a:pt x="14232" y="1684"/>
                  </a:cubicBezTo>
                  <a:cubicBezTo>
                    <a:pt x="14870" y="1602"/>
                    <a:pt x="15592" y="1478"/>
                    <a:pt x="16263" y="1396"/>
                  </a:cubicBezTo>
                  <a:cubicBezTo>
                    <a:pt x="16934" y="1314"/>
                    <a:pt x="17555" y="1273"/>
                    <a:pt x="18151" y="1191"/>
                  </a:cubicBezTo>
                  <a:cubicBezTo>
                    <a:pt x="18747" y="1109"/>
                    <a:pt x="19317" y="986"/>
                    <a:pt x="19846" y="780"/>
                  </a:cubicBezTo>
                  <a:cubicBezTo>
                    <a:pt x="20375" y="575"/>
                    <a:pt x="20862" y="287"/>
                    <a:pt x="21147" y="144"/>
                  </a:cubicBezTo>
                  <a:cubicBezTo>
                    <a:pt x="21432" y="0"/>
                    <a:pt x="21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403876" y="5196670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372126" y="510142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511826" y="519667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499126" y="512047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614152" y="4949020"/>
              <a:ext cx="132625" cy="33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0" fill="norm" stroke="1" extrusionOk="0">
                  <a:moveTo>
                    <a:pt x="11196" y="14672"/>
                  </a:moveTo>
                  <a:cubicBezTo>
                    <a:pt x="9482" y="13992"/>
                    <a:pt x="7768" y="13313"/>
                    <a:pt x="6225" y="13177"/>
                  </a:cubicBezTo>
                  <a:cubicBezTo>
                    <a:pt x="4682" y="13042"/>
                    <a:pt x="3311" y="13449"/>
                    <a:pt x="2282" y="14468"/>
                  </a:cubicBezTo>
                  <a:cubicBezTo>
                    <a:pt x="1253" y="15487"/>
                    <a:pt x="568" y="17117"/>
                    <a:pt x="225" y="18272"/>
                  </a:cubicBezTo>
                  <a:cubicBezTo>
                    <a:pt x="-118" y="19426"/>
                    <a:pt x="-118" y="20106"/>
                    <a:pt x="568" y="20649"/>
                  </a:cubicBezTo>
                  <a:cubicBezTo>
                    <a:pt x="1253" y="21192"/>
                    <a:pt x="2625" y="21600"/>
                    <a:pt x="4168" y="21464"/>
                  </a:cubicBezTo>
                  <a:cubicBezTo>
                    <a:pt x="5711" y="21328"/>
                    <a:pt x="7425" y="20649"/>
                    <a:pt x="8796" y="18068"/>
                  </a:cubicBezTo>
                  <a:cubicBezTo>
                    <a:pt x="10168" y="15487"/>
                    <a:pt x="11196" y="11004"/>
                    <a:pt x="11368" y="7947"/>
                  </a:cubicBezTo>
                  <a:cubicBezTo>
                    <a:pt x="11539" y="4891"/>
                    <a:pt x="10853" y="3260"/>
                    <a:pt x="9996" y="2038"/>
                  </a:cubicBezTo>
                  <a:cubicBezTo>
                    <a:pt x="9139" y="815"/>
                    <a:pt x="8111" y="0"/>
                    <a:pt x="7425" y="0"/>
                  </a:cubicBezTo>
                  <a:cubicBezTo>
                    <a:pt x="6739" y="0"/>
                    <a:pt x="6396" y="815"/>
                    <a:pt x="6739" y="2717"/>
                  </a:cubicBezTo>
                  <a:cubicBezTo>
                    <a:pt x="7082" y="4619"/>
                    <a:pt x="8111" y="7608"/>
                    <a:pt x="10682" y="10121"/>
                  </a:cubicBezTo>
                  <a:cubicBezTo>
                    <a:pt x="13253" y="12634"/>
                    <a:pt x="17368" y="14672"/>
                    <a:pt x="21482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312426" y="416162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295493" y="4096003"/>
              <a:ext cx="48684" cy="21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1878" y="2097"/>
                  </a:moveTo>
                  <a:cubicBezTo>
                    <a:pt x="939" y="1049"/>
                    <a:pt x="0" y="0"/>
                    <a:pt x="0" y="0"/>
                  </a:cubicBezTo>
                  <a:cubicBezTo>
                    <a:pt x="0" y="0"/>
                    <a:pt x="939" y="1049"/>
                    <a:pt x="1409" y="3880"/>
                  </a:cubicBezTo>
                  <a:cubicBezTo>
                    <a:pt x="1878" y="6711"/>
                    <a:pt x="1878" y="11324"/>
                    <a:pt x="2817" y="14680"/>
                  </a:cubicBezTo>
                  <a:cubicBezTo>
                    <a:pt x="3757" y="18035"/>
                    <a:pt x="5635" y="20132"/>
                    <a:pt x="8922" y="20866"/>
                  </a:cubicBezTo>
                  <a:cubicBezTo>
                    <a:pt x="12209" y="21600"/>
                    <a:pt x="16904" y="20971"/>
                    <a:pt x="21600" y="2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216045" y="4307670"/>
              <a:ext cx="26148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661" y="21600"/>
                  </a:moveTo>
                  <a:cubicBezTo>
                    <a:pt x="790" y="20400"/>
                    <a:pt x="-81" y="19200"/>
                    <a:pt x="6" y="18300"/>
                  </a:cubicBezTo>
                  <a:cubicBezTo>
                    <a:pt x="93" y="17400"/>
                    <a:pt x="1138" y="16800"/>
                    <a:pt x="4535" y="13800"/>
                  </a:cubicBezTo>
                  <a:cubicBezTo>
                    <a:pt x="7932" y="10800"/>
                    <a:pt x="13680" y="5400"/>
                    <a:pt x="16903" y="2700"/>
                  </a:cubicBezTo>
                  <a:cubicBezTo>
                    <a:pt x="20125" y="0"/>
                    <a:pt x="20822" y="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532953" y="5305106"/>
              <a:ext cx="22391" cy="23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63" fill="norm" stroke="1" extrusionOk="0">
                  <a:moveTo>
                    <a:pt x="7026" y="1692"/>
                  </a:moveTo>
                  <a:cubicBezTo>
                    <a:pt x="3098" y="727"/>
                    <a:pt x="-829" y="-237"/>
                    <a:pt x="153" y="52"/>
                  </a:cubicBezTo>
                  <a:cubicBezTo>
                    <a:pt x="1135" y="342"/>
                    <a:pt x="7026" y="1884"/>
                    <a:pt x="11935" y="5067"/>
                  </a:cubicBezTo>
                  <a:cubicBezTo>
                    <a:pt x="16844" y="8249"/>
                    <a:pt x="20771" y="13070"/>
                    <a:pt x="20771" y="16059"/>
                  </a:cubicBezTo>
                  <a:cubicBezTo>
                    <a:pt x="20771" y="19049"/>
                    <a:pt x="16844" y="20206"/>
                    <a:pt x="1291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426226" y="5558620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8000"/>
                    <a:pt x="8139" y="14400"/>
                    <a:pt x="11739" y="10800"/>
                  </a:cubicBezTo>
                  <a:cubicBezTo>
                    <a:pt x="15339" y="7200"/>
                    <a:pt x="1847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470676" y="5793570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13" y="10350"/>
                  </a:cubicBezTo>
                  <a:cubicBezTo>
                    <a:pt x="626" y="13500"/>
                    <a:pt x="1252" y="16200"/>
                    <a:pt x="1565" y="18225"/>
                  </a:cubicBezTo>
                  <a:cubicBezTo>
                    <a:pt x="1878" y="20250"/>
                    <a:pt x="1878" y="21600"/>
                    <a:pt x="1878" y="21600"/>
                  </a:cubicBezTo>
                  <a:cubicBezTo>
                    <a:pt x="1878" y="21600"/>
                    <a:pt x="1878" y="20250"/>
                    <a:pt x="1722" y="17888"/>
                  </a:cubicBezTo>
                  <a:cubicBezTo>
                    <a:pt x="1565" y="15525"/>
                    <a:pt x="1252" y="12150"/>
                    <a:pt x="1878" y="9225"/>
                  </a:cubicBezTo>
                  <a:cubicBezTo>
                    <a:pt x="2504" y="6300"/>
                    <a:pt x="4070" y="3825"/>
                    <a:pt x="5791" y="2362"/>
                  </a:cubicBezTo>
                  <a:cubicBezTo>
                    <a:pt x="7513" y="900"/>
                    <a:pt x="9391" y="450"/>
                    <a:pt x="11113" y="1800"/>
                  </a:cubicBezTo>
                  <a:cubicBezTo>
                    <a:pt x="12835" y="3150"/>
                    <a:pt x="14400" y="6300"/>
                    <a:pt x="15339" y="8775"/>
                  </a:cubicBezTo>
                  <a:cubicBezTo>
                    <a:pt x="16278" y="11250"/>
                    <a:pt x="16591" y="13050"/>
                    <a:pt x="17530" y="13838"/>
                  </a:cubicBezTo>
                  <a:cubicBezTo>
                    <a:pt x="18470" y="14625"/>
                    <a:pt x="20035" y="14400"/>
                    <a:pt x="2160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627163" y="5671701"/>
              <a:ext cx="192764" cy="1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09" fill="norm" stroke="1" extrusionOk="0">
                  <a:moveTo>
                    <a:pt x="251" y="8359"/>
                  </a:moveTo>
                  <a:cubicBezTo>
                    <a:pt x="16" y="6109"/>
                    <a:pt x="-219" y="3859"/>
                    <a:pt x="368" y="2284"/>
                  </a:cubicBezTo>
                  <a:cubicBezTo>
                    <a:pt x="955" y="709"/>
                    <a:pt x="2364" y="-191"/>
                    <a:pt x="3538" y="34"/>
                  </a:cubicBezTo>
                  <a:cubicBezTo>
                    <a:pt x="4711" y="259"/>
                    <a:pt x="5651" y="1609"/>
                    <a:pt x="6238" y="4759"/>
                  </a:cubicBezTo>
                  <a:cubicBezTo>
                    <a:pt x="6824" y="7909"/>
                    <a:pt x="7059" y="12859"/>
                    <a:pt x="6707" y="16234"/>
                  </a:cubicBezTo>
                  <a:cubicBezTo>
                    <a:pt x="6355" y="19609"/>
                    <a:pt x="5416" y="21409"/>
                    <a:pt x="5533" y="21409"/>
                  </a:cubicBezTo>
                  <a:cubicBezTo>
                    <a:pt x="5651" y="21409"/>
                    <a:pt x="6824" y="19609"/>
                    <a:pt x="9642" y="17134"/>
                  </a:cubicBezTo>
                  <a:cubicBezTo>
                    <a:pt x="12459" y="14659"/>
                    <a:pt x="16920" y="11509"/>
                    <a:pt x="21381" y="8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978676" y="550782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258076" y="5379844"/>
              <a:ext cx="127001" cy="20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4682"/>
                  </a:moveTo>
                  <a:cubicBezTo>
                    <a:pt x="0" y="8173"/>
                    <a:pt x="0" y="11664"/>
                    <a:pt x="180" y="14609"/>
                  </a:cubicBezTo>
                  <a:cubicBezTo>
                    <a:pt x="360" y="17555"/>
                    <a:pt x="720" y="19955"/>
                    <a:pt x="900" y="20609"/>
                  </a:cubicBezTo>
                  <a:cubicBezTo>
                    <a:pt x="1080" y="21264"/>
                    <a:pt x="1080" y="20173"/>
                    <a:pt x="900" y="17228"/>
                  </a:cubicBezTo>
                  <a:cubicBezTo>
                    <a:pt x="720" y="14282"/>
                    <a:pt x="360" y="9482"/>
                    <a:pt x="1260" y="6209"/>
                  </a:cubicBezTo>
                  <a:cubicBezTo>
                    <a:pt x="2160" y="2937"/>
                    <a:pt x="4320" y="1191"/>
                    <a:pt x="6300" y="428"/>
                  </a:cubicBezTo>
                  <a:cubicBezTo>
                    <a:pt x="8280" y="-336"/>
                    <a:pt x="10080" y="-118"/>
                    <a:pt x="12420" y="1409"/>
                  </a:cubicBezTo>
                  <a:cubicBezTo>
                    <a:pt x="14760" y="2937"/>
                    <a:pt x="17640" y="5773"/>
                    <a:pt x="19260" y="8828"/>
                  </a:cubicBezTo>
                  <a:cubicBezTo>
                    <a:pt x="20880" y="11882"/>
                    <a:pt x="21240" y="15155"/>
                    <a:pt x="21600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537476" y="551417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772426" y="5229647"/>
              <a:ext cx="196851" cy="33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5922"/>
                  </a:moveTo>
                  <a:cubicBezTo>
                    <a:pt x="1161" y="6189"/>
                    <a:pt x="2323" y="6456"/>
                    <a:pt x="3368" y="7322"/>
                  </a:cubicBezTo>
                  <a:cubicBezTo>
                    <a:pt x="4413" y="8189"/>
                    <a:pt x="5342" y="9656"/>
                    <a:pt x="6619" y="11789"/>
                  </a:cubicBezTo>
                  <a:cubicBezTo>
                    <a:pt x="7897" y="13922"/>
                    <a:pt x="9523" y="16722"/>
                    <a:pt x="10684" y="18522"/>
                  </a:cubicBezTo>
                  <a:cubicBezTo>
                    <a:pt x="11845" y="20322"/>
                    <a:pt x="12542" y="21122"/>
                    <a:pt x="13355" y="21256"/>
                  </a:cubicBezTo>
                  <a:cubicBezTo>
                    <a:pt x="14168" y="21389"/>
                    <a:pt x="15097" y="20856"/>
                    <a:pt x="16258" y="19056"/>
                  </a:cubicBezTo>
                  <a:cubicBezTo>
                    <a:pt x="17419" y="17256"/>
                    <a:pt x="18813" y="14189"/>
                    <a:pt x="19510" y="10989"/>
                  </a:cubicBezTo>
                  <a:cubicBezTo>
                    <a:pt x="20206" y="7789"/>
                    <a:pt x="20206" y="4456"/>
                    <a:pt x="20206" y="2456"/>
                  </a:cubicBezTo>
                  <a:cubicBezTo>
                    <a:pt x="20206" y="456"/>
                    <a:pt x="20206" y="-211"/>
                    <a:pt x="20439" y="56"/>
                  </a:cubicBezTo>
                  <a:cubicBezTo>
                    <a:pt x="20671" y="322"/>
                    <a:pt x="21135" y="1522"/>
                    <a:pt x="21600" y="2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995959" y="5404267"/>
              <a:ext cx="125718" cy="12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06" fill="norm" stroke="1" extrusionOk="0">
                  <a:moveTo>
                    <a:pt x="12742" y="4731"/>
                  </a:moveTo>
                  <a:cubicBezTo>
                    <a:pt x="12382" y="2901"/>
                    <a:pt x="12022" y="1070"/>
                    <a:pt x="10942" y="338"/>
                  </a:cubicBezTo>
                  <a:cubicBezTo>
                    <a:pt x="9862" y="-394"/>
                    <a:pt x="8062" y="-28"/>
                    <a:pt x="6082" y="2352"/>
                  </a:cubicBezTo>
                  <a:cubicBezTo>
                    <a:pt x="4102" y="4731"/>
                    <a:pt x="1942" y="9125"/>
                    <a:pt x="862" y="12237"/>
                  </a:cubicBezTo>
                  <a:cubicBezTo>
                    <a:pt x="-218" y="15348"/>
                    <a:pt x="-218" y="17179"/>
                    <a:pt x="502" y="18643"/>
                  </a:cubicBezTo>
                  <a:cubicBezTo>
                    <a:pt x="1222" y="20108"/>
                    <a:pt x="2662" y="21206"/>
                    <a:pt x="3922" y="21023"/>
                  </a:cubicBezTo>
                  <a:cubicBezTo>
                    <a:pt x="5182" y="20840"/>
                    <a:pt x="6262" y="19375"/>
                    <a:pt x="7162" y="16996"/>
                  </a:cubicBezTo>
                  <a:cubicBezTo>
                    <a:pt x="8062" y="14616"/>
                    <a:pt x="8782" y="11321"/>
                    <a:pt x="9502" y="10589"/>
                  </a:cubicBezTo>
                  <a:cubicBezTo>
                    <a:pt x="10222" y="9857"/>
                    <a:pt x="10942" y="11687"/>
                    <a:pt x="12922" y="13884"/>
                  </a:cubicBezTo>
                  <a:cubicBezTo>
                    <a:pt x="14902" y="16081"/>
                    <a:pt x="18142" y="18643"/>
                    <a:pt x="21382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108976" y="5387170"/>
              <a:ext cx="120651" cy="1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7989"/>
                  </a:moveTo>
                  <a:cubicBezTo>
                    <a:pt x="0" y="6510"/>
                    <a:pt x="0" y="5030"/>
                    <a:pt x="947" y="4586"/>
                  </a:cubicBezTo>
                  <a:cubicBezTo>
                    <a:pt x="1895" y="4142"/>
                    <a:pt x="3789" y="4734"/>
                    <a:pt x="5874" y="6510"/>
                  </a:cubicBezTo>
                  <a:cubicBezTo>
                    <a:pt x="7958" y="8285"/>
                    <a:pt x="10232" y="11244"/>
                    <a:pt x="11747" y="13463"/>
                  </a:cubicBezTo>
                  <a:cubicBezTo>
                    <a:pt x="13263" y="15682"/>
                    <a:pt x="14021" y="17162"/>
                    <a:pt x="14211" y="18641"/>
                  </a:cubicBezTo>
                  <a:cubicBezTo>
                    <a:pt x="14400" y="20121"/>
                    <a:pt x="14021" y="21600"/>
                    <a:pt x="13453" y="21304"/>
                  </a:cubicBezTo>
                  <a:cubicBezTo>
                    <a:pt x="12884" y="21008"/>
                    <a:pt x="12126" y="18937"/>
                    <a:pt x="11558" y="15978"/>
                  </a:cubicBezTo>
                  <a:cubicBezTo>
                    <a:pt x="10989" y="13019"/>
                    <a:pt x="10611" y="9173"/>
                    <a:pt x="12316" y="6362"/>
                  </a:cubicBezTo>
                  <a:cubicBezTo>
                    <a:pt x="14021" y="3551"/>
                    <a:pt x="17811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308332" y="5235720"/>
              <a:ext cx="111795" cy="34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540" fill="norm" stroke="1" extrusionOk="0">
                  <a:moveTo>
                    <a:pt x="20742" y="1140"/>
                  </a:moveTo>
                  <a:cubicBezTo>
                    <a:pt x="19564" y="607"/>
                    <a:pt x="18386" y="73"/>
                    <a:pt x="16815" y="7"/>
                  </a:cubicBezTo>
                  <a:cubicBezTo>
                    <a:pt x="15244" y="-60"/>
                    <a:pt x="13280" y="340"/>
                    <a:pt x="10138" y="2073"/>
                  </a:cubicBezTo>
                  <a:cubicBezTo>
                    <a:pt x="6997" y="3807"/>
                    <a:pt x="2677" y="6873"/>
                    <a:pt x="909" y="9607"/>
                  </a:cubicBezTo>
                  <a:cubicBezTo>
                    <a:pt x="-858" y="12340"/>
                    <a:pt x="-73" y="14740"/>
                    <a:pt x="3462" y="16673"/>
                  </a:cubicBezTo>
                  <a:cubicBezTo>
                    <a:pt x="6997" y="18607"/>
                    <a:pt x="13280" y="20073"/>
                    <a:pt x="1956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534426" y="5285570"/>
              <a:ext cx="44451" cy="24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5143" y="4210"/>
                    <a:pt x="10286" y="8420"/>
                    <a:pt x="13371" y="11532"/>
                  </a:cubicBezTo>
                  <a:cubicBezTo>
                    <a:pt x="16457" y="14644"/>
                    <a:pt x="17486" y="16658"/>
                    <a:pt x="18514" y="18305"/>
                  </a:cubicBezTo>
                  <a:cubicBezTo>
                    <a:pt x="19543" y="19953"/>
                    <a:pt x="20571" y="21234"/>
                    <a:pt x="21086" y="21417"/>
                  </a:cubicBezTo>
                  <a:cubicBezTo>
                    <a:pt x="21600" y="21600"/>
                    <a:pt x="21600" y="20685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458226" y="526652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3494" y="7200"/>
                  </a:cubicBezTo>
                  <a:cubicBezTo>
                    <a:pt x="6141" y="3086"/>
                    <a:pt x="11012" y="0"/>
                    <a:pt x="14400" y="0"/>
                  </a:cubicBezTo>
                  <a:cubicBezTo>
                    <a:pt x="17788" y="0"/>
                    <a:pt x="19694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451876" y="553957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672915" y="5236507"/>
              <a:ext cx="134562" cy="27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61" fill="norm" stroke="1" extrusionOk="0">
                  <a:moveTo>
                    <a:pt x="15143" y="1789"/>
                  </a:moveTo>
                  <a:cubicBezTo>
                    <a:pt x="14479" y="989"/>
                    <a:pt x="13814" y="189"/>
                    <a:pt x="12817" y="29"/>
                  </a:cubicBezTo>
                  <a:cubicBezTo>
                    <a:pt x="11820" y="-131"/>
                    <a:pt x="10491" y="349"/>
                    <a:pt x="8331" y="2189"/>
                  </a:cubicBezTo>
                  <a:cubicBezTo>
                    <a:pt x="6171" y="4029"/>
                    <a:pt x="3180" y="7229"/>
                    <a:pt x="1519" y="9949"/>
                  </a:cubicBezTo>
                  <a:cubicBezTo>
                    <a:pt x="-143" y="12669"/>
                    <a:pt x="-475" y="14909"/>
                    <a:pt x="688" y="16829"/>
                  </a:cubicBezTo>
                  <a:cubicBezTo>
                    <a:pt x="1851" y="18749"/>
                    <a:pt x="4510" y="20349"/>
                    <a:pt x="8165" y="20909"/>
                  </a:cubicBezTo>
                  <a:cubicBezTo>
                    <a:pt x="11820" y="21469"/>
                    <a:pt x="16473" y="20989"/>
                    <a:pt x="21125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851926" y="5279220"/>
              <a:ext cx="1114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6521" y="5966"/>
                    <a:pt x="13042" y="11931"/>
                    <a:pt x="16709" y="15429"/>
                  </a:cubicBezTo>
                  <a:cubicBezTo>
                    <a:pt x="20377" y="18926"/>
                    <a:pt x="21192" y="19954"/>
                    <a:pt x="21396" y="20571"/>
                  </a:cubicBezTo>
                  <a:cubicBezTo>
                    <a:pt x="21600" y="21189"/>
                    <a:pt x="21192" y="21394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868981" y="5260170"/>
              <a:ext cx="9724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7437" y="1280"/>
                    <a:pt x="13761" y="2560"/>
                    <a:pt x="10084" y="5280"/>
                  </a:cubicBezTo>
                  <a:cubicBezTo>
                    <a:pt x="6408" y="8000"/>
                    <a:pt x="2731" y="12160"/>
                    <a:pt x="1123" y="15120"/>
                  </a:cubicBezTo>
                  <a:cubicBezTo>
                    <a:pt x="-486" y="18080"/>
                    <a:pt x="-26" y="19840"/>
                    <a:pt x="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034853" y="5418920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84"/>
                    <a:pt x="-1303" y="11368"/>
                    <a:pt x="240" y="14968"/>
                  </a:cubicBezTo>
                  <a:cubicBezTo>
                    <a:pt x="1783" y="18568"/>
                    <a:pt x="11040" y="200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112276" y="5371542"/>
              <a:ext cx="11430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200" y="14477"/>
                    <a:pt x="2400" y="8305"/>
                    <a:pt x="5000" y="4448"/>
                  </a:cubicBezTo>
                  <a:cubicBezTo>
                    <a:pt x="7600" y="591"/>
                    <a:pt x="11600" y="-952"/>
                    <a:pt x="14600" y="591"/>
                  </a:cubicBezTo>
                  <a:cubicBezTo>
                    <a:pt x="17600" y="2134"/>
                    <a:pt x="19600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124976" y="545702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312060" y="5291920"/>
              <a:ext cx="17486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9938" y="0"/>
                  </a:moveTo>
                  <a:cubicBezTo>
                    <a:pt x="19157" y="2979"/>
                    <a:pt x="18376" y="5959"/>
                    <a:pt x="15904" y="9186"/>
                  </a:cubicBezTo>
                  <a:cubicBezTo>
                    <a:pt x="13432" y="12414"/>
                    <a:pt x="9268" y="15890"/>
                    <a:pt x="6535" y="17628"/>
                  </a:cubicBezTo>
                  <a:cubicBezTo>
                    <a:pt x="3803" y="19366"/>
                    <a:pt x="2501" y="19366"/>
                    <a:pt x="1591" y="18621"/>
                  </a:cubicBezTo>
                  <a:cubicBezTo>
                    <a:pt x="680" y="17876"/>
                    <a:pt x="159" y="16386"/>
                    <a:pt x="29" y="14648"/>
                  </a:cubicBezTo>
                  <a:cubicBezTo>
                    <a:pt x="-101" y="12910"/>
                    <a:pt x="159" y="10924"/>
                    <a:pt x="1591" y="9807"/>
                  </a:cubicBezTo>
                  <a:cubicBezTo>
                    <a:pt x="3022" y="8690"/>
                    <a:pt x="5624" y="8441"/>
                    <a:pt x="9138" y="10552"/>
                  </a:cubicBezTo>
                  <a:cubicBezTo>
                    <a:pt x="12651" y="12662"/>
                    <a:pt x="17075" y="17131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550426" y="5232093"/>
              <a:ext cx="74109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476" fill="norm" stroke="1" extrusionOk="0">
                  <a:moveTo>
                    <a:pt x="1751" y="213"/>
                  </a:moveTo>
                  <a:cubicBezTo>
                    <a:pt x="5838" y="45"/>
                    <a:pt x="9924" y="-124"/>
                    <a:pt x="12843" y="129"/>
                  </a:cubicBezTo>
                  <a:cubicBezTo>
                    <a:pt x="15762" y="382"/>
                    <a:pt x="17514" y="1057"/>
                    <a:pt x="18973" y="3082"/>
                  </a:cubicBezTo>
                  <a:cubicBezTo>
                    <a:pt x="20432" y="5107"/>
                    <a:pt x="21600" y="8482"/>
                    <a:pt x="18389" y="11773"/>
                  </a:cubicBezTo>
                  <a:cubicBezTo>
                    <a:pt x="15178" y="15063"/>
                    <a:pt x="7589" y="18270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601226" y="5170721"/>
              <a:ext cx="112344" cy="32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357" fill="norm" stroke="1" extrusionOk="0">
                  <a:moveTo>
                    <a:pt x="0" y="2544"/>
                  </a:moveTo>
                  <a:cubicBezTo>
                    <a:pt x="386" y="1708"/>
                    <a:pt x="771" y="872"/>
                    <a:pt x="1929" y="384"/>
                  </a:cubicBezTo>
                  <a:cubicBezTo>
                    <a:pt x="3086" y="-104"/>
                    <a:pt x="5014" y="-243"/>
                    <a:pt x="7907" y="663"/>
                  </a:cubicBezTo>
                  <a:cubicBezTo>
                    <a:pt x="10800" y="1569"/>
                    <a:pt x="14657" y="3520"/>
                    <a:pt x="17357" y="6167"/>
                  </a:cubicBezTo>
                  <a:cubicBezTo>
                    <a:pt x="20057" y="8815"/>
                    <a:pt x="21600" y="12160"/>
                    <a:pt x="19479" y="14807"/>
                  </a:cubicBezTo>
                  <a:cubicBezTo>
                    <a:pt x="17357" y="17455"/>
                    <a:pt x="11571" y="19406"/>
                    <a:pt x="5786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661426" y="4911283"/>
              <a:ext cx="10477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073"/>
                  </a:moveTo>
                  <a:cubicBezTo>
                    <a:pt x="1309" y="4073"/>
                    <a:pt x="2618" y="4073"/>
                    <a:pt x="4015" y="3353"/>
                  </a:cubicBezTo>
                  <a:cubicBezTo>
                    <a:pt x="5411" y="2633"/>
                    <a:pt x="6895" y="1193"/>
                    <a:pt x="8575" y="473"/>
                  </a:cubicBezTo>
                  <a:cubicBezTo>
                    <a:pt x="10255" y="-247"/>
                    <a:pt x="12131" y="-247"/>
                    <a:pt x="13898" y="1193"/>
                  </a:cubicBezTo>
                  <a:cubicBezTo>
                    <a:pt x="15665" y="2633"/>
                    <a:pt x="17324" y="5513"/>
                    <a:pt x="18589" y="9113"/>
                  </a:cubicBezTo>
                  <a:cubicBezTo>
                    <a:pt x="19855" y="12713"/>
                    <a:pt x="20727" y="1703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181876" y="5336370"/>
              <a:ext cx="292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9" y="2283"/>
                    <a:pt x="16278" y="4566"/>
                    <a:pt x="12678" y="8166"/>
                  </a:cubicBezTo>
                  <a:cubicBezTo>
                    <a:pt x="9078" y="11766"/>
                    <a:pt x="4539" y="166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642126" y="5679270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15"/>
                    <a:pt x="9000" y="11631"/>
                    <a:pt x="5400" y="15231"/>
                  </a:cubicBezTo>
                  <a:cubicBezTo>
                    <a:pt x="1800" y="18831"/>
                    <a:pt x="9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426726" y="557132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394976" y="571737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233176" y="5142877"/>
              <a:ext cx="2317751" cy="97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17290"/>
                  </a:moveTo>
                  <a:cubicBezTo>
                    <a:pt x="59" y="18325"/>
                    <a:pt x="118" y="19360"/>
                    <a:pt x="168" y="19996"/>
                  </a:cubicBezTo>
                  <a:cubicBezTo>
                    <a:pt x="217" y="20631"/>
                    <a:pt x="256" y="20866"/>
                    <a:pt x="286" y="21101"/>
                  </a:cubicBezTo>
                  <a:cubicBezTo>
                    <a:pt x="316" y="21337"/>
                    <a:pt x="335" y="21572"/>
                    <a:pt x="355" y="21572"/>
                  </a:cubicBezTo>
                  <a:cubicBezTo>
                    <a:pt x="375" y="21572"/>
                    <a:pt x="395" y="21337"/>
                    <a:pt x="404" y="20325"/>
                  </a:cubicBezTo>
                  <a:cubicBezTo>
                    <a:pt x="414" y="19313"/>
                    <a:pt x="414" y="17525"/>
                    <a:pt x="424" y="15690"/>
                  </a:cubicBezTo>
                  <a:cubicBezTo>
                    <a:pt x="434" y="13854"/>
                    <a:pt x="454" y="11972"/>
                    <a:pt x="483" y="10184"/>
                  </a:cubicBezTo>
                  <a:cubicBezTo>
                    <a:pt x="513" y="8396"/>
                    <a:pt x="552" y="6701"/>
                    <a:pt x="562" y="5737"/>
                  </a:cubicBezTo>
                  <a:cubicBezTo>
                    <a:pt x="572" y="4772"/>
                    <a:pt x="552" y="4537"/>
                    <a:pt x="533" y="4301"/>
                  </a:cubicBezTo>
                  <a:cubicBezTo>
                    <a:pt x="513" y="4066"/>
                    <a:pt x="493" y="3831"/>
                    <a:pt x="533" y="3737"/>
                  </a:cubicBezTo>
                  <a:cubicBezTo>
                    <a:pt x="572" y="3643"/>
                    <a:pt x="671" y="3690"/>
                    <a:pt x="1036" y="3548"/>
                  </a:cubicBezTo>
                  <a:cubicBezTo>
                    <a:pt x="1401" y="3407"/>
                    <a:pt x="2032" y="3078"/>
                    <a:pt x="2712" y="2796"/>
                  </a:cubicBezTo>
                  <a:cubicBezTo>
                    <a:pt x="3393" y="2513"/>
                    <a:pt x="4123" y="2278"/>
                    <a:pt x="4803" y="2113"/>
                  </a:cubicBezTo>
                  <a:cubicBezTo>
                    <a:pt x="5484" y="1948"/>
                    <a:pt x="6115" y="1854"/>
                    <a:pt x="6796" y="1760"/>
                  </a:cubicBezTo>
                  <a:cubicBezTo>
                    <a:pt x="7476" y="1666"/>
                    <a:pt x="8206" y="1572"/>
                    <a:pt x="8985" y="1454"/>
                  </a:cubicBezTo>
                  <a:cubicBezTo>
                    <a:pt x="9764" y="1337"/>
                    <a:pt x="10593" y="1196"/>
                    <a:pt x="11431" y="1101"/>
                  </a:cubicBezTo>
                  <a:cubicBezTo>
                    <a:pt x="12270" y="1007"/>
                    <a:pt x="13118" y="960"/>
                    <a:pt x="13907" y="890"/>
                  </a:cubicBezTo>
                  <a:cubicBezTo>
                    <a:pt x="14696" y="819"/>
                    <a:pt x="15426" y="725"/>
                    <a:pt x="16195" y="631"/>
                  </a:cubicBezTo>
                  <a:cubicBezTo>
                    <a:pt x="16964" y="537"/>
                    <a:pt x="17773" y="443"/>
                    <a:pt x="18562" y="325"/>
                  </a:cubicBezTo>
                  <a:cubicBezTo>
                    <a:pt x="19351" y="207"/>
                    <a:pt x="20121" y="66"/>
                    <a:pt x="20624" y="19"/>
                  </a:cubicBezTo>
                  <a:cubicBezTo>
                    <a:pt x="21127" y="-28"/>
                    <a:pt x="21363" y="19"/>
                    <a:pt x="21600" y="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576076" y="5507820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880"/>
                    <a:pt x="11520" y="5760"/>
                    <a:pt x="15120" y="9360"/>
                  </a:cubicBezTo>
                  <a:cubicBezTo>
                    <a:pt x="18720" y="12960"/>
                    <a:pt x="2016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487176" y="5749120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551181" y="5848322"/>
              <a:ext cx="189996" cy="17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26" fill="norm" stroke="1" extrusionOk="0">
                  <a:moveTo>
                    <a:pt x="663" y="4862"/>
                  </a:moveTo>
                  <a:cubicBezTo>
                    <a:pt x="663" y="9437"/>
                    <a:pt x="663" y="14011"/>
                    <a:pt x="543" y="16933"/>
                  </a:cubicBezTo>
                  <a:cubicBezTo>
                    <a:pt x="423" y="19855"/>
                    <a:pt x="183" y="21126"/>
                    <a:pt x="63" y="21126"/>
                  </a:cubicBezTo>
                  <a:cubicBezTo>
                    <a:pt x="-57" y="21126"/>
                    <a:pt x="-57" y="19855"/>
                    <a:pt x="543" y="17060"/>
                  </a:cubicBezTo>
                  <a:cubicBezTo>
                    <a:pt x="1143" y="14265"/>
                    <a:pt x="2343" y="9945"/>
                    <a:pt x="5223" y="6641"/>
                  </a:cubicBezTo>
                  <a:cubicBezTo>
                    <a:pt x="8103" y="3338"/>
                    <a:pt x="12663" y="1051"/>
                    <a:pt x="15423" y="288"/>
                  </a:cubicBezTo>
                  <a:cubicBezTo>
                    <a:pt x="18183" y="-474"/>
                    <a:pt x="19143" y="288"/>
                    <a:pt x="19863" y="2448"/>
                  </a:cubicBezTo>
                  <a:cubicBezTo>
                    <a:pt x="20583" y="4608"/>
                    <a:pt x="21063" y="8166"/>
                    <a:pt x="21543" y="1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937391" y="574277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703076" y="5945970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6400"/>
                    <a:pt x="4114" y="12800"/>
                    <a:pt x="7714" y="16400"/>
                  </a:cubicBezTo>
                  <a:cubicBezTo>
                    <a:pt x="11314" y="20000"/>
                    <a:pt x="16457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172976" y="5451667"/>
              <a:ext cx="190501" cy="34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4651"/>
                  </a:moveTo>
                  <a:cubicBezTo>
                    <a:pt x="480" y="3473"/>
                    <a:pt x="960" y="2294"/>
                    <a:pt x="1560" y="2098"/>
                  </a:cubicBezTo>
                  <a:cubicBezTo>
                    <a:pt x="2160" y="1902"/>
                    <a:pt x="2880" y="2687"/>
                    <a:pt x="3720" y="4847"/>
                  </a:cubicBezTo>
                  <a:cubicBezTo>
                    <a:pt x="4560" y="7007"/>
                    <a:pt x="5520" y="10542"/>
                    <a:pt x="6240" y="13422"/>
                  </a:cubicBezTo>
                  <a:cubicBezTo>
                    <a:pt x="6960" y="16302"/>
                    <a:pt x="7440" y="18527"/>
                    <a:pt x="8160" y="19836"/>
                  </a:cubicBezTo>
                  <a:cubicBezTo>
                    <a:pt x="8880" y="21145"/>
                    <a:pt x="9840" y="21538"/>
                    <a:pt x="10680" y="21407"/>
                  </a:cubicBezTo>
                  <a:cubicBezTo>
                    <a:pt x="11520" y="21276"/>
                    <a:pt x="12240" y="20622"/>
                    <a:pt x="13320" y="18462"/>
                  </a:cubicBezTo>
                  <a:cubicBezTo>
                    <a:pt x="14400" y="16302"/>
                    <a:pt x="15840" y="12636"/>
                    <a:pt x="16920" y="9560"/>
                  </a:cubicBezTo>
                  <a:cubicBezTo>
                    <a:pt x="18000" y="6483"/>
                    <a:pt x="18720" y="3996"/>
                    <a:pt x="19320" y="2360"/>
                  </a:cubicBezTo>
                  <a:cubicBezTo>
                    <a:pt x="19920" y="723"/>
                    <a:pt x="20400" y="-62"/>
                    <a:pt x="20760" y="3"/>
                  </a:cubicBezTo>
                  <a:cubicBezTo>
                    <a:pt x="21120" y="69"/>
                    <a:pt x="21360" y="985"/>
                    <a:pt x="21600" y="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370620" y="5645082"/>
              <a:ext cx="138907" cy="11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54" fill="norm" stroke="1" extrusionOk="0">
                  <a:moveTo>
                    <a:pt x="11659" y="11473"/>
                  </a:moveTo>
                  <a:cubicBezTo>
                    <a:pt x="11332" y="9435"/>
                    <a:pt x="11004" y="7397"/>
                    <a:pt x="10022" y="5156"/>
                  </a:cubicBezTo>
                  <a:cubicBezTo>
                    <a:pt x="9041" y="2914"/>
                    <a:pt x="7404" y="469"/>
                    <a:pt x="5932" y="62"/>
                  </a:cubicBezTo>
                  <a:cubicBezTo>
                    <a:pt x="4459" y="-346"/>
                    <a:pt x="3150" y="1284"/>
                    <a:pt x="2168" y="4137"/>
                  </a:cubicBezTo>
                  <a:cubicBezTo>
                    <a:pt x="1186" y="6990"/>
                    <a:pt x="532" y="11065"/>
                    <a:pt x="204" y="14122"/>
                  </a:cubicBezTo>
                  <a:cubicBezTo>
                    <a:pt x="-123" y="17179"/>
                    <a:pt x="-123" y="19216"/>
                    <a:pt x="695" y="20235"/>
                  </a:cubicBezTo>
                  <a:cubicBezTo>
                    <a:pt x="1513" y="21254"/>
                    <a:pt x="3150" y="21254"/>
                    <a:pt x="4622" y="20235"/>
                  </a:cubicBezTo>
                  <a:cubicBezTo>
                    <a:pt x="6095" y="19216"/>
                    <a:pt x="7404" y="17179"/>
                    <a:pt x="8550" y="14937"/>
                  </a:cubicBezTo>
                  <a:cubicBezTo>
                    <a:pt x="9695" y="12696"/>
                    <a:pt x="10677" y="10250"/>
                    <a:pt x="11495" y="10046"/>
                  </a:cubicBezTo>
                  <a:cubicBezTo>
                    <a:pt x="12313" y="9843"/>
                    <a:pt x="12968" y="11880"/>
                    <a:pt x="13786" y="13918"/>
                  </a:cubicBezTo>
                  <a:cubicBezTo>
                    <a:pt x="14604" y="15956"/>
                    <a:pt x="15586" y="17994"/>
                    <a:pt x="16895" y="19216"/>
                  </a:cubicBezTo>
                  <a:cubicBezTo>
                    <a:pt x="18204" y="20439"/>
                    <a:pt x="19841" y="20846"/>
                    <a:pt x="2147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494149" y="5552270"/>
              <a:ext cx="161428" cy="1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85" fill="norm" stroke="1" extrusionOk="0">
                  <a:moveTo>
                    <a:pt x="355" y="12518"/>
                  </a:moveTo>
                  <a:cubicBezTo>
                    <a:pt x="75" y="11291"/>
                    <a:pt x="-206" y="10064"/>
                    <a:pt x="215" y="9082"/>
                  </a:cubicBezTo>
                  <a:cubicBezTo>
                    <a:pt x="636" y="8100"/>
                    <a:pt x="1758" y="7364"/>
                    <a:pt x="3020" y="7486"/>
                  </a:cubicBezTo>
                  <a:cubicBezTo>
                    <a:pt x="4282" y="7609"/>
                    <a:pt x="5685" y="8591"/>
                    <a:pt x="7508" y="10432"/>
                  </a:cubicBezTo>
                  <a:cubicBezTo>
                    <a:pt x="9332" y="12273"/>
                    <a:pt x="11576" y="14973"/>
                    <a:pt x="12698" y="17182"/>
                  </a:cubicBezTo>
                  <a:cubicBezTo>
                    <a:pt x="13820" y="19391"/>
                    <a:pt x="13820" y="21109"/>
                    <a:pt x="13539" y="21355"/>
                  </a:cubicBezTo>
                  <a:cubicBezTo>
                    <a:pt x="13259" y="21600"/>
                    <a:pt x="12698" y="20373"/>
                    <a:pt x="13399" y="17059"/>
                  </a:cubicBezTo>
                  <a:cubicBezTo>
                    <a:pt x="14100" y="13745"/>
                    <a:pt x="16064" y="8345"/>
                    <a:pt x="17607" y="5155"/>
                  </a:cubicBezTo>
                  <a:cubicBezTo>
                    <a:pt x="19150" y="1964"/>
                    <a:pt x="20272" y="982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808973" y="5447677"/>
              <a:ext cx="132354" cy="32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0" fill="norm" stroke="1" extrusionOk="0">
                  <a:moveTo>
                    <a:pt x="21439" y="2688"/>
                  </a:moveTo>
                  <a:cubicBezTo>
                    <a:pt x="21096" y="1995"/>
                    <a:pt x="20753" y="1303"/>
                    <a:pt x="18868" y="749"/>
                  </a:cubicBezTo>
                  <a:cubicBezTo>
                    <a:pt x="16982" y="195"/>
                    <a:pt x="13553" y="-220"/>
                    <a:pt x="10810" y="126"/>
                  </a:cubicBezTo>
                  <a:cubicBezTo>
                    <a:pt x="8068" y="472"/>
                    <a:pt x="6010" y="1580"/>
                    <a:pt x="3953" y="4003"/>
                  </a:cubicBezTo>
                  <a:cubicBezTo>
                    <a:pt x="1896" y="6426"/>
                    <a:pt x="-161" y="10165"/>
                    <a:pt x="10" y="13072"/>
                  </a:cubicBezTo>
                  <a:cubicBezTo>
                    <a:pt x="182" y="15980"/>
                    <a:pt x="2582" y="18057"/>
                    <a:pt x="5153" y="19303"/>
                  </a:cubicBezTo>
                  <a:cubicBezTo>
                    <a:pt x="7725" y="20549"/>
                    <a:pt x="10468" y="20965"/>
                    <a:pt x="1321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068591" y="5495120"/>
              <a:ext cx="608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000"/>
                    <a:pt x="6300" y="12000"/>
                    <a:pt x="2700" y="15500"/>
                  </a:cubicBezTo>
                  <a:cubicBezTo>
                    <a:pt x="-900" y="19000"/>
                    <a:pt x="-900" y="20000"/>
                    <a:pt x="2700" y="20600"/>
                  </a:cubicBezTo>
                  <a:cubicBezTo>
                    <a:pt x="6300" y="21200"/>
                    <a:pt x="13500" y="214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985776" y="5511493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57" y="12302"/>
                    <a:pt x="7513" y="4448"/>
                    <a:pt x="11113" y="1502"/>
                  </a:cubicBezTo>
                  <a:cubicBezTo>
                    <a:pt x="14713" y="-1443"/>
                    <a:pt x="181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960376" y="572372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203059" y="5454903"/>
              <a:ext cx="106568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19296" y="1624"/>
                  </a:moveTo>
                  <a:cubicBezTo>
                    <a:pt x="19296" y="812"/>
                    <a:pt x="19296" y="0"/>
                    <a:pt x="18277" y="0"/>
                  </a:cubicBezTo>
                  <a:cubicBezTo>
                    <a:pt x="17259" y="0"/>
                    <a:pt x="15221" y="812"/>
                    <a:pt x="11553" y="3329"/>
                  </a:cubicBezTo>
                  <a:cubicBezTo>
                    <a:pt x="7885" y="5847"/>
                    <a:pt x="2587" y="10069"/>
                    <a:pt x="753" y="12992"/>
                  </a:cubicBezTo>
                  <a:cubicBezTo>
                    <a:pt x="-1081" y="15916"/>
                    <a:pt x="549" y="17540"/>
                    <a:pt x="4421" y="18758"/>
                  </a:cubicBezTo>
                  <a:cubicBezTo>
                    <a:pt x="8293" y="19976"/>
                    <a:pt x="14406" y="20788"/>
                    <a:pt x="20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373126" y="5507820"/>
              <a:ext cx="1016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347726" y="5512718"/>
              <a:ext cx="158751" cy="28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110"/>
                  </a:moveTo>
                  <a:cubicBezTo>
                    <a:pt x="19584" y="-51"/>
                    <a:pt x="17568" y="-212"/>
                    <a:pt x="15120" y="997"/>
                  </a:cubicBezTo>
                  <a:cubicBezTo>
                    <a:pt x="12672" y="2206"/>
                    <a:pt x="9792" y="4785"/>
                    <a:pt x="7200" y="7928"/>
                  </a:cubicBezTo>
                  <a:cubicBezTo>
                    <a:pt x="4608" y="11072"/>
                    <a:pt x="2304" y="14779"/>
                    <a:pt x="1152" y="17116"/>
                  </a:cubicBezTo>
                  <a:cubicBezTo>
                    <a:pt x="0" y="19454"/>
                    <a:pt x="0" y="20421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531876" y="5704670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620776" y="563482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608076" y="571737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807043" y="5520520"/>
              <a:ext cx="1312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55" y="0"/>
                  </a:moveTo>
                  <a:cubicBezTo>
                    <a:pt x="19858" y="3709"/>
                    <a:pt x="19161" y="7418"/>
                    <a:pt x="16723" y="10364"/>
                  </a:cubicBezTo>
                  <a:cubicBezTo>
                    <a:pt x="14284" y="13309"/>
                    <a:pt x="10103" y="15491"/>
                    <a:pt x="7142" y="16582"/>
                  </a:cubicBezTo>
                  <a:cubicBezTo>
                    <a:pt x="4181" y="17673"/>
                    <a:pt x="2439" y="17673"/>
                    <a:pt x="1394" y="16909"/>
                  </a:cubicBezTo>
                  <a:cubicBezTo>
                    <a:pt x="348" y="16145"/>
                    <a:pt x="0" y="14618"/>
                    <a:pt x="0" y="13309"/>
                  </a:cubicBezTo>
                  <a:cubicBezTo>
                    <a:pt x="0" y="12000"/>
                    <a:pt x="348" y="10909"/>
                    <a:pt x="2439" y="9927"/>
                  </a:cubicBezTo>
                  <a:cubicBezTo>
                    <a:pt x="4529" y="8945"/>
                    <a:pt x="8361" y="8073"/>
                    <a:pt x="11845" y="9382"/>
                  </a:cubicBezTo>
                  <a:cubicBezTo>
                    <a:pt x="15329" y="10691"/>
                    <a:pt x="18465" y="14182"/>
                    <a:pt x="20032" y="16582"/>
                  </a:cubicBezTo>
                  <a:cubicBezTo>
                    <a:pt x="21600" y="18982"/>
                    <a:pt x="216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008126" y="5482420"/>
              <a:ext cx="7159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3086" y="313"/>
                    <a:pt x="6171" y="626"/>
                    <a:pt x="8949" y="1722"/>
                  </a:cubicBezTo>
                  <a:cubicBezTo>
                    <a:pt x="11726" y="2817"/>
                    <a:pt x="14194" y="4696"/>
                    <a:pt x="16663" y="7435"/>
                  </a:cubicBezTo>
                  <a:cubicBezTo>
                    <a:pt x="19131" y="10174"/>
                    <a:pt x="21600" y="13774"/>
                    <a:pt x="20674" y="16278"/>
                  </a:cubicBezTo>
                  <a:cubicBezTo>
                    <a:pt x="19749" y="18783"/>
                    <a:pt x="15429" y="20191"/>
                    <a:pt x="11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141476" y="5431620"/>
              <a:ext cx="14224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0" y="0"/>
                  </a:moveTo>
                  <a:cubicBezTo>
                    <a:pt x="3130" y="813"/>
                    <a:pt x="6261" y="1626"/>
                    <a:pt x="9861" y="3135"/>
                  </a:cubicBezTo>
                  <a:cubicBezTo>
                    <a:pt x="13461" y="4645"/>
                    <a:pt x="17530" y="6852"/>
                    <a:pt x="19565" y="9174"/>
                  </a:cubicBezTo>
                  <a:cubicBezTo>
                    <a:pt x="21600" y="11497"/>
                    <a:pt x="21600" y="13935"/>
                    <a:pt x="19096" y="16026"/>
                  </a:cubicBezTo>
                  <a:cubicBezTo>
                    <a:pt x="16591" y="18116"/>
                    <a:pt x="11583" y="19858"/>
                    <a:pt x="6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397526" y="7280412"/>
              <a:ext cx="285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80" y="10932"/>
                    <a:pt x="10560" y="1332"/>
                    <a:pt x="14160" y="132"/>
                  </a:cubicBezTo>
                  <a:cubicBezTo>
                    <a:pt x="17760" y="-1068"/>
                    <a:pt x="196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397526" y="7368370"/>
              <a:ext cx="400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6200"/>
                    <a:pt x="7771" y="10800"/>
                    <a:pt x="11371" y="7200"/>
                  </a:cubicBezTo>
                  <a:cubicBezTo>
                    <a:pt x="14971" y="3600"/>
                    <a:pt x="182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933976" y="6854020"/>
              <a:ext cx="76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960"/>
                    <a:pt x="6000" y="7920"/>
                    <a:pt x="9000" y="11430"/>
                  </a:cubicBezTo>
                  <a:cubicBezTo>
                    <a:pt x="12000" y="14940"/>
                    <a:pt x="15000" y="18000"/>
                    <a:pt x="17100" y="19620"/>
                  </a:cubicBezTo>
                  <a:cubicBezTo>
                    <a:pt x="19200" y="21240"/>
                    <a:pt x="204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024993" y="6931167"/>
              <a:ext cx="105834" cy="1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864" y="15058"/>
                  </a:moveTo>
                  <a:cubicBezTo>
                    <a:pt x="432" y="17176"/>
                    <a:pt x="0" y="19293"/>
                    <a:pt x="0" y="19293"/>
                  </a:cubicBezTo>
                  <a:cubicBezTo>
                    <a:pt x="0" y="19293"/>
                    <a:pt x="432" y="17176"/>
                    <a:pt x="1080" y="14211"/>
                  </a:cubicBezTo>
                  <a:cubicBezTo>
                    <a:pt x="1728" y="11246"/>
                    <a:pt x="2592" y="7435"/>
                    <a:pt x="3672" y="4682"/>
                  </a:cubicBezTo>
                  <a:cubicBezTo>
                    <a:pt x="4752" y="1929"/>
                    <a:pt x="6048" y="235"/>
                    <a:pt x="7776" y="23"/>
                  </a:cubicBezTo>
                  <a:cubicBezTo>
                    <a:pt x="9504" y="-189"/>
                    <a:pt x="11664" y="1082"/>
                    <a:pt x="14040" y="4893"/>
                  </a:cubicBezTo>
                  <a:cubicBezTo>
                    <a:pt x="16416" y="8705"/>
                    <a:pt x="19008" y="15058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367893" y="6773186"/>
              <a:ext cx="105834" cy="22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8640" y="9005"/>
                  </a:moveTo>
                  <a:cubicBezTo>
                    <a:pt x="7776" y="11246"/>
                    <a:pt x="6912" y="13488"/>
                    <a:pt x="6480" y="15220"/>
                  </a:cubicBezTo>
                  <a:cubicBezTo>
                    <a:pt x="6048" y="16952"/>
                    <a:pt x="6048" y="18175"/>
                    <a:pt x="5616" y="19295"/>
                  </a:cubicBezTo>
                  <a:cubicBezTo>
                    <a:pt x="5184" y="20416"/>
                    <a:pt x="4320" y="21435"/>
                    <a:pt x="3456" y="21435"/>
                  </a:cubicBezTo>
                  <a:cubicBezTo>
                    <a:pt x="2592" y="21435"/>
                    <a:pt x="1728" y="20416"/>
                    <a:pt x="1080" y="17563"/>
                  </a:cubicBezTo>
                  <a:cubicBezTo>
                    <a:pt x="432" y="14710"/>
                    <a:pt x="0" y="10024"/>
                    <a:pt x="0" y="7171"/>
                  </a:cubicBezTo>
                  <a:cubicBezTo>
                    <a:pt x="0" y="4318"/>
                    <a:pt x="432" y="3299"/>
                    <a:pt x="1080" y="2280"/>
                  </a:cubicBezTo>
                  <a:cubicBezTo>
                    <a:pt x="1728" y="1261"/>
                    <a:pt x="2592" y="243"/>
                    <a:pt x="4104" y="39"/>
                  </a:cubicBezTo>
                  <a:cubicBezTo>
                    <a:pt x="5616" y="-165"/>
                    <a:pt x="7776" y="446"/>
                    <a:pt x="9720" y="1669"/>
                  </a:cubicBezTo>
                  <a:cubicBezTo>
                    <a:pt x="11664" y="2892"/>
                    <a:pt x="13392" y="4726"/>
                    <a:pt x="14256" y="6254"/>
                  </a:cubicBezTo>
                  <a:cubicBezTo>
                    <a:pt x="15120" y="7782"/>
                    <a:pt x="15120" y="9005"/>
                    <a:pt x="14472" y="10024"/>
                  </a:cubicBezTo>
                  <a:cubicBezTo>
                    <a:pt x="13824" y="11043"/>
                    <a:pt x="12528" y="11858"/>
                    <a:pt x="9936" y="12265"/>
                  </a:cubicBezTo>
                  <a:cubicBezTo>
                    <a:pt x="7344" y="12673"/>
                    <a:pt x="3456" y="12673"/>
                    <a:pt x="2592" y="12978"/>
                  </a:cubicBezTo>
                  <a:cubicBezTo>
                    <a:pt x="1728" y="13284"/>
                    <a:pt x="3888" y="13895"/>
                    <a:pt x="7560" y="15322"/>
                  </a:cubicBezTo>
                  <a:cubicBezTo>
                    <a:pt x="11232" y="16748"/>
                    <a:pt x="16416" y="18990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537226" y="6790520"/>
              <a:ext cx="73308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0" fill="norm" stroke="1" extrusionOk="0">
                  <a:moveTo>
                    <a:pt x="0" y="4101"/>
                  </a:moveTo>
                  <a:cubicBezTo>
                    <a:pt x="3086" y="8476"/>
                    <a:pt x="6171" y="12851"/>
                    <a:pt x="9257" y="15995"/>
                  </a:cubicBezTo>
                  <a:cubicBezTo>
                    <a:pt x="12343" y="19139"/>
                    <a:pt x="15429" y="21053"/>
                    <a:pt x="17589" y="21327"/>
                  </a:cubicBezTo>
                  <a:cubicBezTo>
                    <a:pt x="19749" y="21600"/>
                    <a:pt x="20983" y="20233"/>
                    <a:pt x="21291" y="16405"/>
                  </a:cubicBezTo>
                  <a:cubicBezTo>
                    <a:pt x="21600" y="12577"/>
                    <a:pt x="20983" y="6289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325039" y="6676220"/>
              <a:ext cx="3339688" cy="102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61" fill="norm" stroke="1" extrusionOk="0">
                  <a:moveTo>
                    <a:pt x="121" y="17165"/>
                  </a:moveTo>
                  <a:cubicBezTo>
                    <a:pt x="244" y="18229"/>
                    <a:pt x="367" y="19294"/>
                    <a:pt x="435" y="19959"/>
                  </a:cubicBezTo>
                  <a:cubicBezTo>
                    <a:pt x="504" y="20624"/>
                    <a:pt x="518" y="20890"/>
                    <a:pt x="538" y="21134"/>
                  </a:cubicBezTo>
                  <a:cubicBezTo>
                    <a:pt x="559" y="21378"/>
                    <a:pt x="586" y="21600"/>
                    <a:pt x="606" y="21556"/>
                  </a:cubicBezTo>
                  <a:cubicBezTo>
                    <a:pt x="627" y="21511"/>
                    <a:pt x="641" y="21201"/>
                    <a:pt x="627" y="20292"/>
                  </a:cubicBezTo>
                  <a:cubicBezTo>
                    <a:pt x="613" y="19382"/>
                    <a:pt x="572" y="17874"/>
                    <a:pt x="524" y="16322"/>
                  </a:cubicBezTo>
                  <a:cubicBezTo>
                    <a:pt x="476" y="14770"/>
                    <a:pt x="422" y="13173"/>
                    <a:pt x="367" y="11554"/>
                  </a:cubicBezTo>
                  <a:cubicBezTo>
                    <a:pt x="312" y="9935"/>
                    <a:pt x="258" y="8294"/>
                    <a:pt x="203" y="7052"/>
                  </a:cubicBezTo>
                  <a:cubicBezTo>
                    <a:pt x="148" y="5810"/>
                    <a:pt x="93" y="4968"/>
                    <a:pt x="52" y="4369"/>
                  </a:cubicBezTo>
                  <a:cubicBezTo>
                    <a:pt x="11" y="3770"/>
                    <a:pt x="-16" y="3415"/>
                    <a:pt x="11" y="3326"/>
                  </a:cubicBezTo>
                  <a:cubicBezTo>
                    <a:pt x="39" y="3238"/>
                    <a:pt x="121" y="3415"/>
                    <a:pt x="353" y="3526"/>
                  </a:cubicBezTo>
                  <a:cubicBezTo>
                    <a:pt x="586" y="3637"/>
                    <a:pt x="969" y="3681"/>
                    <a:pt x="1407" y="3593"/>
                  </a:cubicBezTo>
                  <a:cubicBezTo>
                    <a:pt x="1844" y="3504"/>
                    <a:pt x="2337" y="3282"/>
                    <a:pt x="2816" y="3060"/>
                  </a:cubicBezTo>
                  <a:cubicBezTo>
                    <a:pt x="3294" y="2839"/>
                    <a:pt x="3760" y="2617"/>
                    <a:pt x="4273" y="2417"/>
                  </a:cubicBezTo>
                  <a:cubicBezTo>
                    <a:pt x="4786" y="2218"/>
                    <a:pt x="5346" y="2040"/>
                    <a:pt x="5825" y="1907"/>
                  </a:cubicBezTo>
                  <a:cubicBezTo>
                    <a:pt x="6304" y="1774"/>
                    <a:pt x="6701" y="1685"/>
                    <a:pt x="7132" y="1575"/>
                  </a:cubicBezTo>
                  <a:cubicBezTo>
                    <a:pt x="7562" y="1464"/>
                    <a:pt x="8028" y="1331"/>
                    <a:pt x="8493" y="1198"/>
                  </a:cubicBezTo>
                  <a:cubicBezTo>
                    <a:pt x="8958" y="1064"/>
                    <a:pt x="9423" y="931"/>
                    <a:pt x="9922" y="798"/>
                  </a:cubicBezTo>
                  <a:cubicBezTo>
                    <a:pt x="10421" y="665"/>
                    <a:pt x="10955" y="532"/>
                    <a:pt x="11482" y="444"/>
                  </a:cubicBezTo>
                  <a:cubicBezTo>
                    <a:pt x="12008" y="355"/>
                    <a:pt x="12528" y="310"/>
                    <a:pt x="13021" y="288"/>
                  </a:cubicBezTo>
                  <a:cubicBezTo>
                    <a:pt x="13513" y="266"/>
                    <a:pt x="13978" y="266"/>
                    <a:pt x="14553" y="310"/>
                  </a:cubicBezTo>
                  <a:cubicBezTo>
                    <a:pt x="15127" y="355"/>
                    <a:pt x="15811" y="444"/>
                    <a:pt x="16454" y="532"/>
                  </a:cubicBezTo>
                  <a:cubicBezTo>
                    <a:pt x="17097" y="621"/>
                    <a:pt x="17699" y="710"/>
                    <a:pt x="18301" y="776"/>
                  </a:cubicBezTo>
                  <a:cubicBezTo>
                    <a:pt x="18903" y="843"/>
                    <a:pt x="19505" y="887"/>
                    <a:pt x="20052" y="754"/>
                  </a:cubicBezTo>
                  <a:cubicBezTo>
                    <a:pt x="20599" y="621"/>
                    <a:pt x="21092" y="310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775476" y="7025470"/>
              <a:ext cx="278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5209"/>
                    <a:pt x="15429" y="10417"/>
                    <a:pt x="18514" y="14017"/>
                  </a:cubicBezTo>
                  <a:cubicBezTo>
                    <a:pt x="21600" y="17617"/>
                    <a:pt x="20057" y="19609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686576" y="7311220"/>
              <a:ext cx="361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600"/>
                    <a:pt x="9095" y="9600"/>
                    <a:pt x="12695" y="6000"/>
                  </a:cubicBezTo>
                  <a:cubicBezTo>
                    <a:pt x="16295" y="2400"/>
                    <a:pt x="189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827218" y="7460407"/>
              <a:ext cx="189559" cy="19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8" fill="norm" stroke="1" extrusionOk="0">
                  <a:moveTo>
                    <a:pt x="1333" y="2443"/>
                  </a:moveTo>
                  <a:cubicBezTo>
                    <a:pt x="613" y="3372"/>
                    <a:pt x="-107" y="4301"/>
                    <a:pt x="13" y="7088"/>
                  </a:cubicBezTo>
                  <a:cubicBezTo>
                    <a:pt x="133" y="9875"/>
                    <a:pt x="1093" y="14520"/>
                    <a:pt x="1573" y="17423"/>
                  </a:cubicBezTo>
                  <a:cubicBezTo>
                    <a:pt x="2053" y="20327"/>
                    <a:pt x="2053" y="21488"/>
                    <a:pt x="2053" y="21488"/>
                  </a:cubicBezTo>
                  <a:cubicBezTo>
                    <a:pt x="2053" y="21488"/>
                    <a:pt x="2053" y="20327"/>
                    <a:pt x="2053" y="17423"/>
                  </a:cubicBezTo>
                  <a:cubicBezTo>
                    <a:pt x="2053" y="14520"/>
                    <a:pt x="2053" y="9875"/>
                    <a:pt x="4213" y="6275"/>
                  </a:cubicBezTo>
                  <a:cubicBezTo>
                    <a:pt x="6373" y="2675"/>
                    <a:pt x="10693" y="120"/>
                    <a:pt x="13813" y="4"/>
                  </a:cubicBezTo>
                  <a:cubicBezTo>
                    <a:pt x="16933" y="-112"/>
                    <a:pt x="18853" y="2211"/>
                    <a:pt x="19933" y="5346"/>
                  </a:cubicBezTo>
                  <a:cubicBezTo>
                    <a:pt x="21013" y="8482"/>
                    <a:pt x="21253" y="12430"/>
                    <a:pt x="21493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391426" y="6950219"/>
              <a:ext cx="116579" cy="36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545" fill="norm" stroke="1" extrusionOk="0">
                  <a:moveTo>
                    <a:pt x="5684" y="9202"/>
                  </a:moveTo>
                  <a:cubicBezTo>
                    <a:pt x="6063" y="12905"/>
                    <a:pt x="6442" y="16608"/>
                    <a:pt x="6442" y="18768"/>
                  </a:cubicBezTo>
                  <a:cubicBezTo>
                    <a:pt x="6442" y="20928"/>
                    <a:pt x="6063" y="21545"/>
                    <a:pt x="6063" y="21545"/>
                  </a:cubicBezTo>
                  <a:cubicBezTo>
                    <a:pt x="6063" y="21545"/>
                    <a:pt x="6442" y="20928"/>
                    <a:pt x="6063" y="18644"/>
                  </a:cubicBezTo>
                  <a:cubicBezTo>
                    <a:pt x="5684" y="16361"/>
                    <a:pt x="4547" y="12411"/>
                    <a:pt x="4926" y="9140"/>
                  </a:cubicBezTo>
                  <a:cubicBezTo>
                    <a:pt x="5305" y="5870"/>
                    <a:pt x="7200" y="3278"/>
                    <a:pt x="9284" y="1796"/>
                  </a:cubicBezTo>
                  <a:cubicBezTo>
                    <a:pt x="11368" y="315"/>
                    <a:pt x="13642" y="-55"/>
                    <a:pt x="15347" y="7"/>
                  </a:cubicBezTo>
                  <a:cubicBezTo>
                    <a:pt x="17053" y="68"/>
                    <a:pt x="18189" y="562"/>
                    <a:pt x="19326" y="1735"/>
                  </a:cubicBezTo>
                  <a:cubicBezTo>
                    <a:pt x="20463" y="2907"/>
                    <a:pt x="21600" y="4759"/>
                    <a:pt x="20274" y="6302"/>
                  </a:cubicBezTo>
                  <a:cubicBezTo>
                    <a:pt x="18947" y="7844"/>
                    <a:pt x="15158" y="9079"/>
                    <a:pt x="11937" y="9696"/>
                  </a:cubicBezTo>
                  <a:cubicBezTo>
                    <a:pt x="8716" y="10313"/>
                    <a:pt x="6063" y="10313"/>
                    <a:pt x="4168" y="10066"/>
                  </a:cubicBezTo>
                  <a:cubicBezTo>
                    <a:pt x="2274" y="9819"/>
                    <a:pt x="1137" y="9326"/>
                    <a:pt x="0" y="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518426" y="7101670"/>
              <a:ext cx="139701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7714"/>
                  </a:moveTo>
                  <a:cubicBezTo>
                    <a:pt x="0" y="6429"/>
                    <a:pt x="0" y="5143"/>
                    <a:pt x="982" y="4500"/>
                  </a:cubicBezTo>
                  <a:cubicBezTo>
                    <a:pt x="1964" y="3857"/>
                    <a:pt x="3927" y="3857"/>
                    <a:pt x="6382" y="5400"/>
                  </a:cubicBezTo>
                  <a:cubicBezTo>
                    <a:pt x="8836" y="6943"/>
                    <a:pt x="11782" y="10029"/>
                    <a:pt x="13255" y="12343"/>
                  </a:cubicBezTo>
                  <a:cubicBezTo>
                    <a:pt x="14727" y="14657"/>
                    <a:pt x="14727" y="16200"/>
                    <a:pt x="14727" y="17614"/>
                  </a:cubicBezTo>
                  <a:cubicBezTo>
                    <a:pt x="14727" y="19029"/>
                    <a:pt x="14727" y="20314"/>
                    <a:pt x="13909" y="20957"/>
                  </a:cubicBezTo>
                  <a:cubicBezTo>
                    <a:pt x="13091" y="21600"/>
                    <a:pt x="11455" y="21600"/>
                    <a:pt x="10309" y="20957"/>
                  </a:cubicBezTo>
                  <a:cubicBezTo>
                    <a:pt x="9164" y="20314"/>
                    <a:pt x="8509" y="19029"/>
                    <a:pt x="8018" y="16200"/>
                  </a:cubicBezTo>
                  <a:cubicBezTo>
                    <a:pt x="7527" y="13371"/>
                    <a:pt x="7200" y="9000"/>
                    <a:pt x="8673" y="6171"/>
                  </a:cubicBezTo>
                  <a:cubicBezTo>
                    <a:pt x="10145" y="3343"/>
                    <a:pt x="13418" y="2057"/>
                    <a:pt x="15873" y="1286"/>
                  </a:cubicBezTo>
                  <a:cubicBezTo>
                    <a:pt x="18327" y="514"/>
                    <a:pt x="19964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742394" y="7013712"/>
              <a:ext cx="112583" cy="25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64" fill="norm" stroke="1" extrusionOk="0">
                  <a:moveTo>
                    <a:pt x="16475" y="983"/>
                  </a:moveTo>
                  <a:cubicBezTo>
                    <a:pt x="13675" y="452"/>
                    <a:pt x="10875" y="-79"/>
                    <a:pt x="8875" y="10"/>
                  </a:cubicBezTo>
                  <a:cubicBezTo>
                    <a:pt x="6875" y="98"/>
                    <a:pt x="5675" y="806"/>
                    <a:pt x="4075" y="3373"/>
                  </a:cubicBezTo>
                  <a:cubicBezTo>
                    <a:pt x="2475" y="5941"/>
                    <a:pt x="475" y="10367"/>
                    <a:pt x="75" y="13642"/>
                  </a:cubicBezTo>
                  <a:cubicBezTo>
                    <a:pt x="-325" y="16918"/>
                    <a:pt x="875" y="19042"/>
                    <a:pt x="3475" y="20193"/>
                  </a:cubicBezTo>
                  <a:cubicBezTo>
                    <a:pt x="6075" y="21344"/>
                    <a:pt x="10075" y="21521"/>
                    <a:pt x="13275" y="21255"/>
                  </a:cubicBezTo>
                  <a:cubicBezTo>
                    <a:pt x="16475" y="20990"/>
                    <a:pt x="18875" y="20282"/>
                    <a:pt x="21275" y="19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874026" y="7057220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812"/>
                    <a:pt x="10200" y="7624"/>
                    <a:pt x="13500" y="10482"/>
                  </a:cubicBezTo>
                  <a:cubicBezTo>
                    <a:pt x="16800" y="13341"/>
                    <a:pt x="18300" y="15247"/>
                    <a:pt x="19350" y="16941"/>
                  </a:cubicBezTo>
                  <a:cubicBezTo>
                    <a:pt x="20400" y="18635"/>
                    <a:pt x="21000" y="20118"/>
                    <a:pt x="21300" y="2085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929059" y="7019120"/>
              <a:ext cx="973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1440"/>
                    <a:pt x="12868" y="2880"/>
                    <a:pt x="9191" y="5600"/>
                  </a:cubicBezTo>
                  <a:cubicBezTo>
                    <a:pt x="5514" y="8320"/>
                    <a:pt x="2297" y="12320"/>
                    <a:pt x="919" y="15200"/>
                  </a:cubicBezTo>
                  <a:cubicBezTo>
                    <a:pt x="-460" y="18080"/>
                    <a:pt x="0" y="19840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5075109" y="7171520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5172476" y="7133420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191526" y="720962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334806" y="7069920"/>
              <a:ext cx="161521" cy="16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14" fill="norm" stroke="1" extrusionOk="0">
                  <a:moveTo>
                    <a:pt x="21406" y="0"/>
                  </a:moveTo>
                  <a:cubicBezTo>
                    <a:pt x="19162" y="2400"/>
                    <a:pt x="16918" y="4800"/>
                    <a:pt x="14393" y="8400"/>
                  </a:cubicBezTo>
                  <a:cubicBezTo>
                    <a:pt x="11868" y="12000"/>
                    <a:pt x="9063" y="16800"/>
                    <a:pt x="6959" y="19200"/>
                  </a:cubicBezTo>
                  <a:cubicBezTo>
                    <a:pt x="4855" y="21600"/>
                    <a:pt x="3453" y="21600"/>
                    <a:pt x="2331" y="20933"/>
                  </a:cubicBezTo>
                  <a:cubicBezTo>
                    <a:pt x="1209" y="20267"/>
                    <a:pt x="367" y="18933"/>
                    <a:pt x="87" y="17067"/>
                  </a:cubicBezTo>
                  <a:cubicBezTo>
                    <a:pt x="-194" y="15200"/>
                    <a:pt x="87" y="12800"/>
                    <a:pt x="2751" y="11067"/>
                  </a:cubicBezTo>
                  <a:cubicBezTo>
                    <a:pt x="5416" y="9333"/>
                    <a:pt x="10466" y="8267"/>
                    <a:pt x="13692" y="8000"/>
                  </a:cubicBezTo>
                  <a:cubicBezTo>
                    <a:pt x="16918" y="7733"/>
                    <a:pt x="18320" y="8267"/>
                    <a:pt x="19723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521726" y="6942920"/>
              <a:ext cx="10744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0" y="0"/>
                  </a:moveTo>
                  <a:cubicBezTo>
                    <a:pt x="5815" y="2853"/>
                    <a:pt x="11631" y="5706"/>
                    <a:pt x="15577" y="8558"/>
                  </a:cubicBezTo>
                  <a:cubicBezTo>
                    <a:pt x="19523" y="11411"/>
                    <a:pt x="21600" y="14264"/>
                    <a:pt x="20977" y="16302"/>
                  </a:cubicBezTo>
                  <a:cubicBezTo>
                    <a:pt x="20354" y="18340"/>
                    <a:pt x="17031" y="19562"/>
                    <a:pt x="13915" y="20309"/>
                  </a:cubicBezTo>
                  <a:cubicBezTo>
                    <a:pt x="10800" y="21057"/>
                    <a:pt x="7892" y="21328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800430" y="6954020"/>
              <a:ext cx="121347" cy="3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33" fill="norm" stroke="1" extrusionOk="0">
                  <a:moveTo>
                    <a:pt x="20638" y="101"/>
                  </a:moveTo>
                  <a:cubicBezTo>
                    <a:pt x="16678" y="-33"/>
                    <a:pt x="12718" y="-167"/>
                    <a:pt x="9478" y="638"/>
                  </a:cubicBezTo>
                  <a:cubicBezTo>
                    <a:pt x="6238" y="1443"/>
                    <a:pt x="3718" y="3187"/>
                    <a:pt x="1918" y="5602"/>
                  </a:cubicBezTo>
                  <a:cubicBezTo>
                    <a:pt x="118" y="8017"/>
                    <a:pt x="-962" y="11103"/>
                    <a:pt x="1198" y="13853"/>
                  </a:cubicBezTo>
                  <a:cubicBezTo>
                    <a:pt x="3358" y="16603"/>
                    <a:pt x="8758" y="19018"/>
                    <a:pt x="14158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972576" y="7012770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300"/>
                    <a:pt x="8640" y="12600"/>
                    <a:pt x="11520" y="16200"/>
                  </a:cubicBezTo>
                  <a:cubicBezTo>
                    <a:pt x="14400" y="19800"/>
                    <a:pt x="15840" y="20700"/>
                    <a:pt x="17280" y="2115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6074176" y="7139207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00" y="11375"/>
                    <a:pt x="1600" y="2735"/>
                    <a:pt x="5200" y="575"/>
                  </a:cubicBezTo>
                  <a:cubicBezTo>
                    <a:pt x="8800" y="-1585"/>
                    <a:pt x="15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6429776" y="6901558"/>
              <a:ext cx="103768" cy="33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538" fill="norm" stroke="1" extrusionOk="0">
                  <a:moveTo>
                    <a:pt x="0" y="10806"/>
                  </a:moveTo>
                  <a:cubicBezTo>
                    <a:pt x="0" y="13930"/>
                    <a:pt x="0" y="17055"/>
                    <a:pt x="208" y="18957"/>
                  </a:cubicBezTo>
                  <a:cubicBezTo>
                    <a:pt x="415" y="20859"/>
                    <a:pt x="831" y="21538"/>
                    <a:pt x="1246" y="21538"/>
                  </a:cubicBezTo>
                  <a:cubicBezTo>
                    <a:pt x="1662" y="21538"/>
                    <a:pt x="2077" y="20859"/>
                    <a:pt x="2285" y="17802"/>
                  </a:cubicBezTo>
                  <a:cubicBezTo>
                    <a:pt x="2492" y="14746"/>
                    <a:pt x="2492" y="9312"/>
                    <a:pt x="2700" y="6187"/>
                  </a:cubicBezTo>
                  <a:cubicBezTo>
                    <a:pt x="2908" y="3063"/>
                    <a:pt x="3323" y="2247"/>
                    <a:pt x="3946" y="1500"/>
                  </a:cubicBezTo>
                  <a:cubicBezTo>
                    <a:pt x="4569" y="753"/>
                    <a:pt x="5400" y="74"/>
                    <a:pt x="7685" y="6"/>
                  </a:cubicBezTo>
                  <a:cubicBezTo>
                    <a:pt x="9969" y="-62"/>
                    <a:pt x="13708" y="481"/>
                    <a:pt x="16615" y="1840"/>
                  </a:cubicBezTo>
                  <a:cubicBezTo>
                    <a:pt x="19523" y="3198"/>
                    <a:pt x="21600" y="5372"/>
                    <a:pt x="19523" y="6934"/>
                  </a:cubicBezTo>
                  <a:cubicBezTo>
                    <a:pt x="17446" y="8496"/>
                    <a:pt x="11215" y="9447"/>
                    <a:pt x="7269" y="10059"/>
                  </a:cubicBezTo>
                  <a:cubicBezTo>
                    <a:pt x="3323" y="10670"/>
                    <a:pt x="1662" y="10942"/>
                    <a:pt x="0" y="1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6512326" y="7082620"/>
              <a:ext cx="107951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050"/>
                  </a:moveTo>
                  <a:cubicBezTo>
                    <a:pt x="2118" y="3780"/>
                    <a:pt x="4235" y="3510"/>
                    <a:pt x="5929" y="4050"/>
                  </a:cubicBezTo>
                  <a:cubicBezTo>
                    <a:pt x="7624" y="4590"/>
                    <a:pt x="8894" y="5940"/>
                    <a:pt x="10165" y="8235"/>
                  </a:cubicBezTo>
                  <a:cubicBezTo>
                    <a:pt x="11435" y="10530"/>
                    <a:pt x="12706" y="13770"/>
                    <a:pt x="13129" y="16065"/>
                  </a:cubicBezTo>
                  <a:cubicBezTo>
                    <a:pt x="13553" y="18360"/>
                    <a:pt x="13129" y="19710"/>
                    <a:pt x="11859" y="20520"/>
                  </a:cubicBezTo>
                  <a:cubicBezTo>
                    <a:pt x="10588" y="21330"/>
                    <a:pt x="8471" y="21600"/>
                    <a:pt x="6776" y="20925"/>
                  </a:cubicBezTo>
                  <a:cubicBezTo>
                    <a:pt x="5082" y="20250"/>
                    <a:pt x="3812" y="18630"/>
                    <a:pt x="3812" y="15525"/>
                  </a:cubicBezTo>
                  <a:cubicBezTo>
                    <a:pt x="3812" y="12420"/>
                    <a:pt x="5082" y="7830"/>
                    <a:pt x="8259" y="4995"/>
                  </a:cubicBezTo>
                  <a:cubicBezTo>
                    <a:pt x="11435" y="2160"/>
                    <a:pt x="1651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679163" y="6991603"/>
              <a:ext cx="106214" cy="24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1" fill="norm" stroke="1" extrusionOk="0">
                  <a:moveTo>
                    <a:pt x="14899" y="1831"/>
                  </a:moveTo>
                  <a:cubicBezTo>
                    <a:pt x="15323" y="915"/>
                    <a:pt x="15746" y="0"/>
                    <a:pt x="15111" y="0"/>
                  </a:cubicBezTo>
                  <a:cubicBezTo>
                    <a:pt x="14476" y="0"/>
                    <a:pt x="12781" y="915"/>
                    <a:pt x="10028" y="3386"/>
                  </a:cubicBezTo>
                  <a:cubicBezTo>
                    <a:pt x="7276" y="5858"/>
                    <a:pt x="3464" y="9885"/>
                    <a:pt x="1558" y="12997"/>
                  </a:cubicBezTo>
                  <a:cubicBezTo>
                    <a:pt x="-348" y="16108"/>
                    <a:pt x="-348" y="18305"/>
                    <a:pt x="711" y="19678"/>
                  </a:cubicBezTo>
                  <a:cubicBezTo>
                    <a:pt x="1770" y="21051"/>
                    <a:pt x="3887" y="21600"/>
                    <a:pt x="7487" y="21417"/>
                  </a:cubicBezTo>
                  <a:cubicBezTo>
                    <a:pt x="11087" y="21234"/>
                    <a:pt x="16170" y="20319"/>
                    <a:pt x="21252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829826" y="7000070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3600"/>
                    <a:pt x="11782" y="7200"/>
                    <a:pt x="15382" y="10800"/>
                  </a:cubicBezTo>
                  <a:cubicBezTo>
                    <a:pt x="18982" y="14400"/>
                    <a:pt x="2029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880626" y="7031820"/>
              <a:ext cx="107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612" y="1042"/>
                  </a:cubicBezTo>
                  <a:cubicBezTo>
                    <a:pt x="11859" y="2084"/>
                    <a:pt x="8471" y="4168"/>
                    <a:pt x="5929" y="7768"/>
                  </a:cubicBezTo>
                  <a:cubicBezTo>
                    <a:pt x="3388" y="11368"/>
                    <a:pt x="1694" y="16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052076" y="7158820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140976" y="711437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121926" y="717787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4400"/>
                    <a:pt x="5486" y="7200"/>
                    <a:pt x="9086" y="3600"/>
                  </a:cubicBezTo>
                  <a:cubicBezTo>
                    <a:pt x="12686" y="0"/>
                    <a:pt x="171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317557" y="7031820"/>
              <a:ext cx="15362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8516" y="4950"/>
                    <a:pt x="15557" y="9900"/>
                    <a:pt x="12894" y="13050"/>
                  </a:cubicBezTo>
                  <a:cubicBezTo>
                    <a:pt x="10231" y="16200"/>
                    <a:pt x="7864" y="17550"/>
                    <a:pt x="5941" y="18337"/>
                  </a:cubicBezTo>
                  <a:cubicBezTo>
                    <a:pt x="4017" y="19125"/>
                    <a:pt x="2538" y="19350"/>
                    <a:pt x="1502" y="18900"/>
                  </a:cubicBezTo>
                  <a:cubicBezTo>
                    <a:pt x="467" y="18450"/>
                    <a:pt x="-125" y="17325"/>
                    <a:pt x="23" y="15525"/>
                  </a:cubicBezTo>
                  <a:cubicBezTo>
                    <a:pt x="171" y="13725"/>
                    <a:pt x="1059" y="11250"/>
                    <a:pt x="2834" y="9563"/>
                  </a:cubicBezTo>
                  <a:cubicBezTo>
                    <a:pt x="4609" y="7875"/>
                    <a:pt x="7272" y="6975"/>
                    <a:pt x="9639" y="7650"/>
                  </a:cubicBezTo>
                  <a:cubicBezTo>
                    <a:pt x="12007" y="8325"/>
                    <a:pt x="14078" y="10575"/>
                    <a:pt x="16001" y="13162"/>
                  </a:cubicBezTo>
                  <a:cubicBezTo>
                    <a:pt x="17924" y="15750"/>
                    <a:pt x="19700" y="18675"/>
                    <a:pt x="21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534676" y="6993720"/>
              <a:ext cx="7093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06" y="0"/>
                  </a:moveTo>
                  <a:cubicBezTo>
                    <a:pt x="12343" y="2908"/>
                    <a:pt x="17280" y="5815"/>
                    <a:pt x="19440" y="8792"/>
                  </a:cubicBezTo>
                  <a:cubicBezTo>
                    <a:pt x="21600" y="11769"/>
                    <a:pt x="20983" y="14815"/>
                    <a:pt x="17280" y="16962"/>
                  </a:cubicBezTo>
                  <a:cubicBezTo>
                    <a:pt x="13577" y="19108"/>
                    <a:pt x="6789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655326" y="6949270"/>
              <a:ext cx="7100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600" fill="norm" stroke="1" extrusionOk="0">
                  <a:moveTo>
                    <a:pt x="3600" y="0"/>
                  </a:moveTo>
                  <a:cubicBezTo>
                    <a:pt x="8400" y="1855"/>
                    <a:pt x="13200" y="3709"/>
                    <a:pt x="16500" y="6000"/>
                  </a:cubicBezTo>
                  <a:cubicBezTo>
                    <a:pt x="19800" y="8291"/>
                    <a:pt x="21600" y="11018"/>
                    <a:pt x="18600" y="13691"/>
                  </a:cubicBezTo>
                  <a:cubicBezTo>
                    <a:pt x="15600" y="16364"/>
                    <a:pt x="78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518676" y="6714849"/>
              <a:ext cx="736601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428" y="16500"/>
                    <a:pt x="2855" y="11700"/>
                    <a:pt x="4717" y="8100"/>
                  </a:cubicBezTo>
                  <a:cubicBezTo>
                    <a:pt x="6579" y="4500"/>
                    <a:pt x="8876" y="2100"/>
                    <a:pt x="11328" y="900"/>
                  </a:cubicBezTo>
                  <a:cubicBezTo>
                    <a:pt x="13779" y="-300"/>
                    <a:pt x="16386" y="-300"/>
                    <a:pt x="18124" y="900"/>
                  </a:cubicBezTo>
                  <a:cubicBezTo>
                    <a:pt x="19862" y="2100"/>
                    <a:pt x="20731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291487" y="7076696"/>
              <a:ext cx="208390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18" fill="norm" stroke="1" extrusionOk="0">
                  <a:moveTo>
                    <a:pt x="1826" y="21118"/>
                  </a:moveTo>
                  <a:cubicBezTo>
                    <a:pt x="746" y="16318"/>
                    <a:pt x="-334" y="11518"/>
                    <a:pt x="98" y="9118"/>
                  </a:cubicBezTo>
                  <a:cubicBezTo>
                    <a:pt x="530" y="6718"/>
                    <a:pt x="2474" y="6718"/>
                    <a:pt x="5390" y="5518"/>
                  </a:cubicBezTo>
                  <a:cubicBezTo>
                    <a:pt x="8306" y="4318"/>
                    <a:pt x="12194" y="1918"/>
                    <a:pt x="14786" y="718"/>
                  </a:cubicBezTo>
                  <a:cubicBezTo>
                    <a:pt x="17378" y="-482"/>
                    <a:pt x="18674" y="-482"/>
                    <a:pt x="19538" y="3118"/>
                  </a:cubicBezTo>
                  <a:cubicBezTo>
                    <a:pt x="20402" y="6718"/>
                    <a:pt x="20834" y="13918"/>
                    <a:pt x="21266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258576" y="7260420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14400"/>
                    <a:pt x="5620" y="7200"/>
                    <a:pt x="9220" y="3600"/>
                  </a:cubicBezTo>
                  <a:cubicBezTo>
                    <a:pt x="12820" y="0"/>
                    <a:pt x="172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806388" y="6734012"/>
              <a:ext cx="2443039" cy="101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65" fill="norm" stroke="1" extrusionOk="0">
                  <a:moveTo>
                    <a:pt x="209" y="17634"/>
                  </a:moveTo>
                  <a:cubicBezTo>
                    <a:pt x="266" y="18532"/>
                    <a:pt x="322" y="19430"/>
                    <a:pt x="359" y="20014"/>
                  </a:cubicBezTo>
                  <a:cubicBezTo>
                    <a:pt x="396" y="20598"/>
                    <a:pt x="415" y="20867"/>
                    <a:pt x="443" y="21114"/>
                  </a:cubicBezTo>
                  <a:cubicBezTo>
                    <a:pt x="471" y="21361"/>
                    <a:pt x="509" y="21586"/>
                    <a:pt x="546" y="21564"/>
                  </a:cubicBezTo>
                  <a:cubicBezTo>
                    <a:pt x="583" y="21541"/>
                    <a:pt x="621" y="21272"/>
                    <a:pt x="649" y="20374"/>
                  </a:cubicBezTo>
                  <a:cubicBezTo>
                    <a:pt x="677" y="19475"/>
                    <a:pt x="696" y="17949"/>
                    <a:pt x="686" y="16377"/>
                  </a:cubicBezTo>
                  <a:cubicBezTo>
                    <a:pt x="677" y="14805"/>
                    <a:pt x="640" y="13188"/>
                    <a:pt x="574" y="11594"/>
                  </a:cubicBezTo>
                  <a:cubicBezTo>
                    <a:pt x="509" y="10000"/>
                    <a:pt x="415" y="8428"/>
                    <a:pt x="312" y="6857"/>
                  </a:cubicBezTo>
                  <a:cubicBezTo>
                    <a:pt x="209" y="5285"/>
                    <a:pt x="97" y="3713"/>
                    <a:pt x="41" y="2815"/>
                  </a:cubicBezTo>
                  <a:cubicBezTo>
                    <a:pt x="-15" y="1917"/>
                    <a:pt x="-15" y="1692"/>
                    <a:pt x="50" y="1648"/>
                  </a:cubicBezTo>
                  <a:cubicBezTo>
                    <a:pt x="116" y="1603"/>
                    <a:pt x="247" y="1737"/>
                    <a:pt x="574" y="1805"/>
                  </a:cubicBezTo>
                  <a:cubicBezTo>
                    <a:pt x="901" y="1872"/>
                    <a:pt x="1425" y="1872"/>
                    <a:pt x="1958" y="1805"/>
                  </a:cubicBezTo>
                  <a:cubicBezTo>
                    <a:pt x="2491" y="1737"/>
                    <a:pt x="3033" y="1603"/>
                    <a:pt x="3660" y="1423"/>
                  </a:cubicBezTo>
                  <a:cubicBezTo>
                    <a:pt x="4286" y="1243"/>
                    <a:pt x="4997" y="1019"/>
                    <a:pt x="5736" y="862"/>
                  </a:cubicBezTo>
                  <a:cubicBezTo>
                    <a:pt x="6474" y="705"/>
                    <a:pt x="7241" y="615"/>
                    <a:pt x="7989" y="570"/>
                  </a:cubicBezTo>
                  <a:cubicBezTo>
                    <a:pt x="8737" y="525"/>
                    <a:pt x="9467" y="525"/>
                    <a:pt x="10215" y="570"/>
                  </a:cubicBezTo>
                  <a:cubicBezTo>
                    <a:pt x="10963" y="615"/>
                    <a:pt x="11729" y="705"/>
                    <a:pt x="12506" y="749"/>
                  </a:cubicBezTo>
                  <a:cubicBezTo>
                    <a:pt x="13282" y="794"/>
                    <a:pt x="14067" y="794"/>
                    <a:pt x="14824" y="772"/>
                  </a:cubicBezTo>
                  <a:cubicBezTo>
                    <a:pt x="15582" y="749"/>
                    <a:pt x="16311" y="705"/>
                    <a:pt x="17041" y="615"/>
                  </a:cubicBezTo>
                  <a:cubicBezTo>
                    <a:pt x="17770" y="525"/>
                    <a:pt x="18499" y="390"/>
                    <a:pt x="19219" y="278"/>
                  </a:cubicBezTo>
                  <a:cubicBezTo>
                    <a:pt x="19939" y="166"/>
                    <a:pt x="20650" y="76"/>
                    <a:pt x="21061" y="31"/>
                  </a:cubicBezTo>
                  <a:cubicBezTo>
                    <a:pt x="21473" y="-14"/>
                    <a:pt x="21585" y="-14"/>
                    <a:pt x="21585" y="53"/>
                  </a:cubicBezTo>
                  <a:cubicBezTo>
                    <a:pt x="21585" y="121"/>
                    <a:pt x="21473" y="255"/>
                    <a:pt x="21361" y="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141562" y="6897015"/>
              <a:ext cx="138571" cy="40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18" fill="norm" stroke="1" extrusionOk="0">
                  <a:moveTo>
                    <a:pt x="6720" y="7387"/>
                  </a:moveTo>
                  <a:cubicBezTo>
                    <a:pt x="6075" y="10378"/>
                    <a:pt x="5430" y="13369"/>
                    <a:pt x="4785" y="15529"/>
                  </a:cubicBezTo>
                  <a:cubicBezTo>
                    <a:pt x="4140" y="17689"/>
                    <a:pt x="3496" y="19018"/>
                    <a:pt x="3012" y="19960"/>
                  </a:cubicBezTo>
                  <a:cubicBezTo>
                    <a:pt x="2528" y="20901"/>
                    <a:pt x="2206" y="21455"/>
                    <a:pt x="2045" y="21289"/>
                  </a:cubicBezTo>
                  <a:cubicBezTo>
                    <a:pt x="1884" y="21123"/>
                    <a:pt x="1884" y="20237"/>
                    <a:pt x="1723" y="18353"/>
                  </a:cubicBezTo>
                  <a:cubicBezTo>
                    <a:pt x="1561" y="16470"/>
                    <a:pt x="1239" y="13590"/>
                    <a:pt x="755" y="10877"/>
                  </a:cubicBezTo>
                  <a:cubicBezTo>
                    <a:pt x="272" y="8163"/>
                    <a:pt x="-373" y="5615"/>
                    <a:pt x="272" y="3843"/>
                  </a:cubicBezTo>
                  <a:cubicBezTo>
                    <a:pt x="917" y="2070"/>
                    <a:pt x="2851" y="1073"/>
                    <a:pt x="4624" y="520"/>
                  </a:cubicBezTo>
                  <a:cubicBezTo>
                    <a:pt x="6397" y="-34"/>
                    <a:pt x="8009" y="-145"/>
                    <a:pt x="10266" y="187"/>
                  </a:cubicBezTo>
                  <a:cubicBezTo>
                    <a:pt x="12523" y="520"/>
                    <a:pt x="15424" y="1295"/>
                    <a:pt x="17358" y="2347"/>
                  </a:cubicBezTo>
                  <a:cubicBezTo>
                    <a:pt x="19293" y="3400"/>
                    <a:pt x="20260" y="4729"/>
                    <a:pt x="20743" y="5670"/>
                  </a:cubicBezTo>
                  <a:cubicBezTo>
                    <a:pt x="21227" y="6612"/>
                    <a:pt x="21227" y="7166"/>
                    <a:pt x="20743" y="7664"/>
                  </a:cubicBezTo>
                  <a:cubicBezTo>
                    <a:pt x="20260" y="8163"/>
                    <a:pt x="19293" y="8606"/>
                    <a:pt x="17197" y="8883"/>
                  </a:cubicBezTo>
                  <a:cubicBezTo>
                    <a:pt x="15102" y="9160"/>
                    <a:pt x="11878" y="9270"/>
                    <a:pt x="9299" y="9437"/>
                  </a:cubicBezTo>
                  <a:cubicBezTo>
                    <a:pt x="6720" y="9603"/>
                    <a:pt x="4785" y="9824"/>
                    <a:pt x="2851" y="1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274576" y="708262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292409" y="7080625"/>
              <a:ext cx="83768" cy="10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69" fill="norm" stroke="1" extrusionOk="0">
                  <a:moveTo>
                    <a:pt x="21370" y="384"/>
                  </a:moveTo>
                  <a:cubicBezTo>
                    <a:pt x="18670" y="-23"/>
                    <a:pt x="15970" y="-431"/>
                    <a:pt x="12730" y="995"/>
                  </a:cubicBezTo>
                  <a:cubicBezTo>
                    <a:pt x="9490" y="2422"/>
                    <a:pt x="5710" y="5682"/>
                    <a:pt x="3280" y="8535"/>
                  </a:cubicBezTo>
                  <a:cubicBezTo>
                    <a:pt x="850" y="11388"/>
                    <a:pt x="-230" y="13833"/>
                    <a:pt x="40" y="15871"/>
                  </a:cubicBezTo>
                  <a:cubicBezTo>
                    <a:pt x="310" y="17909"/>
                    <a:pt x="1930" y="19539"/>
                    <a:pt x="3550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396599" y="6940803"/>
              <a:ext cx="81178" cy="18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9" fill="norm" stroke="1" extrusionOk="0">
                  <a:moveTo>
                    <a:pt x="21241" y="2400"/>
                  </a:moveTo>
                  <a:cubicBezTo>
                    <a:pt x="20133" y="1200"/>
                    <a:pt x="19026" y="0"/>
                    <a:pt x="17364" y="0"/>
                  </a:cubicBezTo>
                  <a:cubicBezTo>
                    <a:pt x="15703" y="0"/>
                    <a:pt x="13487" y="1200"/>
                    <a:pt x="10441" y="4080"/>
                  </a:cubicBezTo>
                  <a:cubicBezTo>
                    <a:pt x="7395" y="6960"/>
                    <a:pt x="3518" y="11520"/>
                    <a:pt x="1579" y="14400"/>
                  </a:cubicBezTo>
                  <a:cubicBezTo>
                    <a:pt x="-359" y="17280"/>
                    <a:pt x="-359" y="18480"/>
                    <a:pt x="749" y="19440"/>
                  </a:cubicBezTo>
                  <a:cubicBezTo>
                    <a:pt x="1856" y="20400"/>
                    <a:pt x="4072" y="21120"/>
                    <a:pt x="6841" y="21360"/>
                  </a:cubicBezTo>
                  <a:cubicBezTo>
                    <a:pt x="9610" y="21600"/>
                    <a:pt x="12933" y="21360"/>
                    <a:pt x="16256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504184" y="6949270"/>
              <a:ext cx="125993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31" fill="norm" stroke="1" extrusionOk="0">
                  <a:moveTo>
                    <a:pt x="20349" y="0"/>
                  </a:moveTo>
                  <a:cubicBezTo>
                    <a:pt x="18189" y="5317"/>
                    <a:pt x="16029" y="10634"/>
                    <a:pt x="14049" y="14123"/>
                  </a:cubicBezTo>
                  <a:cubicBezTo>
                    <a:pt x="12069" y="17612"/>
                    <a:pt x="10269" y="19274"/>
                    <a:pt x="8469" y="20271"/>
                  </a:cubicBezTo>
                  <a:cubicBezTo>
                    <a:pt x="6669" y="21268"/>
                    <a:pt x="4869" y="21600"/>
                    <a:pt x="3429" y="21102"/>
                  </a:cubicBezTo>
                  <a:cubicBezTo>
                    <a:pt x="1989" y="20603"/>
                    <a:pt x="909" y="19274"/>
                    <a:pt x="369" y="17114"/>
                  </a:cubicBezTo>
                  <a:cubicBezTo>
                    <a:pt x="-171" y="14954"/>
                    <a:pt x="-171" y="11963"/>
                    <a:pt x="729" y="10468"/>
                  </a:cubicBezTo>
                  <a:cubicBezTo>
                    <a:pt x="1629" y="8972"/>
                    <a:pt x="3429" y="8972"/>
                    <a:pt x="7029" y="10966"/>
                  </a:cubicBezTo>
                  <a:cubicBezTo>
                    <a:pt x="10629" y="12960"/>
                    <a:pt x="16029" y="16948"/>
                    <a:pt x="21429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706376" y="6904820"/>
              <a:ext cx="9697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0"/>
                  </a:moveTo>
                  <a:cubicBezTo>
                    <a:pt x="4596" y="1234"/>
                    <a:pt x="9191" y="2469"/>
                    <a:pt x="13098" y="4526"/>
                  </a:cubicBezTo>
                  <a:cubicBezTo>
                    <a:pt x="17004" y="6583"/>
                    <a:pt x="20221" y="9463"/>
                    <a:pt x="20911" y="12137"/>
                  </a:cubicBezTo>
                  <a:cubicBezTo>
                    <a:pt x="21600" y="14811"/>
                    <a:pt x="19762" y="17280"/>
                    <a:pt x="16545" y="18823"/>
                  </a:cubicBezTo>
                  <a:cubicBezTo>
                    <a:pt x="13328" y="20366"/>
                    <a:pt x="8732" y="20983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992612" y="6892221"/>
              <a:ext cx="82065" cy="2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30" fill="norm" stroke="1" extrusionOk="0">
                  <a:moveTo>
                    <a:pt x="20936" y="1941"/>
                  </a:moveTo>
                  <a:cubicBezTo>
                    <a:pt x="19856" y="1129"/>
                    <a:pt x="18776" y="317"/>
                    <a:pt x="16886" y="74"/>
                  </a:cubicBezTo>
                  <a:cubicBezTo>
                    <a:pt x="14996" y="-170"/>
                    <a:pt x="12296" y="155"/>
                    <a:pt x="8786" y="1616"/>
                  </a:cubicBezTo>
                  <a:cubicBezTo>
                    <a:pt x="5276" y="3078"/>
                    <a:pt x="956" y="5677"/>
                    <a:pt x="146" y="9168"/>
                  </a:cubicBezTo>
                  <a:cubicBezTo>
                    <a:pt x="-664" y="12660"/>
                    <a:pt x="2036" y="17045"/>
                    <a:pt x="473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150876" y="6960839"/>
              <a:ext cx="381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607"/>
                  </a:moveTo>
                  <a:cubicBezTo>
                    <a:pt x="0" y="1240"/>
                    <a:pt x="0" y="-127"/>
                    <a:pt x="1200" y="10"/>
                  </a:cubicBezTo>
                  <a:cubicBezTo>
                    <a:pt x="2400" y="146"/>
                    <a:pt x="4800" y="1787"/>
                    <a:pt x="6600" y="4795"/>
                  </a:cubicBezTo>
                  <a:cubicBezTo>
                    <a:pt x="8400" y="7802"/>
                    <a:pt x="9600" y="12177"/>
                    <a:pt x="10800" y="15048"/>
                  </a:cubicBezTo>
                  <a:cubicBezTo>
                    <a:pt x="12000" y="17919"/>
                    <a:pt x="13200" y="19286"/>
                    <a:pt x="15000" y="20106"/>
                  </a:cubicBezTo>
                  <a:cubicBezTo>
                    <a:pt x="16800" y="20926"/>
                    <a:pt x="19200" y="21200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309626" y="705087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608439" y="6870632"/>
              <a:ext cx="105967" cy="32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483" fill="norm" stroke="1" extrusionOk="0">
                  <a:moveTo>
                    <a:pt x="3598" y="9298"/>
                  </a:moveTo>
                  <a:cubicBezTo>
                    <a:pt x="3190" y="10683"/>
                    <a:pt x="2783" y="12068"/>
                    <a:pt x="2579" y="13868"/>
                  </a:cubicBezTo>
                  <a:cubicBezTo>
                    <a:pt x="2375" y="15668"/>
                    <a:pt x="2375" y="17883"/>
                    <a:pt x="1968" y="19337"/>
                  </a:cubicBezTo>
                  <a:cubicBezTo>
                    <a:pt x="1560" y="20791"/>
                    <a:pt x="745" y="21483"/>
                    <a:pt x="338" y="21483"/>
                  </a:cubicBezTo>
                  <a:cubicBezTo>
                    <a:pt x="-70" y="21483"/>
                    <a:pt x="-70" y="20791"/>
                    <a:pt x="134" y="17952"/>
                  </a:cubicBezTo>
                  <a:cubicBezTo>
                    <a:pt x="338" y="15114"/>
                    <a:pt x="745" y="10129"/>
                    <a:pt x="1153" y="6945"/>
                  </a:cubicBezTo>
                  <a:cubicBezTo>
                    <a:pt x="1560" y="3760"/>
                    <a:pt x="1968" y="2375"/>
                    <a:pt x="2783" y="1406"/>
                  </a:cubicBezTo>
                  <a:cubicBezTo>
                    <a:pt x="3598" y="437"/>
                    <a:pt x="4821" y="-117"/>
                    <a:pt x="7470" y="21"/>
                  </a:cubicBezTo>
                  <a:cubicBezTo>
                    <a:pt x="10119" y="160"/>
                    <a:pt x="14194" y="991"/>
                    <a:pt x="17047" y="2237"/>
                  </a:cubicBezTo>
                  <a:cubicBezTo>
                    <a:pt x="19900" y="3483"/>
                    <a:pt x="21530" y="5145"/>
                    <a:pt x="19492" y="6529"/>
                  </a:cubicBezTo>
                  <a:cubicBezTo>
                    <a:pt x="17455" y="7914"/>
                    <a:pt x="11749" y="9021"/>
                    <a:pt x="6043" y="1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696976" y="7012770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728726" y="7006420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443"/>
                    <a:pt x="9818" y="6887"/>
                    <a:pt x="6218" y="10487"/>
                  </a:cubicBezTo>
                  <a:cubicBezTo>
                    <a:pt x="2618" y="14087"/>
                    <a:pt x="1309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828596" y="6932337"/>
              <a:ext cx="8428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20977" y="2160"/>
                  </a:moveTo>
                  <a:cubicBezTo>
                    <a:pt x="18343" y="1080"/>
                    <a:pt x="15709" y="0"/>
                    <a:pt x="13601" y="0"/>
                  </a:cubicBezTo>
                  <a:cubicBezTo>
                    <a:pt x="11494" y="0"/>
                    <a:pt x="9914" y="1080"/>
                    <a:pt x="7543" y="4050"/>
                  </a:cubicBezTo>
                  <a:cubicBezTo>
                    <a:pt x="5172" y="7020"/>
                    <a:pt x="2011" y="11880"/>
                    <a:pt x="694" y="14985"/>
                  </a:cubicBezTo>
                  <a:cubicBezTo>
                    <a:pt x="-623" y="18090"/>
                    <a:pt x="-96" y="19440"/>
                    <a:pt x="2538" y="20250"/>
                  </a:cubicBezTo>
                  <a:cubicBezTo>
                    <a:pt x="5172" y="21060"/>
                    <a:pt x="9914" y="21330"/>
                    <a:pt x="146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910569" y="6930220"/>
              <a:ext cx="1420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9405" y="4431"/>
                    <a:pt x="17499" y="8862"/>
                    <a:pt x="15276" y="12185"/>
                  </a:cubicBezTo>
                  <a:cubicBezTo>
                    <a:pt x="13052" y="15508"/>
                    <a:pt x="10511" y="17723"/>
                    <a:pt x="8446" y="18692"/>
                  </a:cubicBezTo>
                  <a:cubicBezTo>
                    <a:pt x="6382" y="19662"/>
                    <a:pt x="4793" y="19385"/>
                    <a:pt x="3523" y="18692"/>
                  </a:cubicBezTo>
                  <a:cubicBezTo>
                    <a:pt x="2252" y="18000"/>
                    <a:pt x="1299" y="16892"/>
                    <a:pt x="664" y="15646"/>
                  </a:cubicBezTo>
                  <a:cubicBezTo>
                    <a:pt x="29" y="14400"/>
                    <a:pt x="-289" y="13015"/>
                    <a:pt x="346" y="12046"/>
                  </a:cubicBezTo>
                  <a:cubicBezTo>
                    <a:pt x="982" y="11077"/>
                    <a:pt x="2570" y="10523"/>
                    <a:pt x="5429" y="12185"/>
                  </a:cubicBezTo>
                  <a:cubicBezTo>
                    <a:pt x="8287" y="13846"/>
                    <a:pt x="12417" y="17723"/>
                    <a:pt x="16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109726" y="6911170"/>
              <a:ext cx="5187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6646" y="1846"/>
                    <a:pt x="13292" y="3692"/>
                    <a:pt x="17031" y="6369"/>
                  </a:cubicBezTo>
                  <a:cubicBezTo>
                    <a:pt x="20769" y="9046"/>
                    <a:pt x="21600" y="12554"/>
                    <a:pt x="18277" y="15231"/>
                  </a:cubicBezTo>
                  <a:cubicBezTo>
                    <a:pt x="14954" y="17908"/>
                    <a:pt x="7477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230376" y="6892120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71"/>
                    <a:pt x="21600" y="7543"/>
                    <a:pt x="21600" y="11143"/>
                  </a:cubicBezTo>
                  <a:cubicBezTo>
                    <a:pt x="21600" y="14743"/>
                    <a:pt x="108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160276" y="7355670"/>
              <a:ext cx="2171701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110"/>
                  </a:moveTo>
                  <a:cubicBezTo>
                    <a:pt x="821" y="20855"/>
                    <a:pt x="1642" y="21600"/>
                    <a:pt x="2463" y="21600"/>
                  </a:cubicBezTo>
                  <a:cubicBezTo>
                    <a:pt x="3284" y="21600"/>
                    <a:pt x="4105" y="20855"/>
                    <a:pt x="4895" y="20110"/>
                  </a:cubicBezTo>
                  <a:cubicBezTo>
                    <a:pt x="5684" y="19366"/>
                    <a:pt x="6442" y="18621"/>
                    <a:pt x="7263" y="17503"/>
                  </a:cubicBezTo>
                  <a:cubicBezTo>
                    <a:pt x="8084" y="16386"/>
                    <a:pt x="8968" y="14897"/>
                    <a:pt x="9779" y="13407"/>
                  </a:cubicBezTo>
                  <a:cubicBezTo>
                    <a:pt x="10589" y="11917"/>
                    <a:pt x="11326" y="10428"/>
                    <a:pt x="12116" y="9310"/>
                  </a:cubicBezTo>
                  <a:cubicBezTo>
                    <a:pt x="12905" y="8193"/>
                    <a:pt x="13747" y="7448"/>
                    <a:pt x="14632" y="7076"/>
                  </a:cubicBezTo>
                  <a:cubicBezTo>
                    <a:pt x="15516" y="6703"/>
                    <a:pt x="16442" y="6703"/>
                    <a:pt x="17358" y="6331"/>
                  </a:cubicBezTo>
                  <a:cubicBezTo>
                    <a:pt x="18274" y="5959"/>
                    <a:pt x="19179" y="5214"/>
                    <a:pt x="19884" y="4097"/>
                  </a:cubicBezTo>
                  <a:cubicBezTo>
                    <a:pt x="20589" y="2979"/>
                    <a:pt x="21095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941326" y="7504103"/>
              <a:ext cx="190501" cy="20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6954"/>
                  </a:moveTo>
                  <a:cubicBezTo>
                    <a:pt x="480" y="9136"/>
                    <a:pt x="960" y="11318"/>
                    <a:pt x="1320" y="13390"/>
                  </a:cubicBezTo>
                  <a:cubicBezTo>
                    <a:pt x="1680" y="15463"/>
                    <a:pt x="1920" y="17427"/>
                    <a:pt x="2160" y="17754"/>
                  </a:cubicBezTo>
                  <a:cubicBezTo>
                    <a:pt x="2400" y="18081"/>
                    <a:pt x="2640" y="16772"/>
                    <a:pt x="3120" y="14154"/>
                  </a:cubicBezTo>
                  <a:cubicBezTo>
                    <a:pt x="3600" y="11536"/>
                    <a:pt x="4320" y="7609"/>
                    <a:pt x="5640" y="4990"/>
                  </a:cubicBezTo>
                  <a:cubicBezTo>
                    <a:pt x="6960" y="2372"/>
                    <a:pt x="8880" y="1063"/>
                    <a:pt x="10680" y="409"/>
                  </a:cubicBezTo>
                  <a:cubicBezTo>
                    <a:pt x="12480" y="-246"/>
                    <a:pt x="14160" y="-246"/>
                    <a:pt x="15960" y="1390"/>
                  </a:cubicBezTo>
                  <a:cubicBezTo>
                    <a:pt x="17760" y="3027"/>
                    <a:pt x="19680" y="6299"/>
                    <a:pt x="20640" y="9899"/>
                  </a:cubicBezTo>
                  <a:cubicBezTo>
                    <a:pt x="21600" y="13499"/>
                    <a:pt x="21600" y="17427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323009" y="491320"/>
              <a:ext cx="954618" cy="10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479" y="17550"/>
                  </a:moveTo>
                  <a:cubicBezTo>
                    <a:pt x="239" y="18900"/>
                    <a:pt x="0" y="20250"/>
                    <a:pt x="0" y="20925"/>
                  </a:cubicBezTo>
                  <a:cubicBezTo>
                    <a:pt x="0" y="21600"/>
                    <a:pt x="239" y="21600"/>
                    <a:pt x="1221" y="20250"/>
                  </a:cubicBezTo>
                  <a:cubicBezTo>
                    <a:pt x="2203" y="18900"/>
                    <a:pt x="3927" y="16200"/>
                    <a:pt x="5556" y="14175"/>
                  </a:cubicBezTo>
                  <a:cubicBezTo>
                    <a:pt x="7184" y="12150"/>
                    <a:pt x="8717" y="10800"/>
                    <a:pt x="10177" y="9450"/>
                  </a:cubicBezTo>
                  <a:cubicBezTo>
                    <a:pt x="11638" y="8100"/>
                    <a:pt x="13027" y="6750"/>
                    <a:pt x="14536" y="5850"/>
                  </a:cubicBezTo>
                  <a:cubicBezTo>
                    <a:pt x="16044" y="4950"/>
                    <a:pt x="17673" y="4500"/>
                    <a:pt x="18870" y="3600"/>
                  </a:cubicBezTo>
                  <a:cubicBezTo>
                    <a:pt x="20067" y="2700"/>
                    <a:pt x="2083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134613" y="345270"/>
              <a:ext cx="204868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29" fill="norm" stroke="1" extrusionOk="0">
                  <a:moveTo>
                    <a:pt x="3578" y="0"/>
                  </a:moveTo>
                  <a:cubicBezTo>
                    <a:pt x="2066" y="480"/>
                    <a:pt x="554" y="960"/>
                    <a:pt x="122" y="1520"/>
                  </a:cubicBezTo>
                  <a:cubicBezTo>
                    <a:pt x="-310" y="2080"/>
                    <a:pt x="338" y="2720"/>
                    <a:pt x="3146" y="3840"/>
                  </a:cubicBezTo>
                  <a:cubicBezTo>
                    <a:pt x="5954" y="4960"/>
                    <a:pt x="10922" y="6560"/>
                    <a:pt x="14378" y="7840"/>
                  </a:cubicBezTo>
                  <a:cubicBezTo>
                    <a:pt x="17834" y="9120"/>
                    <a:pt x="19778" y="10080"/>
                    <a:pt x="20534" y="11440"/>
                  </a:cubicBezTo>
                  <a:cubicBezTo>
                    <a:pt x="21290" y="12800"/>
                    <a:pt x="20858" y="14560"/>
                    <a:pt x="19562" y="16080"/>
                  </a:cubicBezTo>
                  <a:cubicBezTo>
                    <a:pt x="18266" y="17600"/>
                    <a:pt x="16106" y="18880"/>
                    <a:pt x="14270" y="19840"/>
                  </a:cubicBezTo>
                  <a:cubicBezTo>
                    <a:pt x="12434" y="20800"/>
                    <a:pt x="10922" y="21440"/>
                    <a:pt x="10706" y="21520"/>
                  </a:cubicBezTo>
                  <a:cubicBezTo>
                    <a:pt x="10490" y="21600"/>
                    <a:pt x="11570" y="21120"/>
                    <a:pt x="1265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571550" y="313520"/>
              <a:ext cx="223933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32" fill="norm" stroke="1" extrusionOk="0">
                  <a:moveTo>
                    <a:pt x="17664" y="3217"/>
                  </a:moveTo>
                  <a:cubicBezTo>
                    <a:pt x="16871" y="2298"/>
                    <a:pt x="16079" y="1379"/>
                    <a:pt x="15088" y="919"/>
                  </a:cubicBezTo>
                  <a:cubicBezTo>
                    <a:pt x="14097" y="460"/>
                    <a:pt x="12908" y="460"/>
                    <a:pt x="11124" y="1532"/>
                  </a:cubicBezTo>
                  <a:cubicBezTo>
                    <a:pt x="9341" y="2604"/>
                    <a:pt x="6963" y="4749"/>
                    <a:pt x="4981" y="7660"/>
                  </a:cubicBezTo>
                  <a:cubicBezTo>
                    <a:pt x="3000" y="10570"/>
                    <a:pt x="1414" y="14247"/>
                    <a:pt x="622" y="16545"/>
                  </a:cubicBezTo>
                  <a:cubicBezTo>
                    <a:pt x="-171" y="18843"/>
                    <a:pt x="-171" y="19762"/>
                    <a:pt x="423" y="20451"/>
                  </a:cubicBezTo>
                  <a:cubicBezTo>
                    <a:pt x="1018" y="21140"/>
                    <a:pt x="2207" y="21600"/>
                    <a:pt x="4684" y="21523"/>
                  </a:cubicBezTo>
                  <a:cubicBezTo>
                    <a:pt x="7161" y="21447"/>
                    <a:pt x="10926" y="20834"/>
                    <a:pt x="13998" y="19302"/>
                  </a:cubicBezTo>
                  <a:cubicBezTo>
                    <a:pt x="17069" y="17770"/>
                    <a:pt x="19447" y="15319"/>
                    <a:pt x="20438" y="12562"/>
                  </a:cubicBezTo>
                  <a:cubicBezTo>
                    <a:pt x="21429" y="9804"/>
                    <a:pt x="21033" y="6740"/>
                    <a:pt x="19150" y="4596"/>
                  </a:cubicBezTo>
                  <a:cubicBezTo>
                    <a:pt x="17268" y="2451"/>
                    <a:pt x="13899" y="1226"/>
                    <a:pt x="10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242576" y="138842"/>
              <a:ext cx="152401" cy="16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132"/>
                  </a:moveTo>
                  <a:cubicBezTo>
                    <a:pt x="1200" y="12562"/>
                    <a:pt x="2400" y="14992"/>
                    <a:pt x="3000" y="17017"/>
                  </a:cubicBezTo>
                  <a:cubicBezTo>
                    <a:pt x="3600" y="19042"/>
                    <a:pt x="3600" y="20662"/>
                    <a:pt x="3300" y="20662"/>
                  </a:cubicBezTo>
                  <a:cubicBezTo>
                    <a:pt x="3000" y="20662"/>
                    <a:pt x="2400" y="19042"/>
                    <a:pt x="2400" y="16072"/>
                  </a:cubicBezTo>
                  <a:cubicBezTo>
                    <a:pt x="2400" y="13102"/>
                    <a:pt x="3000" y="8782"/>
                    <a:pt x="4500" y="5542"/>
                  </a:cubicBezTo>
                  <a:cubicBezTo>
                    <a:pt x="6000" y="2302"/>
                    <a:pt x="8400" y="142"/>
                    <a:pt x="11100" y="7"/>
                  </a:cubicBezTo>
                  <a:cubicBezTo>
                    <a:pt x="13800" y="-128"/>
                    <a:pt x="16800" y="1762"/>
                    <a:pt x="18300" y="4867"/>
                  </a:cubicBezTo>
                  <a:cubicBezTo>
                    <a:pt x="19800" y="7972"/>
                    <a:pt x="19800" y="12292"/>
                    <a:pt x="20100" y="15262"/>
                  </a:cubicBezTo>
                  <a:cubicBezTo>
                    <a:pt x="20400" y="18232"/>
                    <a:pt x="21000" y="1985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464826" y="21192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800"/>
                    <a:pt x="6646" y="12000"/>
                    <a:pt x="10246" y="8400"/>
                  </a:cubicBezTo>
                  <a:cubicBezTo>
                    <a:pt x="13846" y="4800"/>
                    <a:pt x="177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674376" y="142070"/>
              <a:ext cx="75205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5400" y="0"/>
                  </a:moveTo>
                  <a:cubicBezTo>
                    <a:pt x="8400" y="0"/>
                    <a:pt x="11400" y="0"/>
                    <a:pt x="14700" y="2096"/>
                  </a:cubicBezTo>
                  <a:cubicBezTo>
                    <a:pt x="18000" y="4191"/>
                    <a:pt x="21600" y="8382"/>
                    <a:pt x="21300" y="11767"/>
                  </a:cubicBezTo>
                  <a:cubicBezTo>
                    <a:pt x="21000" y="15152"/>
                    <a:pt x="16800" y="17731"/>
                    <a:pt x="13200" y="19343"/>
                  </a:cubicBezTo>
                  <a:cubicBezTo>
                    <a:pt x="9600" y="20955"/>
                    <a:pt x="6600" y="21600"/>
                    <a:pt x="4500" y="21600"/>
                  </a:cubicBezTo>
                  <a:cubicBezTo>
                    <a:pt x="2400" y="21600"/>
                    <a:pt x="1200" y="20955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799219" y="135720"/>
              <a:ext cx="149405" cy="8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53" fill="norm" stroke="1" extrusionOk="0">
                  <a:moveTo>
                    <a:pt x="13617" y="0"/>
                  </a:moveTo>
                  <a:cubicBezTo>
                    <a:pt x="12137" y="5538"/>
                    <a:pt x="10658" y="11077"/>
                    <a:pt x="9326" y="14677"/>
                  </a:cubicBezTo>
                  <a:cubicBezTo>
                    <a:pt x="7995" y="18277"/>
                    <a:pt x="6811" y="19938"/>
                    <a:pt x="5332" y="20769"/>
                  </a:cubicBezTo>
                  <a:cubicBezTo>
                    <a:pt x="3852" y="21600"/>
                    <a:pt x="2077" y="21600"/>
                    <a:pt x="1042" y="18831"/>
                  </a:cubicBezTo>
                  <a:cubicBezTo>
                    <a:pt x="6" y="16062"/>
                    <a:pt x="-290" y="10523"/>
                    <a:pt x="302" y="6923"/>
                  </a:cubicBezTo>
                  <a:cubicBezTo>
                    <a:pt x="894" y="3323"/>
                    <a:pt x="2373" y="1662"/>
                    <a:pt x="4296" y="2215"/>
                  </a:cubicBezTo>
                  <a:cubicBezTo>
                    <a:pt x="6220" y="2769"/>
                    <a:pt x="8587" y="5538"/>
                    <a:pt x="10658" y="9138"/>
                  </a:cubicBezTo>
                  <a:cubicBezTo>
                    <a:pt x="12729" y="12738"/>
                    <a:pt x="14505" y="17169"/>
                    <a:pt x="16132" y="19385"/>
                  </a:cubicBezTo>
                  <a:cubicBezTo>
                    <a:pt x="17759" y="21600"/>
                    <a:pt x="19239" y="21600"/>
                    <a:pt x="20126" y="19938"/>
                  </a:cubicBezTo>
                  <a:cubicBezTo>
                    <a:pt x="21014" y="18277"/>
                    <a:pt x="21310" y="14954"/>
                    <a:pt x="19978" y="11354"/>
                  </a:cubicBezTo>
                  <a:cubicBezTo>
                    <a:pt x="18647" y="7754"/>
                    <a:pt x="15688" y="3877"/>
                    <a:pt x="127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