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Relationship Id="rId69" Type="http://schemas.openxmlformats.org/officeDocument/2006/relationships/image" Target="../media/image68.pn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9.png"/><Relationship Id="rId3" Type="http://schemas.openxmlformats.org/officeDocument/2006/relationships/image" Target="../media/image160.png"/><Relationship Id="rId4" Type="http://schemas.openxmlformats.org/officeDocument/2006/relationships/image" Target="../media/image161.png"/><Relationship Id="rId5" Type="http://schemas.openxmlformats.org/officeDocument/2006/relationships/image" Target="../media/image162.png"/><Relationship Id="rId6" Type="http://schemas.openxmlformats.org/officeDocument/2006/relationships/image" Target="../media/image163.png"/><Relationship Id="rId7" Type="http://schemas.openxmlformats.org/officeDocument/2006/relationships/image" Target="../media/image164.png"/><Relationship Id="rId8" Type="http://schemas.openxmlformats.org/officeDocument/2006/relationships/image" Target="../media/image165.png"/><Relationship Id="rId9" Type="http://schemas.openxmlformats.org/officeDocument/2006/relationships/image" Target="../media/image166.png"/><Relationship Id="rId10" Type="http://schemas.openxmlformats.org/officeDocument/2006/relationships/image" Target="../media/image167.png"/><Relationship Id="rId11" Type="http://schemas.openxmlformats.org/officeDocument/2006/relationships/image" Target="../media/image168.png"/><Relationship Id="rId12" Type="http://schemas.openxmlformats.org/officeDocument/2006/relationships/image" Target="../media/image169.png"/><Relationship Id="rId13" Type="http://schemas.openxmlformats.org/officeDocument/2006/relationships/image" Target="../media/image170.png"/><Relationship Id="rId14" Type="http://schemas.openxmlformats.org/officeDocument/2006/relationships/image" Target="../media/image171.png"/><Relationship Id="rId15" Type="http://schemas.openxmlformats.org/officeDocument/2006/relationships/image" Target="../media/image172.png"/><Relationship Id="rId16" Type="http://schemas.openxmlformats.org/officeDocument/2006/relationships/image" Target="../media/image173.png"/><Relationship Id="rId17" Type="http://schemas.openxmlformats.org/officeDocument/2006/relationships/image" Target="../media/image174.png"/><Relationship Id="rId18" Type="http://schemas.openxmlformats.org/officeDocument/2006/relationships/image" Target="../media/image175.png"/><Relationship Id="rId19" Type="http://schemas.openxmlformats.org/officeDocument/2006/relationships/image" Target="../media/image176.png"/><Relationship Id="rId20" Type="http://schemas.openxmlformats.org/officeDocument/2006/relationships/image" Target="../media/image177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8.png"/><Relationship Id="rId3" Type="http://schemas.openxmlformats.org/officeDocument/2006/relationships/image" Target="../media/image179.png"/><Relationship Id="rId4" Type="http://schemas.openxmlformats.org/officeDocument/2006/relationships/image" Target="../media/image180.png"/><Relationship Id="rId5" Type="http://schemas.openxmlformats.org/officeDocument/2006/relationships/image" Target="../media/image181.png"/><Relationship Id="rId6" Type="http://schemas.openxmlformats.org/officeDocument/2006/relationships/image" Target="../media/image182.png"/><Relationship Id="rId7" Type="http://schemas.openxmlformats.org/officeDocument/2006/relationships/image" Target="../media/image183.png"/><Relationship Id="rId8" Type="http://schemas.openxmlformats.org/officeDocument/2006/relationships/image" Target="../media/image184.png"/><Relationship Id="rId9" Type="http://schemas.openxmlformats.org/officeDocument/2006/relationships/image" Target="../media/image185.png"/><Relationship Id="rId10" Type="http://schemas.openxmlformats.org/officeDocument/2006/relationships/image" Target="../media/image186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7" Type="http://schemas.openxmlformats.org/officeDocument/2006/relationships/image" Target="../media/image77.png"/><Relationship Id="rId8" Type="http://schemas.openxmlformats.org/officeDocument/2006/relationships/image" Target="../media/image78.png"/><Relationship Id="rId9" Type="http://schemas.openxmlformats.org/officeDocument/2006/relationships/image" Target="../media/image79.png"/><Relationship Id="rId10" Type="http://schemas.openxmlformats.org/officeDocument/2006/relationships/image" Target="../media/image80.png"/><Relationship Id="rId11" Type="http://schemas.openxmlformats.org/officeDocument/2006/relationships/image" Target="../media/image81.png"/><Relationship Id="rId12" Type="http://schemas.openxmlformats.org/officeDocument/2006/relationships/image" Target="../media/image82.png"/><Relationship Id="rId13" Type="http://schemas.openxmlformats.org/officeDocument/2006/relationships/image" Target="../media/image83.png"/><Relationship Id="rId14" Type="http://schemas.openxmlformats.org/officeDocument/2006/relationships/image" Target="../media/image84.png"/><Relationship Id="rId15" Type="http://schemas.openxmlformats.org/officeDocument/2006/relationships/image" Target="../media/image85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6.png"/><Relationship Id="rId3" Type="http://schemas.openxmlformats.org/officeDocument/2006/relationships/image" Target="../media/image87.png"/><Relationship Id="rId4" Type="http://schemas.openxmlformats.org/officeDocument/2006/relationships/image" Target="../media/image88.png"/><Relationship Id="rId5" Type="http://schemas.openxmlformats.org/officeDocument/2006/relationships/image" Target="../media/image89.png"/><Relationship Id="rId6" Type="http://schemas.openxmlformats.org/officeDocument/2006/relationships/image" Target="../media/image90.png"/><Relationship Id="rId7" Type="http://schemas.openxmlformats.org/officeDocument/2006/relationships/image" Target="../media/image91.png"/><Relationship Id="rId8" Type="http://schemas.openxmlformats.org/officeDocument/2006/relationships/image" Target="../media/image92.png"/><Relationship Id="rId9" Type="http://schemas.openxmlformats.org/officeDocument/2006/relationships/image" Target="../media/image93.png"/><Relationship Id="rId10" Type="http://schemas.openxmlformats.org/officeDocument/2006/relationships/image" Target="../media/image94.png"/><Relationship Id="rId11" Type="http://schemas.openxmlformats.org/officeDocument/2006/relationships/image" Target="../media/image95.png"/><Relationship Id="rId12" Type="http://schemas.openxmlformats.org/officeDocument/2006/relationships/image" Target="../media/image96.png"/><Relationship Id="rId13" Type="http://schemas.openxmlformats.org/officeDocument/2006/relationships/image" Target="../media/image97.png"/><Relationship Id="rId14" Type="http://schemas.openxmlformats.org/officeDocument/2006/relationships/image" Target="../media/image98.png"/><Relationship Id="rId15" Type="http://schemas.openxmlformats.org/officeDocument/2006/relationships/image" Target="../media/image99.png"/><Relationship Id="rId16" Type="http://schemas.openxmlformats.org/officeDocument/2006/relationships/image" Target="../media/image100.png"/><Relationship Id="rId17" Type="http://schemas.openxmlformats.org/officeDocument/2006/relationships/image" Target="../media/image101.png"/><Relationship Id="rId18" Type="http://schemas.openxmlformats.org/officeDocument/2006/relationships/image" Target="../media/image102.png"/><Relationship Id="rId19" Type="http://schemas.openxmlformats.org/officeDocument/2006/relationships/image" Target="../media/image103.png"/><Relationship Id="rId20" Type="http://schemas.openxmlformats.org/officeDocument/2006/relationships/image" Target="../media/image104.png"/><Relationship Id="rId21" Type="http://schemas.openxmlformats.org/officeDocument/2006/relationships/image" Target="../media/image105.png"/><Relationship Id="rId22" Type="http://schemas.openxmlformats.org/officeDocument/2006/relationships/image" Target="../media/image106.png"/><Relationship Id="rId23" Type="http://schemas.openxmlformats.org/officeDocument/2006/relationships/image" Target="../media/image107.png"/><Relationship Id="rId24" Type="http://schemas.openxmlformats.org/officeDocument/2006/relationships/image" Target="../media/image108.png"/><Relationship Id="rId25" Type="http://schemas.openxmlformats.org/officeDocument/2006/relationships/image" Target="../media/image109.png"/><Relationship Id="rId26" Type="http://schemas.openxmlformats.org/officeDocument/2006/relationships/image" Target="../media/image110.png"/><Relationship Id="rId27" Type="http://schemas.openxmlformats.org/officeDocument/2006/relationships/image" Target="../media/image111.png"/><Relationship Id="rId28" Type="http://schemas.openxmlformats.org/officeDocument/2006/relationships/image" Target="../media/image112.png"/><Relationship Id="rId29" Type="http://schemas.openxmlformats.org/officeDocument/2006/relationships/image" Target="../media/image113.png"/><Relationship Id="rId30" Type="http://schemas.openxmlformats.org/officeDocument/2006/relationships/image" Target="../media/image114.png"/><Relationship Id="rId31" Type="http://schemas.openxmlformats.org/officeDocument/2006/relationships/image" Target="../media/image115.png"/><Relationship Id="rId32" Type="http://schemas.openxmlformats.org/officeDocument/2006/relationships/image" Target="../media/image116.png"/><Relationship Id="rId33" Type="http://schemas.openxmlformats.org/officeDocument/2006/relationships/image" Target="../media/image117.png"/><Relationship Id="rId34" Type="http://schemas.openxmlformats.org/officeDocument/2006/relationships/image" Target="../media/image118.png"/><Relationship Id="rId35" Type="http://schemas.openxmlformats.org/officeDocument/2006/relationships/image" Target="../media/image119.png"/><Relationship Id="rId36" Type="http://schemas.openxmlformats.org/officeDocument/2006/relationships/image" Target="../media/image120.png"/><Relationship Id="rId37" Type="http://schemas.openxmlformats.org/officeDocument/2006/relationships/image" Target="../media/image121.png"/><Relationship Id="rId38" Type="http://schemas.openxmlformats.org/officeDocument/2006/relationships/image" Target="../media/image122.png"/><Relationship Id="rId39" Type="http://schemas.openxmlformats.org/officeDocument/2006/relationships/image" Target="../media/image123.png"/><Relationship Id="rId40" Type="http://schemas.openxmlformats.org/officeDocument/2006/relationships/image" Target="../media/image124.png"/><Relationship Id="rId41" Type="http://schemas.openxmlformats.org/officeDocument/2006/relationships/image" Target="../media/image125.png"/><Relationship Id="rId42" Type="http://schemas.openxmlformats.org/officeDocument/2006/relationships/image" Target="../media/image126.png"/><Relationship Id="rId43" Type="http://schemas.openxmlformats.org/officeDocument/2006/relationships/image" Target="../media/image127.png"/><Relationship Id="rId44" Type="http://schemas.openxmlformats.org/officeDocument/2006/relationships/image" Target="../media/image128.png"/><Relationship Id="rId45" Type="http://schemas.openxmlformats.org/officeDocument/2006/relationships/image" Target="../media/image129.png"/><Relationship Id="rId46" Type="http://schemas.openxmlformats.org/officeDocument/2006/relationships/image" Target="../media/image130.png"/><Relationship Id="rId47" Type="http://schemas.openxmlformats.org/officeDocument/2006/relationships/image" Target="../media/image13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2.png"/><Relationship Id="rId3" Type="http://schemas.openxmlformats.org/officeDocument/2006/relationships/image" Target="../media/image13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4.png"/><Relationship Id="rId3" Type="http://schemas.openxmlformats.org/officeDocument/2006/relationships/image" Target="../media/image135.png"/><Relationship Id="rId4" Type="http://schemas.openxmlformats.org/officeDocument/2006/relationships/image" Target="../media/image136.png"/><Relationship Id="rId5" Type="http://schemas.openxmlformats.org/officeDocument/2006/relationships/image" Target="../media/image13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8.png"/><Relationship Id="rId3" Type="http://schemas.openxmlformats.org/officeDocument/2006/relationships/image" Target="../media/image139.png"/><Relationship Id="rId4" Type="http://schemas.openxmlformats.org/officeDocument/2006/relationships/image" Target="../media/image140.png"/><Relationship Id="rId5" Type="http://schemas.openxmlformats.org/officeDocument/2006/relationships/image" Target="../media/image141.png"/><Relationship Id="rId6" Type="http://schemas.openxmlformats.org/officeDocument/2006/relationships/image" Target="../media/image142.png"/><Relationship Id="rId7" Type="http://schemas.openxmlformats.org/officeDocument/2006/relationships/image" Target="../media/image143.png"/><Relationship Id="rId8" Type="http://schemas.openxmlformats.org/officeDocument/2006/relationships/image" Target="../media/image144.png"/><Relationship Id="rId9" Type="http://schemas.openxmlformats.org/officeDocument/2006/relationships/image" Target="../media/image145.png"/><Relationship Id="rId10" Type="http://schemas.openxmlformats.org/officeDocument/2006/relationships/image" Target="../media/image146.png"/><Relationship Id="rId11" Type="http://schemas.openxmlformats.org/officeDocument/2006/relationships/image" Target="../media/image147.png"/><Relationship Id="rId12" Type="http://schemas.openxmlformats.org/officeDocument/2006/relationships/image" Target="../media/image148.png"/><Relationship Id="rId13" Type="http://schemas.openxmlformats.org/officeDocument/2006/relationships/image" Target="../media/image149.png"/><Relationship Id="rId14" Type="http://schemas.openxmlformats.org/officeDocument/2006/relationships/image" Target="../media/image150.png"/><Relationship Id="rId15" Type="http://schemas.openxmlformats.org/officeDocument/2006/relationships/image" Target="../media/image151.png"/><Relationship Id="rId16" Type="http://schemas.openxmlformats.org/officeDocument/2006/relationships/image" Target="../media/image152.png"/><Relationship Id="rId17" Type="http://schemas.openxmlformats.org/officeDocument/2006/relationships/image" Target="../media/image153.png"/><Relationship Id="rId18" Type="http://schemas.openxmlformats.org/officeDocument/2006/relationships/image" Target="../media/image154.png"/><Relationship Id="rId19" Type="http://schemas.openxmlformats.org/officeDocument/2006/relationships/image" Target="../media/image155.png"/><Relationship Id="rId20" Type="http://schemas.openxmlformats.org/officeDocument/2006/relationships/image" Target="../media/image156.png"/><Relationship Id="rId21" Type="http://schemas.openxmlformats.org/officeDocument/2006/relationships/image" Target="../media/image157.png"/><Relationship Id="rId22" Type="http://schemas.openxmlformats.org/officeDocument/2006/relationships/image" Target="../media/image15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Drawing"/>
          <p:cNvGrpSpPr/>
          <p:nvPr/>
        </p:nvGrpSpPr>
        <p:grpSpPr>
          <a:xfrm>
            <a:off x="1115435" y="1412043"/>
            <a:ext cx="11392607" cy="7643057"/>
            <a:chOff x="-12699" y="0"/>
            <a:chExt cx="11392606" cy="7643056"/>
          </a:xfrm>
        </p:grpSpPr>
        <p:sp>
          <p:nvSpPr>
            <p:cNvPr id="119" name="Line"/>
            <p:cNvSpPr/>
            <p:nvPr/>
          </p:nvSpPr>
          <p:spPr>
            <a:xfrm>
              <a:off x="73183" y="319062"/>
              <a:ext cx="151232" cy="53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29" fill="norm" stroke="1" extrusionOk="0">
                  <a:moveTo>
                    <a:pt x="21141" y="1892"/>
                  </a:moveTo>
                  <a:cubicBezTo>
                    <a:pt x="21141" y="1465"/>
                    <a:pt x="21141" y="1038"/>
                    <a:pt x="20697" y="654"/>
                  </a:cubicBezTo>
                  <a:cubicBezTo>
                    <a:pt x="20253" y="270"/>
                    <a:pt x="19366" y="-72"/>
                    <a:pt x="16555" y="13"/>
                  </a:cubicBezTo>
                  <a:cubicBezTo>
                    <a:pt x="13744" y="99"/>
                    <a:pt x="9009" y="611"/>
                    <a:pt x="6199" y="1081"/>
                  </a:cubicBezTo>
                  <a:cubicBezTo>
                    <a:pt x="3388" y="1550"/>
                    <a:pt x="2500" y="1977"/>
                    <a:pt x="2500" y="2361"/>
                  </a:cubicBezTo>
                  <a:cubicBezTo>
                    <a:pt x="2500" y="2745"/>
                    <a:pt x="3388" y="3087"/>
                    <a:pt x="5459" y="3556"/>
                  </a:cubicBezTo>
                  <a:cubicBezTo>
                    <a:pt x="7530" y="4026"/>
                    <a:pt x="10785" y="4624"/>
                    <a:pt x="12856" y="5435"/>
                  </a:cubicBezTo>
                  <a:cubicBezTo>
                    <a:pt x="14927" y="6246"/>
                    <a:pt x="15815" y="7270"/>
                    <a:pt x="15223" y="8167"/>
                  </a:cubicBezTo>
                  <a:cubicBezTo>
                    <a:pt x="14631" y="9063"/>
                    <a:pt x="12560" y="9832"/>
                    <a:pt x="10785" y="10301"/>
                  </a:cubicBezTo>
                  <a:cubicBezTo>
                    <a:pt x="9009" y="10771"/>
                    <a:pt x="7530" y="10941"/>
                    <a:pt x="5459" y="10984"/>
                  </a:cubicBezTo>
                  <a:cubicBezTo>
                    <a:pt x="3388" y="11027"/>
                    <a:pt x="725" y="10941"/>
                    <a:pt x="133" y="10856"/>
                  </a:cubicBezTo>
                  <a:cubicBezTo>
                    <a:pt x="-459" y="10771"/>
                    <a:pt x="1020" y="10685"/>
                    <a:pt x="2796" y="10643"/>
                  </a:cubicBezTo>
                  <a:cubicBezTo>
                    <a:pt x="4571" y="10600"/>
                    <a:pt x="6642" y="10600"/>
                    <a:pt x="7974" y="10856"/>
                  </a:cubicBezTo>
                  <a:cubicBezTo>
                    <a:pt x="9305" y="11112"/>
                    <a:pt x="9897" y="11624"/>
                    <a:pt x="9305" y="12606"/>
                  </a:cubicBezTo>
                  <a:cubicBezTo>
                    <a:pt x="8714" y="13588"/>
                    <a:pt x="6938" y="15039"/>
                    <a:pt x="5459" y="16235"/>
                  </a:cubicBezTo>
                  <a:cubicBezTo>
                    <a:pt x="3979" y="17430"/>
                    <a:pt x="2796" y="18369"/>
                    <a:pt x="2056" y="19180"/>
                  </a:cubicBezTo>
                  <a:cubicBezTo>
                    <a:pt x="1316" y="19991"/>
                    <a:pt x="1020" y="20674"/>
                    <a:pt x="1760" y="21058"/>
                  </a:cubicBezTo>
                  <a:cubicBezTo>
                    <a:pt x="2500" y="21443"/>
                    <a:pt x="4275" y="21528"/>
                    <a:pt x="6642" y="21315"/>
                  </a:cubicBezTo>
                  <a:cubicBezTo>
                    <a:pt x="9009" y="21101"/>
                    <a:pt x="11968" y="20589"/>
                    <a:pt x="14927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38714" y="454856"/>
              <a:ext cx="222251" cy="27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0"/>
                  </a:moveTo>
                  <a:cubicBezTo>
                    <a:pt x="3291" y="2782"/>
                    <a:pt x="6583" y="5564"/>
                    <a:pt x="9669" y="9000"/>
                  </a:cubicBezTo>
                  <a:cubicBezTo>
                    <a:pt x="12754" y="12436"/>
                    <a:pt x="15634" y="16527"/>
                    <a:pt x="17486" y="18818"/>
                  </a:cubicBezTo>
                  <a:cubicBezTo>
                    <a:pt x="19337" y="21109"/>
                    <a:pt x="20160" y="21600"/>
                    <a:pt x="20674" y="21191"/>
                  </a:cubicBezTo>
                  <a:cubicBezTo>
                    <a:pt x="21189" y="20782"/>
                    <a:pt x="21394" y="19473"/>
                    <a:pt x="21600" y="18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63036" y="379187"/>
              <a:ext cx="204279" cy="346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36" fill="norm" stroke="1" extrusionOk="0">
                  <a:moveTo>
                    <a:pt x="21272" y="2323"/>
                  </a:moveTo>
                  <a:cubicBezTo>
                    <a:pt x="21272" y="1276"/>
                    <a:pt x="21272" y="229"/>
                    <a:pt x="20941" y="32"/>
                  </a:cubicBezTo>
                  <a:cubicBezTo>
                    <a:pt x="20611" y="-164"/>
                    <a:pt x="19950" y="491"/>
                    <a:pt x="17966" y="2978"/>
                  </a:cubicBezTo>
                  <a:cubicBezTo>
                    <a:pt x="15982" y="5465"/>
                    <a:pt x="12676" y="9785"/>
                    <a:pt x="9701" y="12992"/>
                  </a:cubicBezTo>
                  <a:cubicBezTo>
                    <a:pt x="6725" y="16200"/>
                    <a:pt x="4080" y="18294"/>
                    <a:pt x="2317" y="19603"/>
                  </a:cubicBezTo>
                  <a:cubicBezTo>
                    <a:pt x="554" y="20912"/>
                    <a:pt x="-328" y="21436"/>
                    <a:pt x="113" y="21436"/>
                  </a:cubicBezTo>
                  <a:cubicBezTo>
                    <a:pt x="554" y="21436"/>
                    <a:pt x="2317" y="20912"/>
                    <a:pt x="3419" y="20585"/>
                  </a:cubicBezTo>
                  <a:cubicBezTo>
                    <a:pt x="4521" y="20258"/>
                    <a:pt x="4962" y="20127"/>
                    <a:pt x="5403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668914" y="56280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776864" y="632656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980064" y="639370"/>
              <a:ext cx="1651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38" y="11918"/>
                    <a:pt x="11077" y="3818"/>
                    <a:pt x="14677" y="1118"/>
                  </a:cubicBezTo>
                  <a:cubicBezTo>
                    <a:pt x="18277" y="-1582"/>
                    <a:pt x="1993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272164" y="651706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557914" y="632656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900814" y="378656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2250"/>
                    <a:pt x="5349" y="4500"/>
                    <a:pt x="8537" y="7275"/>
                  </a:cubicBezTo>
                  <a:cubicBezTo>
                    <a:pt x="11726" y="10050"/>
                    <a:pt x="15429" y="13350"/>
                    <a:pt x="17691" y="15825"/>
                  </a:cubicBezTo>
                  <a:cubicBezTo>
                    <a:pt x="19954" y="18300"/>
                    <a:pt x="20777" y="19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945264" y="337237"/>
              <a:ext cx="196851" cy="37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1988"/>
                  </a:moveTo>
                  <a:cubicBezTo>
                    <a:pt x="21600" y="1148"/>
                    <a:pt x="21600" y="308"/>
                    <a:pt x="21135" y="68"/>
                  </a:cubicBezTo>
                  <a:cubicBezTo>
                    <a:pt x="20671" y="-172"/>
                    <a:pt x="19742" y="188"/>
                    <a:pt x="18465" y="1688"/>
                  </a:cubicBezTo>
                  <a:cubicBezTo>
                    <a:pt x="17187" y="3188"/>
                    <a:pt x="15561" y="5828"/>
                    <a:pt x="13123" y="8648"/>
                  </a:cubicBezTo>
                  <a:cubicBezTo>
                    <a:pt x="10684" y="11468"/>
                    <a:pt x="7432" y="14468"/>
                    <a:pt x="5110" y="16628"/>
                  </a:cubicBezTo>
                  <a:cubicBezTo>
                    <a:pt x="2787" y="18788"/>
                    <a:pt x="1394" y="20108"/>
                    <a:pt x="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218956" y="600906"/>
              <a:ext cx="12000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4432" y="0"/>
                  </a:moveTo>
                  <a:cubicBezTo>
                    <a:pt x="3674" y="4708"/>
                    <a:pt x="2917" y="9415"/>
                    <a:pt x="2159" y="12462"/>
                  </a:cubicBezTo>
                  <a:cubicBezTo>
                    <a:pt x="1401" y="15508"/>
                    <a:pt x="643" y="16892"/>
                    <a:pt x="264" y="16477"/>
                  </a:cubicBezTo>
                  <a:cubicBezTo>
                    <a:pt x="-115" y="16062"/>
                    <a:pt x="-115" y="13846"/>
                    <a:pt x="453" y="11354"/>
                  </a:cubicBezTo>
                  <a:cubicBezTo>
                    <a:pt x="1022" y="8862"/>
                    <a:pt x="2159" y="6092"/>
                    <a:pt x="4811" y="4154"/>
                  </a:cubicBezTo>
                  <a:cubicBezTo>
                    <a:pt x="7464" y="2215"/>
                    <a:pt x="11632" y="1108"/>
                    <a:pt x="14285" y="1246"/>
                  </a:cubicBezTo>
                  <a:cubicBezTo>
                    <a:pt x="16938" y="1385"/>
                    <a:pt x="18074" y="2769"/>
                    <a:pt x="18643" y="5815"/>
                  </a:cubicBezTo>
                  <a:cubicBezTo>
                    <a:pt x="19211" y="8862"/>
                    <a:pt x="19211" y="13569"/>
                    <a:pt x="19590" y="16477"/>
                  </a:cubicBezTo>
                  <a:cubicBezTo>
                    <a:pt x="19969" y="19385"/>
                    <a:pt x="20727" y="20492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485014" y="319068"/>
              <a:ext cx="128162" cy="41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80" fill="norm" stroke="1" extrusionOk="0">
                  <a:moveTo>
                    <a:pt x="0" y="1428"/>
                  </a:moveTo>
                  <a:cubicBezTo>
                    <a:pt x="697" y="776"/>
                    <a:pt x="1394" y="125"/>
                    <a:pt x="2265" y="17"/>
                  </a:cubicBezTo>
                  <a:cubicBezTo>
                    <a:pt x="3135" y="-92"/>
                    <a:pt x="4181" y="342"/>
                    <a:pt x="5923" y="1102"/>
                  </a:cubicBezTo>
                  <a:cubicBezTo>
                    <a:pt x="7665" y="1862"/>
                    <a:pt x="10103" y="2947"/>
                    <a:pt x="11148" y="4141"/>
                  </a:cubicBezTo>
                  <a:cubicBezTo>
                    <a:pt x="12194" y="5335"/>
                    <a:pt x="11845" y="6638"/>
                    <a:pt x="11323" y="7832"/>
                  </a:cubicBezTo>
                  <a:cubicBezTo>
                    <a:pt x="10800" y="9026"/>
                    <a:pt x="10103" y="10111"/>
                    <a:pt x="11148" y="11522"/>
                  </a:cubicBezTo>
                  <a:cubicBezTo>
                    <a:pt x="12194" y="12933"/>
                    <a:pt x="14981" y="14670"/>
                    <a:pt x="16897" y="15755"/>
                  </a:cubicBezTo>
                  <a:cubicBezTo>
                    <a:pt x="18813" y="16841"/>
                    <a:pt x="19858" y="17275"/>
                    <a:pt x="20555" y="17818"/>
                  </a:cubicBezTo>
                  <a:cubicBezTo>
                    <a:pt x="21252" y="18360"/>
                    <a:pt x="21600" y="19012"/>
                    <a:pt x="19510" y="19717"/>
                  </a:cubicBezTo>
                  <a:cubicBezTo>
                    <a:pt x="17419" y="20423"/>
                    <a:pt x="12890" y="21182"/>
                    <a:pt x="10103" y="21345"/>
                  </a:cubicBezTo>
                  <a:cubicBezTo>
                    <a:pt x="7316" y="21508"/>
                    <a:pt x="6271" y="21074"/>
                    <a:pt x="5226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968556" y="486606"/>
              <a:ext cx="348309" cy="15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52" fill="norm" stroke="1" extrusionOk="0">
                  <a:moveTo>
                    <a:pt x="727" y="20141"/>
                  </a:moveTo>
                  <a:cubicBezTo>
                    <a:pt x="335" y="18973"/>
                    <a:pt x="-58" y="17805"/>
                    <a:pt x="7" y="15908"/>
                  </a:cubicBezTo>
                  <a:cubicBezTo>
                    <a:pt x="73" y="14011"/>
                    <a:pt x="597" y="11384"/>
                    <a:pt x="1447" y="9486"/>
                  </a:cubicBezTo>
                  <a:cubicBezTo>
                    <a:pt x="2298" y="7589"/>
                    <a:pt x="3477" y="6422"/>
                    <a:pt x="4720" y="6276"/>
                  </a:cubicBezTo>
                  <a:cubicBezTo>
                    <a:pt x="5964" y="6130"/>
                    <a:pt x="7273" y="7005"/>
                    <a:pt x="8386" y="9195"/>
                  </a:cubicBezTo>
                  <a:cubicBezTo>
                    <a:pt x="9498" y="11384"/>
                    <a:pt x="10415" y="14886"/>
                    <a:pt x="11200" y="17222"/>
                  </a:cubicBezTo>
                  <a:cubicBezTo>
                    <a:pt x="11986" y="19557"/>
                    <a:pt x="12640" y="20724"/>
                    <a:pt x="13295" y="21162"/>
                  </a:cubicBezTo>
                  <a:cubicBezTo>
                    <a:pt x="13949" y="21600"/>
                    <a:pt x="14604" y="21308"/>
                    <a:pt x="15324" y="19995"/>
                  </a:cubicBezTo>
                  <a:cubicBezTo>
                    <a:pt x="16044" y="18681"/>
                    <a:pt x="16829" y="16346"/>
                    <a:pt x="17877" y="12843"/>
                  </a:cubicBezTo>
                  <a:cubicBezTo>
                    <a:pt x="18924" y="9341"/>
                    <a:pt x="20233" y="467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993014" y="31515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967614" y="162756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088264" y="35325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170814" y="251656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60"/>
                    <a:pt x="7200" y="7920"/>
                    <a:pt x="10800" y="11520"/>
                  </a:cubicBezTo>
                  <a:cubicBezTo>
                    <a:pt x="14400" y="15120"/>
                    <a:pt x="180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208914" y="156406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291464" y="28340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348069" y="-1"/>
              <a:ext cx="121196" cy="3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88" fill="norm" stroke="1" extrusionOk="0">
                  <a:moveTo>
                    <a:pt x="12385" y="16347"/>
                  </a:moveTo>
                  <a:cubicBezTo>
                    <a:pt x="10523" y="16219"/>
                    <a:pt x="8661" y="16091"/>
                    <a:pt x="6799" y="16027"/>
                  </a:cubicBezTo>
                  <a:cubicBezTo>
                    <a:pt x="4937" y="15963"/>
                    <a:pt x="3075" y="15963"/>
                    <a:pt x="1771" y="16283"/>
                  </a:cubicBezTo>
                  <a:cubicBezTo>
                    <a:pt x="468" y="16602"/>
                    <a:pt x="-277" y="17241"/>
                    <a:pt x="95" y="18200"/>
                  </a:cubicBezTo>
                  <a:cubicBezTo>
                    <a:pt x="468" y="19158"/>
                    <a:pt x="1957" y="20437"/>
                    <a:pt x="4192" y="20948"/>
                  </a:cubicBezTo>
                  <a:cubicBezTo>
                    <a:pt x="6426" y="21459"/>
                    <a:pt x="9406" y="21203"/>
                    <a:pt x="12385" y="19734"/>
                  </a:cubicBezTo>
                  <a:cubicBezTo>
                    <a:pt x="15364" y="18264"/>
                    <a:pt x="18344" y="15580"/>
                    <a:pt x="19833" y="12512"/>
                  </a:cubicBezTo>
                  <a:cubicBezTo>
                    <a:pt x="21323" y="9445"/>
                    <a:pt x="21323" y="5994"/>
                    <a:pt x="20951" y="3949"/>
                  </a:cubicBezTo>
                  <a:cubicBezTo>
                    <a:pt x="20578" y="1904"/>
                    <a:pt x="19833" y="1265"/>
                    <a:pt x="18716" y="754"/>
                  </a:cubicBezTo>
                  <a:cubicBezTo>
                    <a:pt x="17599" y="242"/>
                    <a:pt x="16109" y="-141"/>
                    <a:pt x="14992" y="51"/>
                  </a:cubicBezTo>
                  <a:cubicBezTo>
                    <a:pt x="13875" y="242"/>
                    <a:pt x="13130" y="1009"/>
                    <a:pt x="13316" y="3182"/>
                  </a:cubicBezTo>
                  <a:cubicBezTo>
                    <a:pt x="13502" y="5355"/>
                    <a:pt x="14620" y="8934"/>
                    <a:pt x="16109" y="11362"/>
                  </a:cubicBezTo>
                  <a:cubicBezTo>
                    <a:pt x="17599" y="13790"/>
                    <a:pt x="19461" y="15068"/>
                    <a:pt x="21323" y="16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539114" y="25165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907414" y="315156"/>
              <a:ext cx="234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3892" y="1555"/>
                  </a:cubicBezTo>
                  <a:cubicBezTo>
                    <a:pt x="5838" y="3109"/>
                    <a:pt x="8757" y="6218"/>
                    <a:pt x="11384" y="9573"/>
                  </a:cubicBezTo>
                  <a:cubicBezTo>
                    <a:pt x="14011" y="12927"/>
                    <a:pt x="16346" y="16527"/>
                    <a:pt x="18000" y="18573"/>
                  </a:cubicBezTo>
                  <a:cubicBezTo>
                    <a:pt x="19654" y="20618"/>
                    <a:pt x="20627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914706" y="238956"/>
              <a:ext cx="202259" cy="40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47" fill="norm" stroke="1" extrusionOk="0">
                  <a:moveTo>
                    <a:pt x="21500" y="0"/>
                  </a:moveTo>
                  <a:cubicBezTo>
                    <a:pt x="19025" y="2925"/>
                    <a:pt x="16550" y="5850"/>
                    <a:pt x="13850" y="9056"/>
                  </a:cubicBezTo>
                  <a:cubicBezTo>
                    <a:pt x="11150" y="12262"/>
                    <a:pt x="8225" y="15750"/>
                    <a:pt x="6200" y="17775"/>
                  </a:cubicBezTo>
                  <a:cubicBezTo>
                    <a:pt x="4175" y="19800"/>
                    <a:pt x="3050" y="20362"/>
                    <a:pt x="2037" y="20813"/>
                  </a:cubicBezTo>
                  <a:cubicBezTo>
                    <a:pt x="1025" y="21262"/>
                    <a:pt x="125" y="21600"/>
                    <a:pt x="12" y="21375"/>
                  </a:cubicBezTo>
                  <a:cubicBezTo>
                    <a:pt x="-100" y="21150"/>
                    <a:pt x="575" y="20362"/>
                    <a:pt x="1250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284748" y="233548"/>
              <a:ext cx="168767" cy="43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53" fill="norm" stroke="1" extrusionOk="0">
                  <a:moveTo>
                    <a:pt x="21262" y="588"/>
                  </a:moveTo>
                  <a:cubicBezTo>
                    <a:pt x="20195" y="271"/>
                    <a:pt x="19129" y="-47"/>
                    <a:pt x="18062" y="6"/>
                  </a:cubicBezTo>
                  <a:cubicBezTo>
                    <a:pt x="16995" y="59"/>
                    <a:pt x="15929" y="482"/>
                    <a:pt x="13795" y="2124"/>
                  </a:cubicBezTo>
                  <a:cubicBezTo>
                    <a:pt x="11662" y="3765"/>
                    <a:pt x="8462" y="6624"/>
                    <a:pt x="5929" y="9482"/>
                  </a:cubicBezTo>
                  <a:cubicBezTo>
                    <a:pt x="3395" y="12341"/>
                    <a:pt x="1529" y="15200"/>
                    <a:pt x="595" y="16894"/>
                  </a:cubicBezTo>
                  <a:cubicBezTo>
                    <a:pt x="-338" y="18588"/>
                    <a:pt x="-338" y="19118"/>
                    <a:pt x="1795" y="19700"/>
                  </a:cubicBezTo>
                  <a:cubicBezTo>
                    <a:pt x="3929" y="20282"/>
                    <a:pt x="8195" y="20918"/>
                    <a:pt x="12462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529714" y="335434"/>
              <a:ext cx="273051" cy="30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1365"/>
                  </a:moveTo>
                  <a:cubicBezTo>
                    <a:pt x="1340" y="18088"/>
                    <a:pt x="2679" y="14811"/>
                    <a:pt x="3516" y="11757"/>
                  </a:cubicBezTo>
                  <a:cubicBezTo>
                    <a:pt x="4353" y="8703"/>
                    <a:pt x="4688" y="5873"/>
                    <a:pt x="4940" y="3787"/>
                  </a:cubicBezTo>
                  <a:cubicBezTo>
                    <a:pt x="5191" y="1702"/>
                    <a:pt x="5358" y="361"/>
                    <a:pt x="5191" y="63"/>
                  </a:cubicBezTo>
                  <a:cubicBezTo>
                    <a:pt x="5023" y="-235"/>
                    <a:pt x="4521" y="510"/>
                    <a:pt x="4102" y="2744"/>
                  </a:cubicBezTo>
                  <a:cubicBezTo>
                    <a:pt x="3684" y="4979"/>
                    <a:pt x="3349" y="8703"/>
                    <a:pt x="3265" y="11310"/>
                  </a:cubicBezTo>
                  <a:cubicBezTo>
                    <a:pt x="3181" y="13917"/>
                    <a:pt x="3349" y="15406"/>
                    <a:pt x="3684" y="16449"/>
                  </a:cubicBezTo>
                  <a:cubicBezTo>
                    <a:pt x="4019" y="17492"/>
                    <a:pt x="4521" y="18088"/>
                    <a:pt x="5191" y="18460"/>
                  </a:cubicBezTo>
                  <a:cubicBezTo>
                    <a:pt x="5860" y="18833"/>
                    <a:pt x="6698" y="18982"/>
                    <a:pt x="7786" y="18237"/>
                  </a:cubicBezTo>
                  <a:cubicBezTo>
                    <a:pt x="8874" y="17492"/>
                    <a:pt x="10214" y="15853"/>
                    <a:pt x="11721" y="13395"/>
                  </a:cubicBezTo>
                  <a:cubicBezTo>
                    <a:pt x="13228" y="10937"/>
                    <a:pt x="14902" y="7660"/>
                    <a:pt x="15740" y="6171"/>
                  </a:cubicBezTo>
                  <a:cubicBezTo>
                    <a:pt x="16577" y="4681"/>
                    <a:pt x="16577" y="4979"/>
                    <a:pt x="17414" y="6915"/>
                  </a:cubicBezTo>
                  <a:cubicBezTo>
                    <a:pt x="18251" y="8852"/>
                    <a:pt x="19926" y="12427"/>
                    <a:pt x="21600" y="16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929764" y="600906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173241" y="410406"/>
              <a:ext cx="378824" cy="17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58" fill="norm" stroke="1" extrusionOk="0">
                  <a:moveTo>
                    <a:pt x="4197" y="5532"/>
                  </a:moveTo>
                  <a:cubicBezTo>
                    <a:pt x="4677" y="6322"/>
                    <a:pt x="5157" y="7112"/>
                    <a:pt x="5217" y="9088"/>
                  </a:cubicBezTo>
                  <a:cubicBezTo>
                    <a:pt x="5277" y="11063"/>
                    <a:pt x="4917" y="14224"/>
                    <a:pt x="4257" y="16595"/>
                  </a:cubicBezTo>
                  <a:cubicBezTo>
                    <a:pt x="3597" y="18966"/>
                    <a:pt x="2637" y="20546"/>
                    <a:pt x="1857" y="21073"/>
                  </a:cubicBezTo>
                  <a:cubicBezTo>
                    <a:pt x="1077" y="21600"/>
                    <a:pt x="477" y="21073"/>
                    <a:pt x="177" y="18571"/>
                  </a:cubicBezTo>
                  <a:cubicBezTo>
                    <a:pt x="-123" y="16068"/>
                    <a:pt x="-123" y="11590"/>
                    <a:pt x="837" y="8429"/>
                  </a:cubicBezTo>
                  <a:cubicBezTo>
                    <a:pt x="1797" y="5268"/>
                    <a:pt x="3717" y="3424"/>
                    <a:pt x="6597" y="2371"/>
                  </a:cubicBezTo>
                  <a:cubicBezTo>
                    <a:pt x="9477" y="1317"/>
                    <a:pt x="13317" y="1054"/>
                    <a:pt x="15957" y="790"/>
                  </a:cubicBezTo>
                  <a:cubicBezTo>
                    <a:pt x="18597" y="527"/>
                    <a:pt x="20037" y="263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569119" y="178372"/>
              <a:ext cx="217896" cy="13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73" fill="norm" stroke="1" extrusionOk="0">
                  <a:moveTo>
                    <a:pt x="195" y="5524"/>
                  </a:moveTo>
                  <a:cubicBezTo>
                    <a:pt x="-12" y="3863"/>
                    <a:pt x="-220" y="2201"/>
                    <a:pt x="507" y="1204"/>
                  </a:cubicBezTo>
                  <a:cubicBezTo>
                    <a:pt x="1234" y="207"/>
                    <a:pt x="2895" y="-125"/>
                    <a:pt x="4245" y="41"/>
                  </a:cubicBezTo>
                  <a:cubicBezTo>
                    <a:pt x="5595" y="207"/>
                    <a:pt x="6634" y="872"/>
                    <a:pt x="7568" y="2700"/>
                  </a:cubicBezTo>
                  <a:cubicBezTo>
                    <a:pt x="8503" y="4527"/>
                    <a:pt x="9334" y="7518"/>
                    <a:pt x="8918" y="10177"/>
                  </a:cubicBezTo>
                  <a:cubicBezTo>
                    <a:pt x="8503" y="12835"/>
                    <a:pt x="6842" y="15161"/>
                    <a:pt x="5595" y="16989"/>
                  </a:cubicBezTo>
                  <a:cubicBezTo>
                    <a:pt x="4349" y="18817"/>
                    <a:pt x="3518" y="20146"/>
                    <a:pt x="3726" y="20810"/>
                  </a:cubicBezTo>
                  <a:cubicBezTo>
                    <a:pt x="3934" y="21475"/>
                    <a:pt x="5180" y="21475"/>
                    <a:pt x="8295" y="20478"/>
                  </a:cubicBezTo>
                  <a:cubicBezTo>
                    <a:pt x="11411" y="19481"/>
                    <a:pt x="16395" y="17487"/>
                    <a:pt x="21380" y="15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748914" y="143706"/>
              <a:ext cx="202231" cy="4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95" fill="norm" stroke="1" extrusionOk="0">
                  <a:moveTo>
                    <a:pt x="9918" y="0"/>
                  </a:moveTo>
                  <a:cubicBezTo>
                    <a:pt x="13224" y="2258"/>
                    <a:pt x="16531" y="4516"/>
                    <a:pt x="18624" y="7020"/>
                  </a:cubicBezTo>
                  <a:cubicBezTo>
                    <a:pt x="20718" y="9524"/>
                    <a:pt x="21600" y="12273"/>
                    <a:pt x="20718" y="14678"/>
                  </a:cubicBezTo>
                  <a:cubicBezTo>
                    <a:pt x="19837" y="17084"/>
                    <a:pt x="17192" y="19145"/>
                    <a:pt x="13996" y="20275"/>
                  </a:cubicBezTo>
                  <a:cubicBezTo>
                    <a:pt x="10800" y="21404"/>
                    <a:pt x="7053" y="21600"/>
                    <a:pt x="4629" y="21453"/>
                  </a:cubicBezTo>
                  <a:cubicBezTo>
                    <a:pt x="2204" y="21305"/>
                    <a:pt x="1102" y="20815"/>
                    <a:pt x="0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18379" y="1729987"/>
              <a:ext cx="158370" cy="63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69" fill="norm" stroke="1" extrusionOk="0">
                  <a:moveTo>
                    <a:pt x="5080" y="5026"/>
                  </a:moveTo>
                  <a:cubicBezTo>
                    <a:pt x="4511" y="6976"/>
                    <a:pt x="3943" y="8927"/>
                    <a:pt x="3375" y="11275"/>
                  </a:cubicBezTo>
                  <a:cubicBezTo>
                    <a:pt x="2806" y="13623"/>
                    <a:pt x="2238" y="16368"/>
                    <a:pt x="1811" y="18029"/>
                  </a:cubicBezTo>
                  <a:cubicBezTo>
                    <a:pt x="1385" y="19691"/>
                    <a:pt x="1101" y="20269"/>
                    <a:pt x="817" y="20738"/>
                  </a:cubicBezTo>
                  <a:cubicBezTo>
                    <a:pt x="532" y="21208"/>
                    <a:pt x="248" y="21569"/>
                    <a:pt x="106" y="21569"/>
                  </a:cubicBezTo>
                  <a:cubicBezTo>
                    <a:pt x="-36" y="21569"/>
                    <a:pt x="-36" y="21208"/>
                    <a:pt x="106" y="19763"/>
                  </a:cubicBezTo>
                  <a:cubicBezTo>
                    <a:pt x="248" y="18318"/>
                    <a:pt x="532" y="15790"/>
                    <a:pt x="1385" y="13261"/>
                  </a:cubicBezTo>
                  <a:cubicBezTo>
                    <a:pt x="2238" y="10733"/>
                    <a:pt x="3659" y="8204"/>
                    <a:pt x="4938" y="6218"/>
                  </a:cubicBezTo>
                  <a:cubicBezTo>
                    <a:pt x="6217" y="4231"/>
                    <a:pt x="7353" y="2786"/>
                    <a:pt x="8206" y="1883"/>
                  </a:cubicBezTo>
                  <a:cubicBezTo>
                    <a:pt x="9059" y="980"/>
                    <a:pt x="9627" y="619"/>
                    <a:pt x="10622" y="366"/>
                  </a:cubicBezTo>
                  <a:cubicBezTo>
                    <a:pt x="11617" y="113"/>
                    <a:pt x="13038" y="-31"/>
                    <a:pt x="14317" y="5"/>
                  </a:cubicBezTo>
                  <a:cubicBezTo>
                    <a:pt x="15596" y="41"/>
                    <a:pt x="16732" y="258"/>
                    <a:pt x="18011" y="1089"/>
                  </a:cubicBezTo>
                  <a:cubicBezTo>
                    <a:pt x="19290" y="1920"/>
                    <a:pt x="20711" y="3364"/>
                    <a:pt x="21138" y="4629"/>
                  </a:cubicBezTo>
                  <a:cubicBezTo>
                    <a:pt x="21564" y="5893"/>
                    <a:pt x="20996" y="6976"/>
                    <a:pt x="18153" y="7807"/>
                  </a:cubicBezTo>
                  <a:cubicBezTo>
                    <a:pt x="15311" y="8638"/>
                    <a:pt x="10196" y="9216"/>
                    <a:pt x="6927" y="9396"/>
                  </a:cubicBezTo>
                  <a:cubicBezTo>
                    <a:pt x="3659" y="9577"/>
                    <a:pt x="2238" y="9360"/>
                    <a:pt x="817" y="9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83214" y="2016956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02264" y="1998848"/>
              <a:ext cx="101601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250"/>
                  </a:moveTo>
                  <a:cubicBezTo>
                    <a:pt x="19800" y="575"/>
                    <a:pt x="18000" y="-100"/>
                    <a:pt x="16200" y="12"/>
                  </a:cubicBezTo>
                  <a:cubicBezTo>
                    <a:pt x="14400" y="125"/>
                    <a:pt x="12600" y="1025"/>
                    <a:pt x="9900" y="4737"/>
                  </a:cubicBezTo>
                  <a:cubicBezTo>
                    <a:pt x="7200" y="8450"/>
                    <a:pt x="3600" y="14975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50673" y="1832806"/>
              <a:ext cx="13734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847"/>
                  </a:moveTo>
                  <a:cubicBezTo>
                    <a:pt x="17962" y="424"/>
                    <a:pt x="14690" y="0"/>
                    <a:pt x="12399" y="0"/>
                  </a:cubicBezTo>
                  <a:cubicBezTo>
                    <a:pt x="10108" y="0"/>
                    <a:pt x="8799" y="424"/>
                    <a:pt x="6835" y="2682"/>
                  </a:cubicBezTo>
                  <a:cubicBezTo>
                    <a:pt x="4871" y="4941"/>
                    <a:pt x="2253" y="9035"/>
                    <a:pt x="944" y="12212"/>
                  </a:cubicBezTo>
                  <a:cubicBezTo>
                    <a:pt x="-365" y="15388"/>
                    <a:pt x="-365" y="17647"/>
                    <a:pt x="1271" y="19059"/>
                  </a:cubicBezTo>
                  <a:cubicBezTo>
                    <a:pt x="2908" y="20471"/>
                    <a:pt x="6180" y="21035"/>
                    <a:pt x="9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077431" y="1862112"/>
              <a:ext cx="213784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5826" y="227"/>
                  </a:moveTo>
                  <a:cubicBezTo>
                    <a:pt x="14756" y="30"/>
                    <a:pt x="13687" y="-166"/>
                    <a:pt x="13152" y="227"/>
                  </a:cubicBezTo>
                  <a:cubicBezTo>
                    <a:pt x="12618" y="619"/>
                    <a:pt x="12618" y="1601"/>
                    <a:pt x="12725" y="3859"/>
                  </a:cubicBezTo>
                  <a:cubicBezTo>
                    <a:pt x="12832" y="6118"/>
                    <a:pt x="13046" y="9652"/>
                    <a:pt x="12190" y="12598"/>
                  </a:cubicBezTo>
                  <a:cubicBezTo>
                    <a:pt x="11335" y="15543"/>
                    <a:pt x="9410" y="17899"/>
                    <a:pt x="7271" y="18783"/>
                  </a:cubicBezTo>
                  <a:cubicBezTo>
                    <a:pt x="5133" y="19667"/>
                    <a:pt x="2780" y="19078"/>
                    <a:pt x="1497" y="18292"/>
                  </a:cubicBezTo>
                  <a:cubicBezTo>
                    <a:pt x="214" y="17507"/>
                    <a:pt x="0" y="16525"/>
                    <a:pt x="0" y="15543"/>
                  </a:cubicBezTo>
                  <a:cubicBezTo>
                    <a:pt x="0" y="14561"/>
                    <a:pt x="214" y="13579"/>
                    <a:pt x="1925" y="13579"/>
                  </a:cubicBezTo>
                  <a:cubicBezTo>
                    <a:pt x="3636" y="13579"/>
                    <a:pt x="6844" y="14561"/>
                    <a:pt x="10372" y="16034"/>
                  </a:cubicBezTo>
                  <a:cubicBezTo>
                    <a:pt x="13901" y="17507"/>
                    <a:pt x="17750" y="19470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354714" y="1921706"/>
              <a:ext cx="7229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3703" y="0"/>
                  </a:moveTo>
                  <a:cubicBezTo>
                    <a:pt x="6789" y="212"/>
                    <a:pt x="9874" y="424"/>
                    <a:pt x="13269" y="2647"/>
                  </a:cubicBezTo>
                  <a:cubicBezTo>
                    <a:pt x="16663" y="4871"/>
                    <a:pt x="20366" y="9106"/>
                    <a:pt x="20983" y="12176"/>
                  </a:cubicBezTo>
                  <a:cubicBezTo>
                    <a:pt x="21600" y="15247"/>
                    <a:pt x="19131" y="17153"/>
                    <a:pt x="15120" y="18529"/>
                  </a:cubicBezTo>
                  <a:cubicBezTo>
                    <a:pt x="11109" y="19906"/>
                    <a:pt x="5554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10214" y="1452200"/>
              <a:ext cx="266701" cy="24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0" fill="norm" stroke="1" extrusionOk="0">
                  <a:moveTo>
                    <a:pt x="9257" y="7934"/>
                  </a:moveTo>
                  <a:cubicBezTo>
                    <a:pt x="8743" y="7226"/>
                    <a:pt x="8229" y="6518"/>
                    <a:pt x="7629" y="6872"/>
                  </a:cubicBezTo>
                  <a:cubicBezTo>
                    <a:pt x="7029" y="7226"/>
                    <a:pt x="6343" y="8643"/>
                    <a:pt x="5229" y="10944"/>
                  </a:cubicBezTo>
                  <a:cubicBezTo>
                    <a:pt x="4114" y="13246"/>
                    <a:pt x="2571" y="16433"/>
                    <a:pt x="1543" y="18380"/>
                  </a:cubicBezTo>
                  <a:cubicBezTo>
                    <a:pt x="514" y="20328"/>
                    <a:pt x="0" y="21036"/>
                    <a:pt x="0" y="20593"/>
                  </a:cubicBezTo>
                  <a:cubicBezTo>
                    <a:pt x="0" y="20151"/>
                    <a:pt x="514" y="18557"/>
                    <a:pt x="2486" y="15370"/>
                  </a:cubicBezTo>
                  <a:cubicBezTo>
                    <a:pt x="4457" y="12184"/>
                    <a:pt x="7886" y="7403"/>
                    <a:pt x="9857" y="4659"/>
                  </a:cubicBezTo>
                  <a:cubicBezTo>
                    <a:pt x="11829" y="1915"/>
                    <a:pt x="12343" y="1206"/>
                    <a:pt x="13029" y="587"/>
                  </a:cubicBezTo>
                  <a:cubicBezTo>
                    <a:pt x="13714" y="-33"/>
                    <a:pt x="14571" y="-564"/>
                    <a:pt x="15343" y="1206"/>
                  </a:cubicBezTo>
                  <a:cubicBezTo>
                    <a:pt x="16114" y="2977"/>
                    <a:pt x="16800" y="7049"/>
                    <a:pt x="17229" y="9970"/>
                  </a:cubicBezTo>
                  <a:cubicBezTo>
                    <a:pt x="17657" y="12892"/>
                    <a:pt x="17829" y="14662"/>
                    <a:pt x="18514" y="15902"/>
                  </a:cubicBezTo>
                  <a:cubicBezTo>
                    <a:pt x="19200" y="17141"/>
                    <a:pt x="20400" y="17849"/>
                    <a:pt x="21600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786254" y="1909006"/>
              <a:ext cx="17806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3843" y="0"/>
                  </a:moveTo>
                  <a:cubicBezTo>
                    <a:pt x="2064" y="0"/>
                    <a:pt x="285" y="0"/>
                    <a:pt x="31" y="0"/>
                  </a:cubicBezTo>
                  <a:cubicBezTo>
                    <a:pt x="-223" y="0"/>
                    <a:pt x="1048" y="0"/>
                    <a:pt x="4859" y="3600"/>
                  </a:cubicBezTo>
                  <a:cubicBezTo>
                    <a:pt x="8671" y="7200"/>
                    <a:pt x="15024" y="14400"/>
                    <a:pt x="213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773814" y="2023306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669164" y="1695223"/>
              <a:ext cx="10585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62"/>
                  </a:moveTo>
                  <a:cubicBezTo>
                    <a:pt x="0" y="1181"/>
                    <a:pt x="0" y="0"/>
                    <a:pt x="2160" y="0"/>
                  </a:cubicBezTo>
                  <a:cubicBezTo>
                    <a:pt x="4320" y="0"/>
                    <a:pt x="8640" y="1181"/>
                    <a:pt x="12960" y="4219"/>
                  </a:cubicBezTo>
                  <a:cubicBezTo>
                    <a:pt x="17280" y="7256"/>
                    <a:pt x="21600" y="12150"/>
                    <a:pt x="21600" y="15356"/>
                  </a:cubicBezTo>
                  <a:cubicBezTo>
                    <a:pt x="21600" y="18563"/>
                    <a:pt x="17280" y="2008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561214" y="2049618"/>
              <a:ext cx="2667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4286" y="13625"/>
                    <a:pt x="8571" y="6425"/>
                    <a:pt x="11829" y="2825"/>
                  </a:cubicBezTo>
                  <a:cubicBezTo>
                    <a:pt x="15086" y="-775"/>
                    <a:pt x="17314" y="-775"/>
                    <a:pt x="18771" y="1925"/>
                  </a:cubicBezTo>
                  <a:cubicBezTo>
                    <a:pt x="20229" y="4625"/>
                    <a:pt x="20914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650672" y="2248502"/>
              <a:ext cx="177243" cy="26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11" fill="norm" stroke="1" extrusionOk="0">
                  <a:moveTo>
                    <a:pt x="3789" y="1833"/>
                  </a:moveTo>
                  <a:cubicBezTo>
                    <a:pt x="3018" y="3388"/>
                    <a:pt x="2246" y="4943"/>
                    <a:pt x="1732" y="7622"/>
                  </a:cubicBezTo>
                  <a:cubicBezTo>
                    <a:pt x="1218" y="10300"/>
                    <a:pt x="961" y="14102"/>
                    <a:pt x="703" y="16780"/>
                  </a:cubicBezTo>
                  <a:cubicBezTo>
                    <a:pt x="446" y="19458"/>
                    <a:pt x="189" y="21014"/>
                    <a:pt x="61" y="21273"/>
                  </a:cubicBezTo>
                  <a:cubicBezTo>
                    <a:pt x="-68" y="21532"/>
                    <a:pt x="-68" y="20495"/>
                    <a:pt x="832" y="17298"/>
                  </a:cubicBezTo>
                  <a:cubicBezTo>
                    <a:pt x="1732" y="14102"/>
                    <a:pt x="3532" y="8745"/>
                    <a:pt x="4818" y="5634"/>
                  </a:cubicBezTo>
                  <a:cubicBezTo>
                    <a:pt x="6103" y="2524"/>
                    <a:pt x="6875" y="1660"/>
                    <a:pt x="7903" y="1055"/>
                  </a:cubicBezTo>
                  <a:cubicBezTo>
                    <a:pt x="8932" y="450"/>
                    <a:pt x="10218" y="105"/>
                    <a:pt x="11632" y="18"/>
                  </a:cubicBezTo>
                  <a:cubicBezTo>
                    <a:pt x="13046" y="-68"/>
                    <a:pt x="14589" y="105"/>
                    <a:pt x="16003" y="1401"/>
                  </a:cubicBezTo>
                  <a:cubicBezTo>
                    <a:pt x="17418" y="2697"/>
                    <a:pt x="18703" y="5116"/>
                    <a:pt x="19346" y="7190"/>
                  </a:cubicBezTo>
                  <a:cubicBezTo>
                    <a:pt x="19989" y="9263"/>
                    <a:pt x="19989" y="10991"/>
                    <a:pt x="19989" y="12287"/>
                  </a:cubicBezTo>
                  <a:cubicBezTo>
                    <a:pt x="19989" y="13583"/>
                    <a:pt x="19989" y="14447"/>
                    <a:pt x="20246" y="14879"/>
                  </a:cubicBezTo>
                  <a:cubicBezTo>
                    <a:pt x="20503" y="15311"/>
                    <a:pt x="21018" y="15311"/>
                    <a:pt x="21532" y="1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307538" y="1763904"/>
              <a:ext cx="434777" cy="39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7" fill="norm" stroke="1" extrusionOk="0">
                  <a:moveTo>
                    <a:pt x="14234" y="978"/>
                  </a:moveTo>
                  <a:cubicBezTo>
                    <a:pt x="14651" y="520"/>
                    <a:pt x="15069" y="63"/>
                    <a:pt x="15069" y="6"/>
                  </a:cubicBezTo>
                  <a:cubicBezTo>
                    <a:pt x="15069" y="-51"/>
                    <a:pt x="14651" y="292"/>
                    <a:pt x="12877" y="1492"/>
                  </a:cubicBezTo>
                  <a:cubicBezTo>
                    <a:pt x="11104" y="2692"/>
                    <a:pt x="7973" y="4749"/>
                    <a:pt x="6147" y="6006"/>
                  </a:cubicBezTo>
                  <a:cubicBezTo>
                    <a:pt x="4321" y="7263"/>
                    <a:pt x="3799" y="7720"/>
                    <a:pt x="3121" y="8349"/>
                  </a:cubicBezTo>
                  <a:cubicBezTo>
                    <a:pt x="2443" y="8978"/>
                    <a:pt x="1608" y="9778"/>
                    <a:pt x="1451" y="10292"/>
                  </a:cubicBezTo>
                  <a:cubicBezTo>
                    <a:pt x="1295" y="10806"/>
                    <a:pt x="1817" y="11035"/>
                    <a:pt x="2860" y="11149"/>
                  </a:cubicBezTo>
                  <a:cubicBezTo>
                    <a:pt x="3904" y="11263"/>
                    <a:pt x="5469" y="11263"/>
                    <a:pt x="6460" y="11435"/>
                  </a:cubicBezTo>
                  <a:cubicBezTo>
                    <a:pt x="7451" y="11606"/>
                    <a:pt x="7869" y="11949"/>
                    <a:pt x="8025" y="12406"/>
                  </a:cubicBezTo>
                  <a:cubicBezTo>
                    <a:pt x="8182" y="12863"/>
                    <a:pt x="8077" y="13435"/>
                    <a:pt x="7086" y="14463"/>
                  </a:cubicBezTo>
                  <a:cubicBezTo>
                    <a:pt x="6095" y="15492"/>
                    <a:pt x="4217" y="16978"/>
                    <a:pt x="2964" y="17949"/>
                  </a:cubicBezTo>
                  <a:cubicBezTo>
                    <a:pt x="1712" y="18920"/>
                    <a:pt x="1086" y="19378"/>
                    <a:pt x="617" y="19892"/>
                  </a:cubicBezTo>
                  <a:cubicBezTo>
                    <a:pt x="147" y="20406"/>
                    <a:pt x="-166" y="20978"/>
                    <a:pt x="95" y="21263"/>
                  </a:cubicBezTo>
                  <a:cubicBezTo>
                    <a:pt x="356" y="21549"/>
                    <a:pt x="1191" y="21549"/>
                    <a:pt x="3017" y="21263"/>
                  </a:cubicBezTo>
                  <a:cubicBezTo>
                    <a:pt x="4843" y="20978"/>
                    <a:pt x="7660" y="20406"/>
                    <a:pt x="10895" y="20006"/>
                  </a:cubicBezTo>
                  <a:cubicBezTo>
                    <a:pt x="14130" y="19606"/>
                    <a:pt x="17782" y="19378"/>
                    <a:pt x="21434" y="19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361314" y="2359856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365220" y="2254588"/>
              <a:ext cx="27845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297" fill="norm" stroke="1" extrusionOk="0">
                  <a:moveTo>
                    <a:pt x="1782" y="20297"/>
                  </a:moveTo>
                  <a:cubicBezTo>
                    <a:pt x="239" y="11040"/>
                    <a:pt x="-1304" y="1783"/>
                    <a:pt x="1782" y="240"/>
                  </a:cubicBezTo>
                  <a:cubicBezTo>
                    <a:pt x="4867" y="-1303"/>
                    <a:pt x="12582" y="4868"/>
                    <a:pt x="20296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462914" y="230270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462914" y="2391606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682487" y="2309056"/>
              <a:ext cx="217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600"/>
                    <a:pt x="4448" y="3200"/>
                    <a:pt x="1502" y="6800"/>
                  </a:cubicBezTo>
                  <a:cubicBezTo>
                    <a:pt x="-1443" y="10400"/>
                    <a:pt x="521" y="160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336385" y="1563176"/>
              <a:ext cx="122443" cy="146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733" fill="norm" stroke="1" extrusionOk="0">
                  <a:moveTo>
                    <a:pt x="4312" y="1315"/>
                  </a:moveTo>
                  <a:cubicBezTo>
                    <a:pt x="3214" y="6715"/>
                    <a:pt x="2116" y="12115"/>
                    <a:pt x="1383" y="15715"/>
                  </a:cubicBezTo>
                  <a:cubicBezTo>
                    <a:pt x="651" y="19315"/>
                    <a:pt x="285" y="21115"/>
                    <a:pt x="102" y="20665"/>
                  </a:cubicBezTo>
                  <a:cubicBezTo>
                    <a:pt x="-81" y="20215"/>
                    <a:pt x="-81" y="17515"/>
                    <a:pt x="651" y="14215"/>
                  </a:cubicBezTo>
                  <a:cubicBezTo>
                    <a:pt x="1383" y="10915"/>
                    <a:pt x="2848" y="7015"/>
                    <a:pt x="5411" y="4165"/>
                  </a:cubicBezTo>
                  <a:cubicBezTo>
                    <a:pt x="7973" y="1315"/>
                    <a:pt x="11634" y="-485"/>
                    <a:pt x="14563" y="115"/>
                  </a:cubicBezTo>
                  <a:cubicBezTo>
                    <a:pt x="17492" y="715"/>
                    <a:pt x="19688" y="3715"/>
                    <a:pt x="20604" y="7315"/>
                  </a:cubicBezTo>
                  <a:cubicBezTo>
                    <a:pt x="21519" y="10915"/>
                    <a:pt x="21153" y="15115"/>
                    <a:pt x="20787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996314" y="1756606"/>
              <a:ext cx="2540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65"/>
                  </a:moveTo>
                  <a:cubicBezTo>
                    <a:pt x="19800" y="932"/>
                    <a:pt x="18000" y="0"/>
                    <a:pt x="16200" y="0"/>
                  </a:cubicBezTo>
                  <a:cubicBezTo>
                    <a:pt x="14400" y="0"/>
                    <a:pt x="12600" y="932"/>
                    <a:pt x="9900" y="3652"/>
                  </a:cubicBezTo>
                  <a:cubicBezTo>
                    <a:pt x="7200" y="6371"/>
                    <a:pt x="3600" y="10878"/>
                    <a:pt x="1800" y="13908"/>
                  </a:cubicBezTo>
                  <a:cubicBezTo>
                    <a:pt x="0" y="16938"/>
                    <a:pt x="0" y="18492"/>
                    <a:pt x="0" y="19658"/>
                  </a:cubicBezTo>
                  <a:cubicBezTo>
                    <a:pt x="0" y="20823"/>
                    <a:pt x="0" y="21600"/>
                    <a:pt x="900" y="21600"/>
                  </a:cubicBezTo>
                  <a:cubicBezTo>
                    <a:pt x="1800" y="21600"/>
                    <a:pt x="3600" y="20823"/>
                    <a:pt x="5400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913764" y="1749036"/>
              <a:ext cx="266701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1714" y="15628"/>
                    <a:pt x="3429" y="10228"/>
                    <a:pt x="6429" y="6178"/>
                  </a:cubicBezTo>
                  <a:cubicBezTo>
                    <a:pt x="9429" y="2128"/>
                    <a:pt x="13714" y="-572"/>
                    <a:pt x="16457" y="103"/>
                  </a:cubicBezTo>
                  <a:cubicBezTo>
                    <a:pt x="19200" y="778"/>
                    <a:pt x="20400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882014" y="2048706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800"/>
                    <a:pt x="10611" y="12000"/>
                    <a:pt x="14211" y="84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304128" y="1731730"/>
              <a:ext cx="136687" cy="31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422" fill="norm" stroke="1" extrusionOk="0">
                  <a:moveTo>
                    <a:pt x="20819" y="2540"/>
                  </a:moveTo>
                  <a:cubicBezTo>
                    <a:pt x="20174" y="1396"/>
                    <a:pt x="19529" y="251"/>
                    <a:pt x="17918" y="37"/>
                  </a:cubicBezTo>
                  <a:cubicBezTo>
                    <a:pt x="16306" y="-178"/>
                    <a:pt x="13726" y="537"/>
                    <a:pt x="10341" y="2897"/>
                  </a:cubicBezTo>
                  <a:cubicBezTo>
                    <a:pt x="6956" y="5258"/>
                    <a:pt x="2765" y="9263"/>
                    <a:pt x="992" y="12482"/>
                  </a:cubicBezTo>
                  <a:cubicBezTo>
                    <a:pt x="-781" y="15700"/>
                    <a:pt x="-136" y="18132"/>
                    <a:pt x="2604" y="19491"/>
                  </a:cubicBezTo>
                  <a:cubicBezTo>
                    <a:pt x="5344" y="20850"/>
                    <a:pt x="10180" y="21136"/>
                    <a:pt x="15016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523364" y="1743906"/>
              <a:ext cx="133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1" y="2560"/>
                    <a:pt x="2743" y="5120"/>
                    <a:pt x="5314" y="8240"/>
                  </a:cubicBezTo>
                  <a:cubicBezTo>
                    <a:pt x="7886" y="11360"/>
                    <a:pt x="11657" y="15040"/>
                    <a:pt x="14571" y="17360"/>
                  </a:cubicBezTo>
                  <a:cubicBezTo>
                    <a:pt x="17486" y="19680"/>
                    <a:pt x="19543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521248" y="1712156"/>
              <a:ext cx="179917" cy="36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0"/>
                  </a:moveTo>
                  <a:cubicBezTo>
                    <a:pt x="19313" y="1873"/>
                    <a:pt x="17026" y="3746"/>
                    <a:pt x="14231" y="6555"/>
                  </a:cubicBezTo>
                  <a:cubicBezTo>
                    <a:pt x="11435" y="9364"/>
                    <a:pt x="8132" y="13110"/>
                    <a:pt x="6099" y="15482"/>
                  </a:cubicBezTo>
                  <a:cubicBezTo>
                    <a:pt x="4066" y="17854"/>
                    <a:pt x="3304" y="18853"/>
                    <a:pt x="2287" y="19727"/>
                  </a:cubicBezTo>
                  <a:cubicBezTo>
                    <a:pt x="1271" y="20601"/>
                    <a:pt x="0" y="21350"/>
                    <a:pt x="0" y="21475"/>
                  </a:cubicBezTo>
                  <a:cubicBezTo>
                    <a:pt x="0" y="21600"/>
                    <a:pt x="1271" y="21101"/>
                    <a:pt x="2541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749848" y="1959806"/>
              <a:ext cx="846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752759" y="1832806"/>
              <a:ext cx="52314" cy="84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950" fill="norm" stroke="1" extrusionOk="0">
                  <a:moveTo>
                    <a:pt x="17134" y="0"/>
                  </a:moveTo>
                  <a:cubicBezTo>
                    <a:pt x="12980" y="527"/>
                    <a:pt x="8826" y="1054"/>
                    <a:pt x="5919" y="2634"/>
                  </a:cubicBezTo>
                  <a:cubicBezTo>
                    <a:pt x="3011" y="4215"/>
                    <a:pt x="1350" y="6849"/>
                    <a:pt x="519" y="10273"/>
                  </a:cubicBezTo>
                  <a:cubicBezTo>
                    <a:pt x="-312" y="13698"/>
                    <a:pt x="-312" y="17912"/>
                    <a:pt x="1765" y="19756"/>
                  </a:cubicBezTo>
                  <a:cubicBezTo>
                    <a:pt x="3842" y="21600"/>
                    <a:pt x="7996" y="21073"/>
                    <a:pt x="11319" y="19756"/>
                  </a:cubicBezTo>
                  <a:cubicBezTo>
                    <a:pt x="14642" y="18439"/>
                    <a:pt x="17134" y="16332"/>
                    <a:pt x="18796" y="13961"/>
                  </a:cubicBezTo>
                  <a:cubicBezTo>
                    <a:pt x="20457" y="11590"/>
                    <a:pt x="21288" y="8956"/>
                    <a:pt x="19626" y="6585"/>
                  </a:cubicBezTo>
                  <a:cubicBezTo>
                    <a:pt x="17965" y="4215"/>
                    <a:pt x="13811" y="2107"/>
                    <a:pt x="10903" y="2634"/>
                  </a:cubicBezTo>
                  <a:cubicBezTo>
                    <a:pt x="7996" y="3161"/>
                    <a:pt x="6334" y="6322"/>
                    <a:pt x="4673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4986914" y="1837040"/>
              <a:ext cx="1841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0800"/>
                    <a:pt x="10924" y="0"/>
                    <a:pt x="14524" y="0"/>
                  </a:cubicBezTo>
                  <a:cubicBezTo>
                    <a:pt x="18124" y="0"/>
                    <a:pt x="1986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999614" y="1969829"/>
              <a:ext cx="177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71" y="12302"/>
                    <a:pt x="1543" y="4448"/>
                    <a:pt x="5143" y="1502"/>
                  </a:cubicBezTo>
                  <a:cubicBezTo>
                    <a:pt x="8743" y="-1443"/>
                    <a:pt x="151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356008" y="1782006"/>
              <a:ext cx="18970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070" y="0"/>
                  </a:moveTo>
                  <a:cubicBezTo>
                    <a:pt x="17670" y="4246"/>
                    <a:pt x="15270" y="8492"/>
                    <a:pt x="12870" y="11262"/>
                  </a:cubicBezTo>
                  <a:cubicBezTo>
                    <a:pt x="10470" y="14031"/>
                    <a:pt x="8070" y="15323"/>
                    <a:pt x="6270" y="16062"/>
                  </a:cubicBezTo>
                  <a:cubicBezTo>
                    <a:pt x="4470" y="16800"/>
                    <a:pt x="3270" y="16985"/>
                    <a:pt x="2310" y="16615"/>
                  </a:cubicBezTo>
                  <a:cubicBezTo>
                    <a:pt x="1350" y="16246"/>
                    <a:pt x="630" y="15323"/>
                    <a:pt x="270" y="14400"/>
                  </a:cubicBezTo>
                  <a:cubicBezTo>
                    <a:pt x="-90" y="13477"/>
                    <a:pt x="-90" y="12554"/>
                    <a:pt x="270" y="11723"/>
                  </a:cubicBezTo>
                  <a:cubicBezTo>
                    <a:pt x="630" y="10892"/>
                    <a:pt x="1350" y="10154"/>
                    <a:pt x="2310" y="9785"/>
                  </a:cubicBezTo>
                  <a:cubicBezTo>
                    <a:pt x="3270" y="9415"/>
                    <a:pt x="4470" y="9415"/>
                    <a:pt x="6750" y="10892"/>
                  </a:cubicBezTo>
                  <a:cubicBezTo>
                    <a:pt x="9030" y="12369"/>
                    <a:pt x="12390" y="15323"/>
                    <a:pt x="15030" y="17354"/>
                  </a:cubicBezTo>
                  <a:cubicBezTo>
                    <a:pt x="17670" y="19385"/>
                    <a:pt x="19590" y="20492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590164" y="1642306"/>
              <a:ext cx="14715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5515" y="0"/>
                  </a:moveTo>
                  <a:cubicBezTo>
                    <a:pt x="17645" y="2371"/>
                    <a:pt x="19775" y="4741"/>
                    <a:pt x="20687" y="7376"/>
                  </a:cubicBezTo>
                  <a:cubicBezTo>
                    <a:pt x="21600" y="10010"/>
                    <a:pt x="21296" y="12907"/>
                    <a:pt x="18558" y="15234"/>
                  </a:cubicBezTo>
                  <a:cubicBezTo>
                    <a:pt x="15820" y="17561"/>
                    <a:pt x="10648" y="19317"/>
                    <a:pt x="7149" y="20283"/>
                  </a:cubicBezTo>
                  <a:cubicBezTo>
                    <a:pt x="3651" y="21249"/>
                    <a:pt x="1825" y="21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06964" y="816806"/>
              <a:ext cx="298451" cy="76201"/>
            </a:xfrm>
            <a:prstGeom prst="rect">
              <a:avLst/>
            </a:prstGeom>
            <a:effectLst/>
          </p:spPr>
        </p:pic>
        <p:pic>
          <p:nvPicPr>
            <p:cNvPr id="18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3164" y="905706"/>
              <a:ext cx="266701" cy="76201"/>
            </a:xfrm>
            <a:prstGeom prst="rect">
              <a:avLst/>
            </a:prstGeom>
            <a:effectLst/>
          </p:spPr>
        </p:pic>
        <p:pic>
          <p:nvPicPr>
            <p:cNvPr id="18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32564" y="823156"/>
              <a:ext cx="266701" cy="69851"/>
            </a:xfrm>
            <a:prstGeom prst="rect">
              <a:avLst/>
            </a:prstGeom>
            <a:effectLst/>
          </p:spPr>
        </p:pic>
        <p:pic>
          <p:nvPicPr>
            <p:cNvPr id="185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4164" y="867606"/>
              <a:ext cx="152401" cy="88901"/>
            </a:xfrm>
            <a:prstGeom prst="rect">
              <a:avLst/>
            </a:prstGeom>
            <a:effectLst/>
          </p:spPr>
        </p:pic>
        <p:pic>
          <p:nvPicPr>
            <p:cNvPr id="18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2700" y="1035215"/>
              <a:ext cx="173615" cy="275896"/>
            </a:xfrm>
            <a:prstGeom prst="rect">
              <a:avLst/>
            </a:prstGeom>
            <a:effectLst/>
          </p:spPr>
        </p:pic>
        <p:pic>
          <p:nvPicPr>
            <p:cNvPr id="18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48214" y="1020006"/>
              <a:ext cx="165101" cy="250243"/>
            </a:xfrm>
            <a:prstGeom prst="rect">
              <a:avLst/>
            </a:prstGeom>
            <a:effectLst/>
          </p:spPr>
        </p:pic>
        <p:pic>
          <p:nvPicPr>
            <p:cNvPr id="19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06964" y="1129607"/>
              <a:ext cx="132408" cy="169800"/>
            </a:xfrm>
            <a:prstGeom prst="rect">
              <a:avLst/>
            </a:prstGeom>
            <a:effectLst/>
          </p:spPr>
        </p:pic>
        <p:pic>
          <p:nvPicPr>
            <p:cNvPr id="19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48791" y="2296720"/>
              <a:ext cx="850636" cy="166902"/>
            </a:xfrm>
            <a:prstGeom prst="rect">
              <a:avLst/>
            </a:prstGeom>
            <a:effectLst/>
          </p:spPr>
        </p:pic>
        <p:pic>
          <p:nvPicPr>
            <p:cNvPr id="19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94314" y="2378906"/>
              <a:ext cx="552451" cy="177801"/>
            </a:xfrm>
            <a:prstGeom prst="rect">
              <a:avLst/>
            </a:prstGeom>
            <a:effectLst/>
          </p:spPr>
        </p:pic>
        <p:pic>
          <p:nvPicPr>
            <p:cNvPr id="19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21008" y="2588217"/>
              <a:ext cx="225707" cy="330695"/>
            </a:xfrm>
            <a:prstGeom prst="rect">
              <a:avLst/>
            </a:prstGeom>
            <a:effectLst/>
          </p:spPr>
        </p:pic>
        <p:pic>
          <p:nvPicPr>
            <p:cNvPr id="19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14964" y="2544006"/>
              <a:ext cx="209551" cy="283731"/>
            </a:xfrm>
            <a:prstGeom prst="rect">
              <a:avLst/>
            </a:prstGeom>
            <a:effectLst/>
          </p:spPr>
        </p:pic>
        <p:pic>
          <p:nvPicPr>
            <p:cNvPr id="20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491614" y="2138401"/>
              <a:ext cx="323851" cy="56356"/>
            </a:xfrm>
            <a:prstGeom prst="rect">
              <a:avLst/>
            </a:prstGeom>
            <a:effectLst/>
          </p:spPr>
        </p:pic>
        <p:pic>
          <p:nvPicPr>
            <p:cNvPr id="20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541680" y="2204000"/>
              <a:ext cx="299185" cy="32314"/>
            </a:xfrm>
            <a:prstGeom prst="rect">
              <a:avLst/>
            </a:prstGeom>
            <a:effectLst/>
          </p:spPr>
        </p:pic>
        <p:pic>
          <p:nvPicPr>
            <p:cNvPr id="20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504314" y="655063"/>
              <a:ext cx="355077" cy="158289"/>
            </a:xfrm>
            <a:prstGeom prst="rect">
              <a:avLst/>
            </a:prstGeom>
            <a:effectLst/>
          </p:spPr>
        </p:pic>
        <p:pic>
          <p:nvPicPr>
            <p:cNvPr id="20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221864" y="607256"/>
              <a:ext cx="488951" cy="149467"/>
            </a:xfrm>
            <a:prstGeom prst="rect">
              <a:avLst/>
            </a:prstGeom>
            <a:effectLst/>
          </p:spPr>
        </p:pic>
        <p:pic>
          <p:nvPicPr>
            <p:cNvPr id="20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288284" y="837586"/>
              <a:ext cx="168531" cy="280116"/>
            </a:xfrm>
            <a:prstGeom prst="rect">
              <a:avLst/>
            </a:prstGeom>
            <a:effectLst/>
          </p:spPr>
        </p:pic>
        <p:pic>
          <p:nvPicPr>
            <p:cNvPr id="21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419659" y="873956"/>
              <a:ext cx="187733" cy="206641"/>
            </a:xfrm>
            <a:prstGeom prst="rect">
              <a:avLst/>
            </a:prstGeom>
            <a:effectLst/>
          </p:spPr>
        </p:pic>
        <p:pic>
          <p:nvPicPr>
            <p:cNvPr id="21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615564" y="813543"/>
              <a:ext cx="222251" cy="225514"/>
            </a:xfrm>
            <a:prstGeom prst="rect">
              <a:avLst/>
            </a:prstGeom>
            <a:effectLst/>
          </p:spPr>
        </p:pic>
        <p:pic>
          <p:nvPicPr>
            <p:cNvPr id="21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812414" y="760979"/>
              <a:ext cx="147507" cy="252678"/>
            </a:xfrm>
            <a:prstGeom prst="rect">
              <a:avLst/>
            </a:prstGeom>
            <a:effectLst/>
          </p:spPr>
        </p:pic>
        <p:pic>
          <p:nvPicPr>
            <p:cNvPr id="21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986775" y="588206"/>
              <a:ext cx="174890" cy="410899"/>
            </a:xfrm>
            <a:prstGeom prst="rect">
              <a:avLst/>
            </a:prstGeom>
            <a:effectLst/>
          </p:spPr>
        </p:pic>
        <p:pic>
          <p:nvPicPr>
            <p:cNvPr id="219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939414" y="740606"/>
              <a:ext cx="241301" cy="107951"/>
            </a:xfrm>
            <a:prstGeom prst="rect">
              <a:avLst/>
            </a:prstGeom>
            <a:effectLst/>
          </p:spPr>
        </p:pic>
        <p:pic>
          <p:nvPicPr>
            <p:cNvPr id="22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151870" y="737929"/>
              <a:ext cx="212995" cy="218578"/>
            </a:xfrm>
            <a:prstGeom prst="rect">
              <a:avLst/>
            </a:prstGeom>
            <a:effectLst/>
          </p:spPr>
        </p:pic>
        <p:pic>
          <p:nvPicPr>
            <p:cNvPr id="22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358514" y="703455"/>
              <a:ext cx="190501" cy="218523"/>
            </a:xfrm>
            <a:prstGeom prst="rect">
              <a:avLst/>
            </a:prstGeom>
            <a:effectLst/>
          </p:spPr>
        </p:pic>
        <p:pic>
          <p:nvPicPr>
            <p:cNvPr id="22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564608" y="518356"/>
              <a:ext cx="162207" cy="371203"/>
            </a:xfrm>
            <a:prstGeom prst="rect">
              <a:avLst/>
            </a:prstGeom>
            <a:effectLst/>
          </p:spPr>
        </p:pic>
        <p:pic>
          <p:nvPicPr>
            <p:cNvPr id="22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536825" y="664406"/>
              <a:ext cx="215390" cy="94826"/>
            </a:xfrm>
            <a:prstGeom prst="rect">
              <a:avLst/>
            </a:prstGeom>
            <a:effectLst/>
          </p:spPr>
        </p:pic>
        <p:pic>
          <p:nvPicPr>
            <p:cNvPr id="22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688714" y="619956"/>
              <a:ext cx="212421" cy="311151"/>
            </a:xfrm>
            <a:prstGeom prst="rect">
              <a:avLst/>
            </a:prstGeom>
            <a:effectLst/>
          </p:spPr>
        </p:pic>
        <p:pic>
          <p:nvPicPr>
            <p:cNvPr id="23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37164" y="2987284"/>
              <a:ext cx="374651" cy="121873"/>
            </a:xfrm>
            <a:prstGeom prst="rect">
              <a:avLst/>
            </a:prstGeom>
            <a:effectLst/>
          </p:spPr>
        </p:pic>
        <p:pic>
          <p:nvPicPr>
            <p:cNvPr id="233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81614" y="3134556"/>
              <a:ext cx="241301" cy="95251"/>
            </a:xfrm>
            <a:prstGeom prst="rect">
              <a:avLst/>
            </a:prstGeom>
            <a:effectLst/>
          </p:spPr>
        </p:pic>
        <p:sp>
          <p:nvSpPr>
            <p:cNvPr id="235" name="Line"/>
            <p:cNvSpPr/>
            <p:nvPr/>
          </p:nvSpPr>
          <p:spPr>
            <a:xfrm>
              <a:off x="365123" y="3690446"/>
              <a:ext cx="221242" cy="47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9" fill="norm" stroke="1" extrusionOk="0">
                  <a:moveTo>
                    <a:pt x="20268" y="1579"/>
                  </a:moveTo>
                  <a:cubicBezTo>
                    <a:pt x="20062" y="1097"/>
                    <a:pt x="19856" y="615"/>
                    <a:pt x="19239" y="326"/>
                  </a:cubicBezTo>
                  <a:cubicBezTo>
                    <a:pt x="18622" y="36"/>
                    <a:pt x="17593" y="-60"/>
                    <a:pt x="15228" y="36"/>
                  </a:cubicBezTo>
                  <a:cubicBezTo>
                    <a:pt x="12862" y="133"/>
                    <a:pt x="9159" y="422"/>
                    <a:pt x="6691" y="1097"/>
                  </a:cubicBezTo>
                  <a:cubicBezTo>
                    <a:pt x="4222" y="1772"/>
                    <a:pt x="2988" y="2833"/>
                    <a:pt x="2371" y="4906"/>
                  </a:cubicBezTo>
                  <a:cubicBezTo>
                    <a:pt x="1753" y="6979"/>
                    <a:pt x="1753" y="10065"/>
                    <a:pt x="1445" y="12765"/>
                  </a:cubicBezTo>
                  <a:cubicBezTo>
                    <a:pt x="1136" y="15465"/>
                    <a:pt x="519" y="17779"/>
                    <a:pt x="211" y="19177"/>
                  </a:cubicBezTo>
                  <a:cubicBezTo>
                    <a:pt x="-98" y="20576"/>
                    <a:pt x="-98" y="21058"/>
                    <a:pt x="416" y="21299"/>
                  </a:cubicBezTo>
                  <a:cubicBezTo>
                    <a:pt x="931" y="21540"/>
                    <a:pt x="1959" y="21540"/>
                    <a:pt x="5559" y="21299"/>
                  </a:cubicBezTo>
                  <a:cubicBezTo>
                    <a:pt x="9159" y="21058"/>
                    <a:pt x="15331" y="20576"/>
                    <a:pt x="21502" y="20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76814" y="3960056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7100"/>
                    <a:pt x="1309" y="12600"/>
                    <a:pt x="4909" y="9000"/>
                  </a:cubicBezTo>
                  <a:cubicBezTo>
                    <a:pt x="8509" y="5400"/>
                    <a:pt x="1505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714544" y="3647189"/>
              <a:ext cx="284571" cy="50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59" fill="norm" stroke="1" extrusionOk="0">
                  <a:moveTo>
                    <a:pt x="21511" y="1435"/>
                  </a:moveTo>
                  <a:cubicBezTo>
                    <a:pt x="20871" y="981"/>
                    <a:pt x="20231" y="527"/>
                    <a:pt x="18791" y="255"/>
                  </a:cubicBezTo>
                  <a:cubicBezTo>
                    <a:pt x="17351" y="-17"/>
                    <a:pt x="15111" y="-108"/>
                    <a:pt x="12791" y="164"/>
                  </a:cubicBezTo>
                  <a:cubicBezTo>
                    <a:pt x="10471" y="437"/>
                    <a:pt x="8071" y="1072"/>
                    <a:pt x="6231" y="1843"/>
                  </a:cubicBezTo>
                  <a:cubicBezTo>
                    <a:pt x="4391" y="2615"/>
                    <a:pt x="3111" y="3522"/>
                    <a:pt x="2631" y="4521"/>
                  </a:cubicBezTo>
                  <a:cubicBezTo>
                    <a:pt x="2151" y="5519"/>
                    <a:pt x="2471" y="6608"/>
                    <a:pt x="2471" y="8468"/>
                  </a:cubicBezTo>
                  <a:cubicBezTo>
                    <a:pt x="2471" y="10329"/>
                    <a:pt x="2151" y="12961"/>
                    <a:pt x="1671" y="14958"/>
                  </a:cubicBezTo>
                  <a:cubicBezTo>
                    <a:pt x="1191" y="16954"/>
                    <a:pt x="551" y="18316"/>
                    <a:pt x="231" y="19223"/>
                  </a:cubicBezTo>
                  <a:cubicBezTo>
                    <a:pt x="-89" y="20131"/>
                    <a:pt x="-89" y="20584"/>
                    <a:pt x="311" y="20902"/>
                  </a:cubicBezTo>
                  <a:cubicBezTo>
                    <a:pt x="711" y="21220"/>
                    <a:pt x="1511" y="21401"/>
                    <a:pt x="3671" y="21447"/>
                  </a:cubicBezTo>
                  <a:cubicBezTo>
                    <a:pt x="5831" y="21492"/>
                    <a:pt x="9351" y="21401"/>
                    <a:pt x="12871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104042" y="3786715"/>
              <a:ext cx="162658" cy="5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503" fill="norm" stroke="1" extrusionOk="0">
                  <a:moveTo>
                    <a:pt x="1196" y="6137"/>
                  </a:moveTo>
                  <a:cubicBezTo>
                    <a:pt x="926" y="9913"/>
                    <a:pt x="656" y="13688"/>
                    <a:pt x="521" y="16103"/>
                  </a:cubicBezTo>
                  <a:cubicBezTo>
                    <a:pt x="386" y="18518"/>
                    <a:pt x="386" y="19571"/>
                    <a:pt x="386" y="20318"/>
                  </a:cubicBezTo>
                  <a:cubicBezTo>
                    <a:pt x="386" y="21064"/>
                    <a:pt x="386" y="21503"/>
                    <a:pt x="386" y="21503"/>
                  </a:cubicBezTo>
                  <a:cubicBezTo>
                    <a:pt x="386" y="21503"/>
                    <a:pt x="386" y="21064"/>
                    <a:pt x="251" y="19483"/>
                  </a:cubicBezTo>
                  <a:cubicBezTo>
                    <a:pt x="116" y="17903"/>
                    <a:pt x="-154" y="15181"/>
                    <a:pt x="116" y="12415"/>
                  </a:cubicBezTo>
                  <a:cubicBezTo>
                    <a:pt x="386" y="9649"/>
                    <a:pt x="1196" y="6840"/>
                    <a:pt x="2276" y="4908"/>
                  </a:cubicBezTo>
                  <a:cubicBezTo>
                    <a:pt x="3356" y="2976"/>
                    <a:pt x="4706" y="1923"/>
                    <a:pt x="5921" y="1264"/>
                  </a:cubicBezTo>
                  <a:cubicBezTo>
                    <a:pt x="7136" y="605"/>
                    <a:pt x="8216" y="342"/>
                    <a:pt x="9431" y="166"/>
                  </a:cubicBezTo>
                  <a:cubicBezTo>
                    <a:pt x="10646" y="-9"/>
                    <a:pt x="11996" y="-97"/>
                    <a:pt x="13751" y="166"/>
                  </a:cubicBezTo>
                  <a:cubicBezTo>
                    <a:pt x="15506" y="430"/>
                    <a:pt x="17666" y="1044"/>
                    <a:pt x="19151" y="1835"/>
                  </a:cubicBezTo>
                  <a:cubicBezTo>
                    <a:pt x="20636" y="2625"/>
                    <a:pt x="21446" y="3591"/>
                    <a:pt x="19961" y="4601"/>
                  </a:cubicBezTo>
                  <a:cubicBezTo>
                    <a:pt x="18476" y="5610"/>
                    <a:pt x="14696" y="6664"/>
                    <a:pt x="12131" y="7410"/>
                  </a:cubicBezTo>
                  <a:cubicBezTo>
                    <a:pt x="9566" y="8157"/>
                    <a:pt x="8216" y="8596"/>
                    <a:pt x="6866" y="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297564" y="3991806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329314" y="3960056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535625" y="3745858"/>
              <a:ext cx="104840" cy="29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77" fill="norm" stroke="1" extrusionOk="0">
                  <a:moveTo>
                    <a:pt x="20978" y="796"/>
                  </a:moveTo>
                  <a:cubicBezTo>
                    <a:pt x="19284" y="337"/>
                    <a:pt x="17590" y="-123"/>
                    <a:pt x="15896" y="30"/>
                  </a:cubicBezTo>
                  <a:cubicBezTo>
                    <a:pt x="14202" y="183"/>
                    <a:pt x="12507" y="949"/>
                    <a:pt x="9754" y="3324"/>
                  </a:cubicBezTo>
                  <a:cubicBezTo>
                    <a:pt x="7002" y="5698"/>
                    <a:pt x="3190" y="9681"/>
                    <a:pt x="1284" y="12668"/>
                  </a:cubicBezTo>
                  <a:cubicBezTo>
                    <a:pt x="-622" y="15656"/>
                    <a:pt x="-622" y="17647"/>
                    <a:pt x="2766" y="18949"/>
                  </a:cubicBezTo>
                  <a:cubicBezTo>
                    <a:pt x="6154" y="20251"/>
                    <a:pt x="12931" y="20864"/>
                    <a:pt x="1970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711404" y="3788606"/>
              <a:ext cx="144961" cy="19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61" fill="norm" stroke="1" extrusionOk="0">
                  <a:moveTo>
                    <a:pt x="19561" y="0"/>
                  </a:moveTo>
                  <a:cubicBezTo>
                    <a:pt x="18309" y="5165"/>
                    <a:pt x="17056" y="10330"/>
                    <a:pt x="15022" y="13852"/>
                  </a:cubicBezTo>
                  <a:cubicBezTo>
                    <a:pt x="12987" y="17374"/>
                    <a:pt x="10169" y="19252"/>
                    <a:pt x="7978" y="20309"/>
                  </a:cubicBezTo>
                  <a:cubicBezTo>
                    <a:pt x="5787" y="21365"/>
                    <a:pt x="4222" y="21600"/>
                    <a:pt x="2969" y="21130"/>
                  </a:cubicBezTo>
                  <a:cubicBezTo>
                    <a:pt x="1717" y="20661"/>
                    <a:pt x="778" y="19487"/>
                    <a:pt x="309" y="18196"/>
                  </a:cubicBezTo>
                  <a:cubicBezTo>
                    <a:pt x="-161" y="16904"/>
                    <a:pt x="-161" y="15496"/>
                    <a:pt x="778" y="14674"/>
                  </a:cubicBezTo>
                  <a:cubicBezTo>
                    <a:pt x="1717" y="13852"/>
                    <a:pt x="3596" y="13617"/>
                    <a:pt x="7196" y="14674"/>
                  </a:cubicBezTo>
                  <a:cubicBezTo>
                    <a:pt x="10796" y="15730"/>
                    <a:pt x="16117" y="18078"/>
                    <a:pt x="21439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913514" y="3718756"/>
              <a:ext cx="9891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12150" y="0"/>
                  </a:moveTo>
                  <a:cubicBezTo>
                    <a:pt x="16200" y="3312"/>
                    <a:pt x="20250" y="6624"/>
                    <a:pt x="20925" y="9576"/>
                  </a:cubicBezTo>
                  <a:cubicBezTo>
                    <a:pt x="21600" y="12528"/>
                    <a:pt x="18900" y="15120"/>
                    <a:pt x="14850" y="17064"/>
                  </a:cubicBezTo>
                  <a:cubicBezTo>
                    <a:pt x="10800" y="19008"/>
                    <a:pt x="5400" y="20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503679" y="3479573"/>
              <a:ext cx="206636" cy="15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43" fill="norm" stroke="1" extrusionOk="0">
                  <a:moveTo>
                    <a:pt x="3664" y="5684"/>
                  </a:moveTo>
                  <a:cubicBezTo>
                    <a:pt x="2562" y="9663"/>
                    <a:pt x="1460" y="13642"/>
                    <a:pt x="799" y="16626"/>
                  </a:cubicBezTo>
                  <a:cubicBezTo>
                    <a:pt x="137" y="19611"/>
                    <a:pt x="-83" y="21600"/>
                    <a:pt x="27" y="21316"/>
                  </a:cubicBezTo>
                  <a:cubicBezTo>
                    <a:pt x="137" y="21032"/>
                    <a:pt x="578" y="18474"/>
                    <a:pt x="1790" y="14921"/>
                  </a:cubicBezTo>
                  <a:cubicBezTo>
                    <a:pt x="3003" y="11368"/>
                    <a:pt x="4986" y="6821"/>
                    <a:pt x="6309" y="3979"/>
                  </a:cubicBezTo>
                  <a:cubicBezTo>
                    <a:pt x="7631" y="1137"/>
                    <a:pt x="8293" y="0"/>
                    <a:pt x="9615" y="0"/>
                  </a:cubicBezTo>
                  <a:cubicBezTo>
                    <a:pt x="10937" y="0"/>
                    <a:pt x="12921" y="1137"/>
                    <a:pt x="15015" y="4547"/>
                  </a:cubicBezTo>
                  <a:cubicBezTo>
                    <a:pt x="17109" y="7958"/>
                    <a:pt x="19313" y="13642"/>
                    <a:pt x="21517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053214" y="3522996"/>
              <a:ext cx="172453" cy="57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514" fill="norm" stroke="1" extrusionOk="0">
                  <a:moveTo>
                    <a:pt x="3123" y="1609"/>
                  </a:moveTo>
                  <a:cubicBezTo>
                    <a:pt x="3904" y="1295"/>
                    <a:pt x="4684" y="981"/>
                    <a:pt x="6636" y="706"/>
                  </a:cubicBezTo>
                  <a:cubicBezTo>
                    <a:pt x="8588" y="431"/>
                    <a:pt x="11711" y="196"/>
                    <a:pt x="14183" y="78"/>
                  </a:cubicBezTo>
                  <a:cubicBezTo>
                    <a:pt x="16655" y="-40"/>
                    <a:pt x="18477" y="-40"/>
                    <a:pt x="19518" y="196"/>
                  </a:cubicBezTo>
                  <a:cubicBezTo>
                    <a:pt x="20559" y="431"/>
                    <a:pt x="20819" y="903"/>
                    <a:pt x="20689" y="2277"/>
                  </a:cubicBezTo>
                  <a:cubicBezTo>
                    <a:pt x="20559" y="3652"/>
                    <a:pt x="20039" y="5929"/>
                    <a:pt x="19648" y="8129"/>
                  </a:cubicBezTo>
                  <a:cubicBezTo>
                    <a:pt x="19258" y="10328"/>
                    <a:pt x="18998" y="12449"/>
                    <a:pt x="19258" y="14334"/>
                  </a:cubicBezTo>
                  <a:cubicBezTo>
                    <a:pt x="19518" y="16219"/>
                    <a:pt x="20299" y="17868"/>
                    <a:pt x="20819" y="18929"/>
                  </a:cubicBezTo>
                  <a:cubicBezTo>
                    <a:pt x="21340" y="19989"/>
                    <a:pt x="21600" y="20460"/>
                    <a:pt x="19778" y="20814"/>
                  </a:cubicBezTo>
                  <a:cubicBezTo>
                    <a:pt x="17957" y="21167"/>
                    <a:pt x="14053" y="21403"/>
                    <a:pt x="10410" y="21481"/>
                  </a:cubicBezTo>
                  <a:cubicBezTo>
                    <a:pt x="6766" y="21560"/>
                    <a:pt x="3383" y="21481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612014" y="3814006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669164" y="390925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361314" y="3688418"/>
              <a:ext cx="141068" cy="55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7" fill="norm" stroke="1" extrusionOk="0">
                  <a:moveTo>
                    <a:pt x="1906" y="6128"/>
                  </a:moveTo>
                  <a:cubicBezTo>
                    <a:pt x="1271" y="7860"/>
                    <a:pt x="635" y="9591"/>
                    <a:pt x="318" y="12023"/>
                  </a:cubicBezTo>
                  <a:cubicBezTo>
                    <a:pt x="0" y="14455"/>
                    <a:pt x="0" y="17588"/>
                    <a:pt x="0" y="19360"/>
                  </a:cubicBezTo>
                  <a:cubicBezTo>
                    <a:pt x="0" y="21133"/>
                    <a:pt x="0" y="21545"/>
                    <a:pt x="159" y="21504"/>
                  </a:cubicBezTo>
                  <a:cubicBezTo>
                    <a:pt x="318" y="21463"/>
                    <a:pt x="635" y="20968"/>
                    <a:pt x="953" y="19113"/>
                  </a:cubicBezTo>
                  <a:cubicBezTo>
                    <a:pt x="1271" y="17258"/>
                    <a:pt x="1588" y="14043"/>
                    <a:pt x="1906" y="11157"/>
                  </a:cubicBezTo>
                  <a:cubicBezTo>
                    <a:pt x="2224" y="8272"/>
                    <a:pt x="2541" y="5716"/>
                    <a:pt x="3335" y="4026"/>
                  </a:cubicBezTo>
                  <a:cubicBezTo>
                    <a:pt x="4129" y="2336"/>
                    <a:pt x="5400" y="1511"/>
                    <a:pt x="6671" y="976"/>
                  </a:cubicBezTo>
                  <a:cubicBezTo>
                    <a:pt x="7941" y="440"/>
                    <a:pt x="9212" y="192"/>
                    <a:pt x="10800" y="69"/>
                  </a:cubicBezTo>
                  <a:cubicBezTo>
                    <a:pt x="12388" y="-55"/>
                    <a:pt x="14294" y="-55"/>
                    <a:pt x="16200" y="440"/>
                  </a:cubicBezTo>
                  <a:cubicBezTo>
                    <a:pt x="18106" y="934"/>
                    <a:pt x="20012" y="1924"/>
                    <a:pt x="20806" y="2995"/>
                  </a:cubicBezTo>
                  <a:cubicBezTo>
                    <a:pt x="21600" y="4067"/>
                    <a:pt x="21282" y="5221"/>
                    <a:pt x="17947" y="6211"/>
                  </a:cubicBezTo>
                  <a:cubicBezTo>
                    <a:pt x="14612" y="7200"/>
                    <a:pt x="8259" y="8024"/>
                    <a:pt x="1906" y="8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3551814" y="3877506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3570864" y="3864806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500"/>
                    <a:pt x="12960" y="3000"/>
                    <a:pt x="9360" y="6600"/>
                  </a:cubicBezTo>
                  <a:cubicBezTo>
                    <a:pt x="5760" y="10200"/>
                    <a:pt x="2880" y="15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3800917" y="3680656"/>
              <a:ext cx="112848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1089"/>
                  </a:moveTo>
                  <a:cubicBezTo>
                    <a:pt x="18925" y="545"/>
                    <a:pt x="16525" y="0"/>
                    <a:pt x="14525" y="0"/>
                  </a:cubicBezTo>
                  <a:cubicBezTo>
                    <a:pt x="12525" y="0"/>
                    <a:pt x="10925" y="545"/>
                    <a:pt x="8525" y="2813"/>
                  </a:cubicBezTo>
                  <a:cubicBezTo>
                    <a:pt x="6125" y="5082"/>
                    <a:pt x="2925" y="9076"/>
                    <a:pt x="1325" y="12252"/>
                  </a:cubicBezTo>
                  <a:cubicBezTo>
                    <a:pt x="-275" y="15429"/>
                    <a:pt x="-275" y="17788"/>
                    <a:pt x="525" y="19331"/>
                  </a:cubicBezTo>
                  <a:cubicBezTo>
                    <a:pt x="1325" y="20874"/>
                    <a:pt x="2925" y="21600"/>
                    <a:pt x="6325" y="21600"/>
                  </a:cubicBezTo>
                  <a:cubicBezTo>
                    <a:pt x="9725" y="21600"/>
                    <a:pt x="14925" y="20874"/>
                    <a:pt x="20125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3948871" y="3709141"/>
              <a:ext cx="142694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02" fill="norm" stroke="1" extrusionOk="0">
                  <a:moveTo>
                    <a:pt x="15469" y="1613"/>
                  </a:moveTo>
                  <a:cubicBezTo>
                    <a:pt x="16408" y="757"/>
                    <a:pt x="17347" y="-98"/>
                    <a:pt x="18130" y="9"/>
                  </a:cubicBezTo>
                  <a:cubicBezTo>
                    <a:pt x="18913" y="116"/>
                    <a:pt x="19539" y="1185"/>
                    <a:pt x="19382" y="3431"/>
                  </a:cubicBezTo>
                  <a:cubicBezTo>
                    <a:pt x="19226" y="5676"/>
                    <a:pt x="18287" y="9098"/>
                    <a:pt x="15939" y="11664"/>
                  </a:cubicBezTo>
                  <a:cubicBezTo>
                    <a:pt x="13591" y="14231"/>
                    <a:pt x="9834" y="15942"/>
                    <a:pt x="7174" y="16690"/>
                  </a:cubicBezTo>
                  <a:cubicBezTo>
                    <a:pt x="4513" y="17439"/>
                    <a:pt x="2947" y="17225"/>
                    <a:pt x="1695" y="16583"/>
                  </a:cubicBezTo>
                  <a:cubicBezTo>
                    <a:pt x="443" y="15942"/>
                    <a:pt x="-496" y="14872"/>
                    <a:pt x="287" y="14338"/>
                  </a:cubicBezTo>
                  <a:cubicBezTo>
                    <a:pt x="1069" y="13803"/>
                    <a:pt x="3574" y="13803"/>
                    <a:pt x="7330" y="15086"/>
                  </a:cubicBezTo>
                  <a:cubicBezTo>
                    <a:pt x="11087" y="16369"/>
                    <a:pt x="16095" y="18936"/>
                    <a:pt x="2110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4148714" y="3667956"/>
              <a:ext cx="9552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9861" y="0"/>
                  </a:moveTo>
                  <a:cubicBezTo>
                    <a:pt x="12209" y="141"/>
                    <a:pt x="14557" y="282"/>
                    <a:pt x="16904" y="1694"/>
                  </a:cubicBezTo>
                  <a:cubicBezTo>
                    <a:pt x="19252" y="3106"/>
                    <a:pt x="21600" y="5788"/>
                    <a:pt x="21130" y="8824"/>
                  </a:cubicBezTo>
                  <a:cubicBezTo>
                    <a:pt x="20661" y="11859"/>
                    <a:pt x="17374" y="15247"/>
                    <a:pt x="13383" y="17435"/>
                  </a:cubicBezTo>
                  <a:cubicBezTo>
                    <a:pt x="9391" y="19624"/>
                    <a:pt x="4696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689461" y="3814271"/>
              <a:ext cx="329204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700" fill="norm" stroke="1" extrusionOk="0">
                  <a:moveTo>
                    <a:pt x="1597" y="20700"/>
                  </a:moveTo>
                  <a:cubicBezTo>
                    <a:pt x="766" y="13500"/>
                    <a:pt x="-65" y="6300"/>
                    <a:pt x="4" y="2700"/>
                  </a:cubicBezTo>
                  <a:cubicBezTo>
                    <a:pt x="73" y="-900"/>
                    <a:pt x="1043" y="-900"/>
                    <a:pt x="4297" y="2700"/>
                  </a:cubicBezTo>
                  <a:cubicBezTo>
                    <a:pt x="7550" y="6300"/>
                    <a:pt x="13089" y="13500"/>
                    <a:pt x="16343" y="17100"/>
                  </a:cubicBezTo>
                  <a:cubicBezTo>
                    <a:pt x="19597" y="20700"/>
                    <a:pt x="20566" y="20700"/>
                    <a:pt x="21535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648248" y="3858456"/>
              <a:ext cx="452967" cy="9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1009" y="19302"/>
                  </a:moveTo>
                  <a:cubicBezTo>
                    <a:pt x="505" y="19762"/>
                    <a:pt x="0" y="20221"/>
                    <a:pt x="0" y="20681"/>
                  </a:cubicBezTo>
                  <a:cubicBezTo>
                    <a:pt x="0" y="21140"/>
                    <a:pt x="505" y="21600"/>
                    <a:pt x="2321" y="19991"/>
                  </a:cubicBezTo>
                  <a:cubicBezTo>
                    <a:pt x="4138" y="18383"/>
                    <a:pt x="7267" y="14706"/>
                    <a:pt x="10699" y="11030"/>
                  </a:cubicBezTo>
                  <a:cubicBezTo>
                    <a:pt x="14131" y="7353"/>
                    <a:pt x="17865" y="36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063114" y="3693356"/>
              <a:ext cx="9986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048" y="2571"/>
                    <a:pt x="12096" y="5143"/>
                    <a:pt x="15984" y="7543"/>
                  </a:cubicBezTo>
                  <a:cubicBezTo>
                    <a:pt x="19872" y="9943"/>
                    <a:pt x="21600" y="12171"/>
                    <a:pt x="19440" y="14486"/>
                  </a:cubicBezTo>
                  <a:cubicBezTo>
                    <a:pt x="17280" y="16800"/>
                    <a:pt x="11232" y="19200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5679064" y="3521906"/>
              <a:ext cx="145129" cy="4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34" fill="norm" stroke="1" extrusionOk="0">
                  <a:moveTo>
                    <a:pt x="0" y="0"/>
                  </a:moveTo>
                  <a:cubicBezTo>
                    <a:pt x="617" y="3752"/>
                    <a:pt x="1234" y="7504"/>
                    <a:pt x="1543" y="10749"/>
                  </a:cubicBezTo>
                  <a:cubicBezTo>
                    <a:pt x="1851" y="13994"/>
                    <a:pt x="1851" y="16732"/>
                    <a:pt x="1697" y="18406"/>
                  </a:cubicBezTo>
                  <a:cubicBezTo>
                    <a:pt x="1543" y="20079"/>
                    <a:pt x="1234" y="20687"/>
                    <a:pt x="926" y="20738"/>
                  </a:cubicBezTo>
                  <a:cubicBezTo>
                    <a:pt x="617" y="20789"/>
                    <a:pt x="309" y="20282"/>
                    <a:pt x="463" y="18913"/>
                  </a:cubicBezTo>
                  <a:cubicBezTo>
                    <a:pt x="617" y="17544"/>
                    <a:pt x="1234" y="15313"/>
                    <a:pt x="1851" y="13944"/>
                  </a:cubicBezTo>
                  <a:cubicBezTo>
                    <a:pt x="2469" y="12575"/>
                    <a:pt x="3086" y="12068"/>
                    <a:pt x="4320" y="11713"/>
                  </a:cubicBezTo>
                  <a:cubicBezTo>
                    <a:pt x="5554" y="11358"/>
                    <a:pt x="7406" y="11155"/>
                    <a:pt x="9411" y="11054"/>
                  </a:cubicBezTo>
                  <a:cubicBezTo>
                    <a:pt x="11417" y="10952"/>
                    <a:pt x="13577" y="10952"/>
                    <a:pt x="15737" y="11408"/>
                  </a:cubicBezTo>
                  <a:cubicBezTo>
                    <a:pt x="17897" y="11865"/>
                    <a:pt x="20057" y="12777"/>
                    <a:pt x="20829" y="14197"/>
                  </a:cubicBezTo>
                  <a:cubicBezTo>
                    <a:pt x="21600" y="15617"/>
                    <a:pt x="20983" y="17544"/>
                    <a:pt x="19286" y="18862"/>
                  </a:cubicBezTo>
                  <a:cubicBezTo>
                    <a:pt x="17589" y="20180"/>
                    <a:pt x="14811" y="20890"/>
                    <a:pt x="12497" y="21245"/>
                  </a:cubicBezTo>
                  <a:cubicBezTo>
                    <a:pt x="10183" y="21600"/>
                    <a:pt x="8331" y="21600"/>
                    <a:pt x="6634" y="21397"/>
                  </a:cubicBezTo>
                  <a:cubicBezTo>
                    <a:pt x="4937" y="21194"/>
                    <a:pt x="3394" y="20789"/>
                    <a:pt x="2623" y="20332"/>
                  </a:cubicBezTo>
                  <a:cubicBezTo>
                    <a:pt x="1851" y="19876"/>
                    <a:pt x="1851" y="19369"/>
                    <a:pt x="2623" y="19065"/>
                  </a:cubicBezTo>
                  <a:cubicBezTo>
                    <a:pt x="3394" y="18761"/>
                    <a:pt x="4937" y="18659"/>
                    <a:pt x="6480" y="1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5977514" y="3744156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958464" y="3670819"/>
              <a:ext cx="38101" cy="10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21027"/>
                  </a:moveTo>
                  <a:cubicBezTo>
                    <a:pt x="0" y="16368"/>
                    <a:pt x="0" y="11709"/>
                    <a:pt x="600" y="7898"/>
                  </a:cubicBezTo>
                  <a:cubicBezTo>
                    <a:pt x="1200" y="4086"/>
                    <a:pt x="2400" y="1121"/>
                    <a:pt x="6000" y="274"/>
                  </a:cubicBezTo>
                  <a:cubicBezTo>
                    <a:pt x="9600" y="-573"/>
                    <a:pt x="15600" y="698"/>
                    <a:pt x="21600" y="1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032314" y="3720934"/>
              <a:ext cx="180151" cy="16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15" fill="norm" stroke="1" extrusionOk="0">
                  <a:moveTo>
                    <a:pt x="15349" y="3869"/>
                  </a:moveTo>
                  <a:cubicBezTo>
                    <a:pt x="14596" y="2484"/>
                    <a:pt x="13842" y="1100"/>
                    <a:pt x="12837" y="407"/>
                  </a:cubicBezTo>
                  <a:cubicBezTo>
                    <a:pt x="11833" y="-285"/>
                    <a:pt x="10577" y="-285"/>
                    <a:pt x="8442" y="1930"/>
                  </a:cubicBezTo>
                  <a:cubicBezTo>
                    <a:pt x="6307" y="4146"/>
                    <a:pt x="3293" y="8577"/>
                    <a:pt x="1661" y="11623"/>
                  </a:cubicBezTo>
                  <a:cubicBezTo>
                    <a:pt x="28" y="14669"/>
                    <a:pt x="-223" y="16330"/>
                    <a:pt x="154" y="17577"/>
                  </a:cubicBezTo>
                  <a:cubicBezTo>
                    <a:pt x="530" y="18823"/>
                    <a:pt x="1535" y="19653"/>
                    <a:pt x="3796" y="18407"/>
                  </a:cubicBezTo>
                  <a:cubicBezTo>
                    <a:pt x="6056" y="17161"/>
                    <a:pt x="9572" y="13838"/>
                    <a:pt x="11707" y="11207"/>
                  </a:cubicBezTo>
                  <a:cubicBezTo>
                    <a:pt x="13842" y="8577"/>
                    <a:pt x="14596" y="6638"/>
                    <a:pt x="14847" y="6361"/>
                  </a:cubicBezTo>
                  <a:cubicBezTo>
                    <a:pt x="15098" y="6084"/>
                    <a:pt x="14847" y="7469"/>
                    <a:pt x="15224" y="9823"/>
                  </a:cubicBezTo>
                  <a:cubicBezTo>
                    <a:pt x="15600" y="12177"/>
                    <a:pt x="16605" y="15500"/>
                    <a:pt x="17735" y="17577"/>
                  </a:cubicBezTo>
                  <a:cubicBezTo>
                    <a:pt x="18865" y="19653"/>
                    <a:pt x="20121" y="20484"/>
                    <a:pt x="21377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293660" y="3697907"/>
              <a:ext cx="71205" cy="183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225" fill="norm" stroke="1" extrusionOk="0">
                  <a:moveTo>
                    <a:pt x="20761" y="3154"/>
                  </a:moveTo>
                  <a:cubicBezTo>
                    <a:pt x="18292" y="2173"/>
                    <a:pt x="15824" y="1191"/>
                    <a:pt x="12430" y="577"/>
                  </a:cubicBezTo>
                  <a:cubicBezTo>
                    <a:pt x="9035" y="-37"/>
                    <a:pt x="4715" y="-282"/>
                    <a:pt x="2247" y="454"/>
                  </a:cubicBezTo>
                  <a:cubicBezTo>
                    <a:pt x="-222" y="1191"/>
                    <a:pt x="-839" y="2909"/>
                    <a:pt x="1321" y="4873"/>
                  </a:cubicBezTo>
                  <a:cubicBezTo>
                    <a:pt x="3481" y="6836"/>
                    <a:pt x="8418" y="9045"/>
                    <a:pt x="11812" y="10763"/>
                  </a:cubicBezTo>
                  <a:cubicBezTo>
                    <a:pt x="15207" y="12482"/>
                    <a:pt x="17058" y="13709"/>
                    <a:pt x="18292" y="15182"/>
                  </a:cubicBezTo>
                  <a:cubicBezTo>
                    <a:pt x="19527" y="16654"/>
                    <a:pt x="20144" y="18373"/>
                    <a:pt x="18910" y="19477"/>
                  </a:cubicBezTo>
                  <a:cubicBezTo>
                    <a:pt x="17675" y="20582"/>
                    <a:pt x="14590" y="21073"/>
                    <a:pt x="11504" y="21195"/>
                  </a:cubicBezTo>
                  <a:cubicBezTo>
                    <a:pt x="8418" y="21318"/>
                    <a:pt x="5332" y="21073"/>
                    <a:pt x="3790" y="20213"/>
                  </a:cubicBezTo>
                  <a:cubicBezTo>
                    <a:pt x="2247" y="19354"/>
                    <a:pt x="2247" y="17882"/>
                    <a:pt x="2247" y="16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6530270" y="3546762"/>
              <a:ext cx="152095" cy="37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69" fill="norm" stroke="1" extrusionOk="0">
                  <a:moveTo>
                    <a:pt x="20974" y="2228"/>
                  </a:moveTo>
                  <a:cubicBezTo>
                    <a:pt x="20390" y="1617"/>
                    <a:pt x="19806" y="1007"/>
                    <a:pt x="18785" y="580"/>
                  </a:cubicBezTo>
                  <a:cubicBezTo>
                    <a:pt x="17763" y="153"/>
                    <a:pt x="16304" y="-91"/>
                    <a:pt x="14990" y="31"/>
                  </a:cubicBezTo>
                  <a:cubicBezTo>
                    <a:pt x="13677" y="153"/>
                    <a:pt x="12509" y="641"/>
                    <a:pt x="10028" y="2533"/>
                  </a:cubicBezTo>
                  <a:cubicBezTo>
                    <a:pt x="7547" y="4424"/>
                    <a:pt x="3752" y="7719"/>
                    <a:pt x="1709" y="10526"/>
                  </a:cubicBezTo>
                  <a:cubicBezTo>
                    <a:pt x="-334" y="13333"/>
                    <a:pt x="-626" y="15651"/>
                    <a:pt x="1271" y="17421"/>
                  </a:cubicBezTo>
                  <a:cubicBezTo>
                    <a:pt x="3169" y="19190"/>
                    <a:pt x="7255" y="20411"/>
                    <a:pt x="10758" y="20960"/>
                  </a:cubicBezTo>
                  <a:cubicBezTo>
                    <a:pt x="14260" y="21509"/>
                    <a:pt x="17179" y="21387"/>
                    <a:pt x="20098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784759" y="3574823"/>
              <a:ext cx="186350" cy="58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64" fill="norm" stroke="1" extrusionOk="0">
                  <a:moveTo>
                    <a:pt x="3510" y="9078"/>
                  </a:moveTo>
                  <a:cubicBezTo>
                    <a:pt x="3030" y="11583"/>
                    <a:pt x="2550" y="14087"/>
                    <a:pt x="2190" y="16043"/>
                  </a:cubicBezTo>
                  <a:cubicBezTo>
                    <a:pt x="1830" y="18000"/>
                    <a:pt x="1590" y="19409"/>
                    <a:pt x="1230" y="20309"/>
                  </a:cubicBezTo>
                  <a:cubicBezTo>
                    <a:pt x="870" y="21209"/>
                    <a:pt x="390" y="21600"/>
                    <a:pt x="150" y="21561"/>
                  </a:cubicBezTo>
                  <a:cubicBezTo>
                    <a:pt x="-90" y="21522"/>
                    <a:pt x="-90" y="21052"/>
                    <a:pt x="510" y="19565"/>
                  </a:cubicBezTo>
                  <a:cubicBezTo>
                    <a:pt x="1110" y="18078"/>
                    <a:pt x="2310" y="15574"/>
                    <a:pt x="3510" y="13030"/>
                  </a:cubicBezTo>
                  <a:cubicBezTo>
                    <a:pt x="4710" y="10487"/>
                    <a:pt x="5910" y="7904"/>
                    <a:pt x="7110" y="5830"/>
                  </a:cubicBezTo>
                  <a:cubicBezTo>
                    <a:pt x="8310" y="3757"/>
                    <a:pt x="9510" y="2191"/>
                    <a:pt x="10590" y="1252"/>
                  </a:cubicBezTo>
                  <a:cubicBezTo>
                    <a:pt x="11670" y="313"/>
                    <a:pt x="12630" y="0"/>
                    <a:pt x="13590" y="0"/>
                  </a:cubicBezTo>
                  <a:cubicBezTo>
                    <a:pt x="14550" y="0"/>
                    <a:pt x="15510" y="313"/>
                    <a:pt x="16950" y="1330"/>
                  </a:cubicBezTo>
                  <a:cubicBezTo>
                    <a:pt x="18390" y="2348"/>
                    <a:pt x="20310" y="4070"/>
                    <a:pt x="20910" y="5400"/>
                  </a:cubicBezTo>
                  <a:cubicBezTo>
                    <a:pt x="21510" y="6730"/>
                    <a:pt x="20790" y="7670"/>
                    <a:pt x="19830" y="8296"/>
                  </a:cubicBezTo>
                  <a:cubicBezTo>
                    <a:pt x="18870" y="8922"/>
                    <a:pt x="17670" y="9235"/>
                    <a:pt x="16350" y="9430"/>
                  </a:cubicBezTo>
                  <a:cubicBezTo>
                    <a:pt x="15030" y="9626"/>
                    <a:pt x="13590" y="9704"/>
                    <a:pt x="12390" y="9626"/>
                  </a:cubicBezTo>
                  <a:cubicBezTo>
                    <a:pt x="11190" y="9548"/>
                    <a:pt x="10230" y="9313"/>
                    <a:pt x="10230" y="8961"/>
                  </a:cubicBezTo>
                  <a:cubicBezTo>
                    <a:pt x="10230" y="8609"/>
                    <a:pt x="11190" y="8139"/>
                    <a:pt x="12150" y="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7037964" y="3775906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050664" y="3790723"/>
              <a:ext cx="952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527"/>
                  </a:moveTo>
                  <a:cubicBezTo>
                    <a:pt x="19200" y="0"/>
                    <a:pt x="16800" y="-527"/>
                    <a:pt x="13440" y="1053"/>
                  </a:cubicBezTo>
                  <a:cubicBezTo>
                    <a:pt x="10080" y="2634"/>
                    <a:pt x="5760" y="6322"/>
                    <a:pt x="3360" y="10010"/>
                  </a:cubicBezTo>
                  <a:cubicBezTo>
                    <a:pt x="960" y="13697"/>
                    <a:pt x="480" y="17385"/>
                    <a:pt x="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207045" y="3592930"/>
              <a:ext cx="142070" cy="29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66" fill="norm" stroke="1" extrusionOk="0">
                  <a:moveTo>
                    <a:pt x="21320" y="840"/>
                  </a:moveTo>
                  <a:cubicBezTo>
                    <a:pt x="19732" y="531"/>
                    <a:pt x="18144" y="223"/>
                    <a:pt x="16555" y="68"/>
                  </a:cubicBezTo>
                  <a:cubicBezTo>
                    <a:pt x="14967" y="-86"/>
                    <a:pt x="13379" y="-86"/>
                    <a:pt x="11155" y="1225"/>
                  </a:cubicBezTo>
                  <a:cubicBezTo>
                    <a:pt x="8932" y="2537"/>
                    <a:pt x="6073" y="5160"/>
                    <a:pt x="4008" y="8323"/>
                  </a:cubicBezTo>
                  <a:cubicBezTo>
                    <a:pt x="1944" y="11485"/>
                    <a:pt x="673" y="15188"/>
                    <a:pt x="196" y="17425"/>
                  </a:cubicBezTo>
                  <a:cubicBezTo>
                    <a:pt x="-280" y="19663"/>
                    <a:pt x="38" y="20434"/>
                    <a:pt x="1944" y="20897"/>
                  </a:cubicBezTo>
                  <a:cubicBezTo>
                    <a:pt x="3849" y="21360"/>
                    <a:pt x="7344" y="21514"/>
                    <a:pt x="9885" y="21205"/>
                  </a:cubicBezTo>
                  <a:cubicBezTo>
                    <a:pt x="12426" y="20897"/>
                    <a:pt x="14014" y="20125"/>
                    <a:pt x="15602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331073" y="3617156"/>
              <a:ext cx="19584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0095" y="2919"/>
                    <a:pt x="18702" y="5838"/>
                    <a:pt x="17076" y="8757"/>
                  </a:cubicBezTo>
                  <a:cubicBezTo>
                    <a:pt x="15450" y="11676"/>
                    <a:pt x="13592" y="14595"/>
                    <a:pt x="11618" y="16541"/>
                  </a:cubicBezTo>
                  <a:cubicBezTo>
                    <a:pt x="9644" y="18486"/>
                    <a:pt x="7554" y="19459"/>
                    <a:pt x="5928" y="19946"/>
                  </a:cubicBezTo>
                  <a:cubicBezTo>
                    <a:pt x="4302" y="20432"/>
                    <a:pt x="3141" y="20432"/>
                    <a:pt x="2212" y="19946"/>
                  </a:cubicBezTo>
                  <a:cubicBezTo>
                    <a:pt x="1283" y="19459"/>
                    <a:pt x="586" y="18486"/>
                    <a:pt x="237" y="17416"/>
                  </a:cubicBezTo>
                  <a:cubicBezTo>
                    <a:pt x="-111" y="16346"/>
                    <a:pt x="-111" y="15178"/>
                    <a:pt x="470" y="14497"/>
                  </a:cubicBezTo>
                  <a:cubicBezTo>
                    <a:pt x="1050" y="13816"/>
                    <a:pt x="2212" y="13622"/>
                    <a:pt x="4650" y="14886"/>
                  </a:cubicBezTo>
                  <a:cubicBezTo>
                    <a:pt x="7089" y="16151"/>
                    <a:pt x="10805" y="18876"/>
                    <a:pt x="13244" y="20238"/>
                  </a:cubicBezTo>
                  <a:cubicBezTo>
                    <a:pt x="15683" y="21600"/>
                    <a:pt x="16844" y="21600"/>
                    <a:pt x="18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539614" y="3598106"/>
              <a:ext cx="7845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67"/>
                    <a:pt x="21600" y="7733"/>
                    <a:pt x="19440" y="11333"/>
                  </a:cubicBezTo>
                  <a:cubicBezTo>
                    <a:pt x="17280" y="14933"/>
                    <a:pt x="8640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200948" y="3347194"/>
              <a:ext cx="179917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541" y="6858"/>
                  </a:moveTo>
                  <a:cubicBezTo>
                    <a:pt x="2033" y="8684"/>
                    <a:pt x="1525" y="10509"/>
                    <a:pt x="1016" y="12791"/>
                  </a:cubicBezTo>
                  <a:cubicBezTo>
                    <a:pt x="508" y="15072"/>
                    <a:pt x="0" y="17810"/>
                    <a:pt x="0" y="18419"/>
                  </a:cubicBezTo>
                  <a:cubicBezTo>
                    <a:pt x="0" y="19027"/>
                    <a:pt x="508" y="17506"/>
                    <a:pt x="1779" y="14464"/>
                  </a:cubicBezTo>
                  <a:cubicBezTo>
                    <a:pt x="3049" y="11422"/>
                    <a:pt x="5082" y="6858"/>
                    <a:pt x="6734" y="3968"/>
                  </a:cubicBezTo>
                  <a:cubicBezTo>
                    <a:pt x="8386" y="1078"/>
                    <a:pt x="9656" y="-139"/>
                    <a:pt x="10673" y="13"/>
                  </a:cubicBezTo>
                  <a:cubicBezTo>
                    <a:pt x="11689" y="165"/>
                    <a:pt x="12452" y="1686"/>
                    <a:pt x="14231" y="5489"/>
                  </a:cubicBezTo>
                  <a:cubicBezTo>
                    <a:pt x="16009" y="9292"/>
                    <a:pt x="18805" y="15376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672964" y="3515556"/>
              <a:ext cx="7393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3503" y="0"/>
                  </a:moveTo>
                  <a:cubicBezTo>
                    <a:pt x="9924" y="2400"/>
                    <a:pt x="16346" y="4800"/>
                    <a:pt x="18973" y="7691"/>
                  </a:cubicBezTo>
                  <a:cubicBezTo>
                    <a:pt x="21600" y="10582"/>
                    <a:pt x="20432" y="13964"/>
                    <a:pt x="16638" y="16364"/>
                  </a:cubicBezTo>
                  <a:cubicBezTo>
                    <a:pt x="12843" y="18764"/>
                    <a:pt x="6422" y="20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946014" y="3706056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996814" y="381400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359615" y="3500339"/>
              <a:ext cx="227750" cy="38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41" fill="norm" stroke="1" extrusionOk="0">
                  <a:moveTo>
                    <a:pt x="21520" y="1911"/>
                  </a:moveTo>
                  <a:cubicBezTo>
                    <a:pt x="21120" y="1320"/>
                    <a:pt x="20720" y="730"/>
                    <a:pt x="19520" y="376"/>
                  </a:cubicBezTo>
                  <a:cubicBezTo>
                    <a:pt x="18320" y="22"/>
                    <a:pt x="16320" y="-96"/>
                    <a:pt x="13620" y="81"/>
                  </a:cubicBezTo>
                  <a:cubicBezTo>
                    <a:pt x="10920" y="258"/>
                    <a:pt x="7520" y="730"/>
                    <a:pt x="5420" y="1497"/>
                  </a:cubicBezTo>
                  <a:cubicBezTo>
                    <a:pt x="3320" y="2265"/>
                    <a:pt x="2520" y="3327"/>
                    <a:pt x="2020" y="5747"/>
                  </a:cubicBezTo>
                  <a:cubicBezTo>
                    <a:pt x="1520" y="8166"/>
                    <a:pt x="1320" y="11943"/>
                    <a:pt x="1020" y="14422"/>
                  </a:cubicBezTo>
                  <a:cubicBezTo>
                    <a:pt x="720" y="16901"/>
                    <a:pt x="320" y="18081"/>
                    <a:pt x="120" y="18966"/>
                  </a:cubicBezTo>
                  <a:cubicBezTo>
                    <a:pt x="-80" y="19852"/>
                    <a:pt x="-80" y="20442"/>
                    <a:pt x="520" y="20855"/>
                  </a:cubicBezTo>
                  <a:cubicBezTo>
                    <a:pt x="1120" y="21268"/>
                    <a:pt x="2320" y="21504"/>
                    <a:pt x="5220" y="21209"/>
                  </a:cubicBezTo>
                  <a:cubicBezTo>
                    <a:pt x="8120" y="20914"/>
                    <a:pt x="12720" y="20088"/>
                    <a:pt x="17320" y="19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384164" y="372510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6200"/>
                    <a:pt x="6480" y="10800"/>
                    <a:pt x="10080" y="7200"/>
                  </a:cubicBezTo>
                  <a:cubicBezTo>
                    <a:pt x="13680" y="3600"/>
                    <a:pt x="176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8682130" y="3503707"/>
              <a:ext cx="248135" cy="396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01" fill="norm" stroke="1" extrusionOk="0">
                  <a:moveTo>
                    <a:pt x="21459" y="2022"/>
                  </a:moveTo>
                  <a:cubicBezTo>
                    <a:pt x="20361" y="1333"/>
                    <a:pt x="19262" y="643"/>
                    <a:pt x="17798" y="299"/>
                  </a:cubicBezTo>
                  <a:cubicBezTo>
                    <a:pt x="16334" y="-46"/>
                    <a:pt x="14503" y="-46"/>
                    <a:pt x="13130" y="69"/>
                  </a:cubicBezTo>
                  <a:cubicBezTo>
                    <a:pt x="11757" y="184"/>
                    <a:pt x="10842" y="414"/>
                    <a:pt x="9652" y="1505"/>
                  </a:cubicBezTo>
                  <a:cubicBezTo>
                    <a:pt x="8462" y="2597"/>
                    <a:pt x="6998" y="4550"/>
                    <a:pt x="5625" y="6848"/>
                  </a:cubicBezTo>
                  <a:cubicBezTo>
                    <a:pt x="4252" y="9145"/>
                    <a:pt x="2971" y="11788"/>
                    <a:pt x="1964" y="14086"/>
                  </a:cubicBezTo>
                  <a:cubicBezTo>
                    <a:pt x="957" y="16384"/>
                    <a:pt x="225" y="18337"/>
                    <a:pt x="42" y="19601"/>
                  </a:cubicBezTo>
                  <a:cubicBezTo>
                    <a:pt x="-141" y="20865"/>
                    <a:pt x="225" y="21439"/>
                    <a:pt x="2147" y="21497"/>
                  </a:cubicBezTo>
                  <a:cubicBezTo>
                    <a:pt x="4069" y="21554"/>
                    <a:pt x="7547" y="21094"/>
                    <a:pt x="11025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881581" y="3595556"/>
              <a:ext cx="217272" cy="44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30" fill="norm" stroke="1" extrusionOk="0">
                  <a:moveTo>
                    <a:pt x="5400" y="7119"/>
                  </a:moveTo>
                  <a:cubicBezTo>
                    <a:pt x="4362" y="10161"/>
                    <a:pt x="3323" y="13204"/>
                    <a:pt x="2492" y="15333"/>
                  </a:cubicBezTo>
                  <a:cubicBezTo>
                    <a:pt x="1662" y="17463"/>
                    <a:pt x="1038" y="18680"/>
                    <a:pt x="623" y="19643"/>
                  </a:cubicBezTo>
                  <a:cubicBezTo>
                    <a:pt x="208" y="20606"/>
                    <a:pt x="0" y="21316"/>
                    <a:pt x="0" y="21418"/>
                  </a:cubicBezTo>
                  <a:cubicBezTo>
                    <a:pt x="0" y="21519"/>
                    <a:pt x="208" y="21012"/>
                    <a:pt x="1246" y="18984"/>
                  </a:cubicBezTo>
                  <a:cubicBezTo>
                    <a:pt x="2285" y="16956"/>
                    <a:pt x="4154" y="13406"/>
                    <a:pt x="6335" y="10212"/>
                  </a:cubicBezTo>
                  <a:cubicBezTo>
                    <a:pt x="8515" y="7018"/>
                    <a:pt x="11008" y="4178"/>
                    <a:pt x="12565" y="2556"/>
                  </a:cubicBezTo>
                  <a:cubicBezTo>
                    <a:pt x="14123" y="933"/>
                    <a:pt x="14746" y="527"/>
                    <a:pt x="15577" y="274"/>
                  </a:cubicBezTo>
                  <a:cubicBezTo>
                    <a:pt x="16408" y="20"/>
                    <a:pt x="17446" y="-81"/>
                    <a:pt x="18277" y="71"/>
                  </a:cubicBezTo>
                  <a:cubicBezTo>
                    <a:pt x="19108" y="223"/>
                    <a:pt x="19731" y="629"/>
                    <a:pt x="20354" y="1694"/>
                  </a:cubicBezTo>
                  <a:cubicBezTo>
                    <a:pt x="20977" y="2758"/>
                    <a:pt x="21600" y="4482"/>
                    <a:pt x="21185" y="5750"/>
                  </a:cubicBezTo>
                  <a:cubicBezTo>
                    <a:pt x="20769" y="7018"/>
                    <a:pt x="19315" y="7829"/>
                    <a:pt x="17446" y="8336"/>
                  </a:cubicBezTo>
                  <a:cubicBezTo>
                    <a:pt x="15577" y="8843"/>
                    <a:pt x="13292" y="9046"/>
                    <a:pt x="11631" y="9147"/>
                  </a:cubicBezTo>
                  <a:cubicBezTo>
                    <a:pt x="9969" y="9249"/>
                    <a:pt x="8931" y="9249"/>
                    <a:pt x="8308" y="9299"/>
                  </a:cubicBezTo>
                  <a:cubicBezTo>
                    <a:pt x="7685" y="9350"/>
                    <a:pt x="7477" y="9451"/>
                    <a:pt x="7269" y="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095364" y="3775906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101714" y="3782256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032"/>
                    <a:pt x="13371" y="6063"/>
                    <a:pt x="9771" y="9663"/>
                  </a:cubicBezTo>
                  <a:cubicBezTo>
                    <a:pt x="6171" y="13263"/>
                    <a:pt x="3086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9248986" y="3627963"/>
              <a:ext cx="94029" cy="19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40" fill="norm" stroke="1" extrusionOk="0">
                  <a:moveTo>
                    <a:pt x="21323" y="210"/>
                  </a:moveTo>
                  <a:cubicBezTo>
                    <a:pt x="18923" y="-25"/>
                    <a:pt x="16523" y="-260"/>
                    <a:pt x="13643" y="679"/>
                  </a:cubicBezTo>
                  <a:cubicBezTo>
                    <a:pt x="10763" y="1618"/>
                    <a:pt x="7403" y="3731"/>
                    <a:pt x="5003" y="6666"/>
                  </a:cubicBezTo>
                  <a:cubicBezTo>
                    <a:pt x="2603" y="9601"/>
                    <a:pt x="1163" y="13357"/>
                    <a:pt x="443" y="15940"/>
                  </a:cubicBezTo>
                  <a:cubicBezTo>
                    <a:pt x="-277" y="18523"/>
                    <a:pt x="-277" y="19931"/>
                    <a:pt x="1643" y="20636"/>
                  </a:cubicBezTo>
                  <a:cubicBezTo>
                    <a:pt x="3563" y="21340"/>
                    <a:pt x="7403" y="21340"/>
                    <a:pt x="11243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9309062" y="3648906"/>
              <a:ext cx="17365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9528" y="4469"/>
                    <a:pt x="17707" y="8938"/>
                    <a:pt x="14844" y="12414"/>
                  </a:cubicBezTo>
                  <a:cubicBezTo>
                    <a:pt x="11981" y="15890"/>
                    <a:pt x="8078" y="18372"/>
                    <a:pt x="5475" y="19366"/>
                  </a:cubicBezTo>
                  <a:cubicBezTo>
                    <a:pt x="2873" y="20359"/>
                    <a:pt x="1572" y="19862"/>
                    <a:pt x="791" y="18993"/>
                  </a:cubicBezTo>
                  <a:cubicBezTo>
                    <a:pt x="10" y="18124"/>
                    <a:pt x="-250" y="16883"/>
                    <a:pt x="270" y="16014"/>
                  </a:cubicBezTo>
                  <a:cubicBezTo>
                    <a:pt x="791" y="15145"/>
                    <a:pt x="2092" y="14648"/>
                    <a:pt x="4434" y="15393"/>
                  </a:cubicBezTo>
                  <a:cubicBezTo>
                    <a:pt x="6777" y="16138"/>
                    <a:pt x="10160" y="18124"/>
                    <a:pt x="12632" y="19366"/>
                  </a:cubicBezTo>
                  <a:cubicBezTo>
                    <a:pt x="15104" y="20607"/>
                    <a:pt x="16666" y="21103"/>
                    <a:pt x="18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9514464" y="3598106"/>
              <a:ext cx="8066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14954" y="0"/>
                  </a:moveTo>
                  <a:cubicBezTo>
                    <a:pt x="18277" y="3671"/>
                    <a:pt x="21600" y="7341"/>
                    <a:pt x="21046" y="10588"/>
                  </a:cubicBezTo>
                  <a:cubicBezTo>
                    <a:pt x="20492" y="13835"/>
                    <a:pt x="16062" y="16659"/>
                    <a:pt x="11908" y="18424"/>
                  </a:cubicBezTo>
                  <a:cubicBezTo>
                    <a:pt x="7754" y="20188"/>
                    <a:pt x="3877" y="208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9233083" y="3422010"/>
              <a:ext cx="148032" cy="12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160" fill="norm" stroke="1" extrusionOk="0">
                  <a:moveTo>
                    <a:pt x="8499" y="9126"/>
                  </a:moveTo>
                  <a:cubicBezTo>
                    <a:pt x="6977" y="12262"/>
                    <a:pt x="5456" y="15397"/>
                    <a:pt x="3935" y="17662"/>
                  </a:cubicBezTo>
                  <a:cubicBezTo>
                    <a:pt x="2414" y="19926"/>
                    <a:pt x="893" y="21320"/>
                    <a:pt x="284" y="21146"/>
                  </a:cubicBezTo>
                  <a:cubicBezTo>
                    <a:pt x="-324" y="20972"/>
                    <a:pt x="-20" y="19230"/>
                    <a:pt x="1806" y="16443"/>
                  </a:cubicBezTo>
                  <a:cubicBezTo>
                    <a:pt x="3631" y="13655"/>
                    <a:pt x="6977" y="9823"/>
                    <a:pt x="9259" y="7210"/>
                  </a:cubicBezTo>
                  <a:cubicBezTo>
                    <a:pt x="11541" y="4597"/>
                    <a:pt x="12758" y="3204"/>
                    <a:pt x="13975" y="1985"/>
                  </a:cubicBezTo>
                  <a:cubicBezTo>
                    <a:pt x="15191" y="765"/>
                    <a:pt x="16408" y="-280"/>
                    <a:pt x="17169" y="68"/>
                  </a:cubicBezTo>
                  <a:cubicBezTo>
                    <a:pt x="17930" y="417"/>
                    <a:pt x="18234" y="2159"/>
                    <a:pt x="18842" y="5294"/>
                  </a:cubicBezTo>
                  <a:cubicBezTo>
                    <a:pt x="19451" y="8430"/>
                    <a:pt x="20363" y="12959"/>
                    <a:pt x="21276" y="17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9590664" y="3440415"/>
              <a:ext cx="180217" cy="44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49" fill="norm" stroke="1" extrusionOk="0">
                  <a:moveTo>
                    <a:pt x="4469" y="1172"/>
                  </a:moveTo>
                  <a:cubicBezTo>
                    <a:pt x="5214" y="764"/>
                    <a:pt x="5959" y="357"/>
                    <a:pt x="6952" y="153"/>
                  </a:cubicBezTo>
                  <a:cubicBezTo>
                    <a:pt x="7945" y="-51"/>
                    <a:pt x="9186" y="-51"/>
                    <a:pt x="11421" y="153"/>
                  </a:cubicBezTo>
                  <a:cubicBezTo>
                    <a:pt x="13655" y="357"/>
                    <a:pt x="16883" y="764"/>
                    <a:pt x="18869" y="1630"/>
                  </a:cubicBezTo>
                  <a:cubicBezTo>
                    <a:pt x="20855" y="2496"/>
                    <a:pt x="21600" y="3821"/>
                    <a:pt x="20855" y="5858"/>
                  </a:cubicBezTo>
                  <a:cubicBezTo>
                    <a:pt x="20110" y="7896"/>
                    <a:pt x="17876" y="10647"/>
                    <a:pt x="17007" y="12940"/>
                  </a:cubicBezTo>
                  <a:cubicBezTo>
                    <a:pt x="16138" y="15232"/>
                    <a:pt x="16634" y="17066"/>
                    <a:pt x="17255" y="18391"/>
                  </a:cubicBezTo>
                  <a:cubicBezTo>
                    <a:pt x="17876" y="19715"/>
                    <a:pt x="18621" y="20530"/>
                    <a:pt x="18372" y="20989"/>
                  </a:cubicBezTo>
                  <a:cubicBezTo>
                    <a:pt x="18124" y="21447"/>
                    <a:pt x="16883" y="21549"/>
                    <a:pt x="13655" y="21549"/>
                  </a:cubicBezTo>
                  <a:cubicBezTo>
                    <a:pt x="10428" y="21549"/>
                    <a:pt x="5214" y="21447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958964" y="3756856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328486" y="3590355"/>
              <a:ext cx="234249" cy="46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4" fill="norm" stroke="1" extrusionOk="0">
                  <a:moveTo>
                    <a:pt x="5096" y="5585"/>
                  </a:moveTo>
                  <a:cubicBezTo>
                    <a:pt x="4903" y="8491"/>
                    <a:pt x="4710" y="11396"/>
                    <a:pt x="4132" y="13770"/>
                  </a:cubicBezTo>
                  <a:cubicBezTo>
                    <a:pt x="3553" y="16143"/>
                    <a:pt x="2589" y="17983"/>
                    <a:pt x="1818" y="19291"/>
                  </a:cubicBezTo>
                  <a:cubicBezTo>
                    <a:pt x="1046" y="20598"/>
                    <a:pt x="468" y="21373"/>
                    <a:pt x="178" y="21422"/>
                  </a:cubicBezTo>
                  <a:cubicBezTo>
                    <a:pt x="-111" y="21470"/>
                    <a:pt x="-111" y="20792"/>
                    <a:pt x="660" y="19048"/>
                  </a:cubicBezTo>
                  <a:cubicBezTo>
                    <a:pt x="1432" y="17305"/>
                    <a:pt x="2975" y="14496"/>
                    <a:pt x="4807" y="11445"/>
                  </a:cubicBezTo>
                  <a:cubicBezTo>
                    <a:pt x="6639" y="8394"/>
                    <a:pt x="8760" y="5100"/>
                    <a:pt x="10785" y="3115"/>
                  </a:cubicBezTo>
                  <a:cubicBezTo>
                    <a:pt x="12810" y="1129"/>
                    <a:pt x="14739" y="451"/>
                    <a:pt x="16185" y="161"/>
                  </a:cubicBezTo>
                  <a:cubicBezTo>
                    <a:pt x="17632" y="-130"/>
                    <a:pt x="18596" y="-33"/>
                    <a:pt x="19464" y="500"/>
                  </a:cubicBezTo>
                  <a:cubicBezTo>
                    <a:pt x="20332" y="1032"/>
                    <a:pt x="21103" y="2001"/>
                    <a:pt x="21296" y="3018"/>
                  </a:cubicBezTo>
                  <a:cubicBezTo>
                    <a:pt x="21489" y="4035"/>
                    <a:pt x="21103" y="5100"/>
                    <a:pt x="19946" y="5875"/>
                  </a:cubicBezTo>
                  <a:cubicBezTo>
                    <a:pt x="18789" y="6650"/>
                    <a:pt x="16860" y="7135"/>
                    <a:pt x="15414" y="7280"/>
                  </a:cubicBezTo>
                  <a:cubicBezTo>
                    <a:pt x="13968" y="7425"/>
                    <a:pt x="13003" y="7231"/>
                    <a:pt x="12039" y="7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555864" y="3750506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581264" y="3775906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939"/>
                    <a:pt x="14743" y="1878"/>
                    <a:pt x="11314" y="4226"/>
                  </a:cubicBezTo>
                  <a:cubicBezTo>
                    <a:pt x="7886" y="6574"/>
                    <a:pt x="4457" y="10330"/>
                    <a:pt x="2571" y="13461"/>
                  </a:cubicBezTo>
                  <a:cubicBezTo>
                    <a:pt x="686" y="16591"/>
                    <a:pt x="343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0750274" y="3625394"/>
              <a:ext cx="116741" cy="28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57" fill="norm" stroke="1" extrusionOk="0">
                  <a:moveTo>
                    <a:pt x="21273" y="2257"/>
                  </a:moveTo>
                  <a:cubicBezTo>
                    <a:pt x="20887" y="1457"/>
                    <a:pt x="20502" y="657"/>
                    <a:pt x="18959" y="257"/>
                  </a:cubicBezTo>
                  <a:cubicBezTo>
                    <a:pt x="17416" y="-143"/>
                    <a:pt x="14716" y="-143"/>
                    <a:pt x="12209" y="737"/>
                  </a:cubicBezTo>
                  <a:cubicBezTo>
                    <a:pt x="9702" y="1617"/>
                    <a:pt x="7387" y="3377"/>
                    <a:pt x="5073" y="6177"/>
                  </a:cubicBezTo>
                  <a:cubicBezTo>
                    <a:pt x="2759" y="8977"/>
                    <a:pt x="444" y="12817"/>
                    <a:pt x="59" y="15457"/>
                  </a:cubicBezTo>
                  <a:cubicBezTo>
                    <a:pt x="-327" y="18097"/>
                    <a:pt x="1216" y="19537"/>
                    <a:pt x="3530" y="20337"/>
                  </a:cubicBezTo>
                  <a:cubicBezTo>
                    <a:pt x="5844" y="21137"/>
                    <a:pt x="8930" y="21297"/>
                    <a:pt x="12016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0866475" y="3693356"/>
              <a:ext cx="17834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9124" y="4526"/>
                    <a:pt x="16837" y="9051"/>
                    <a:pt x="14169" y="12034"/>
                  </a:cubicBezTo>
                  <a:cubicBezTo>
                    <a:pt x="11500" y="15017"/>
                    <a:pt x="8451" y="16457"/>
                    <a:pt x="6164" y="17177"/>
                  </a:cubicBezTo>
                  <a:cubicBezTo>
                    <a:pt x="3877" y="17897"/>
                    <a:pt x="2352" y="17897"/>
                    <a:pt x="1336" y="17383"/>
                  </a:cubicBezTo>
                  <a:cubicBezTo>
                    <a:pt x="319" y="16869"/>
                    <a:pt x="-189" y="15840"/>
                    <a:pt x="65" y="15017"/>
                  </a:cubicBezTo>
                  <a:cubicBezTo>
                    <a:pt x="319" y="14194"/>
                    <a:pt x="1336" y="13577"/>
                    <a:pt x="2479" y="13371"/>
                  </a:cubicBezTo>
                  <a:cubicBezTo>
                    <a:pt x="3623" y="13166"/>
                    <a:pt x="4893" y="13371"/>
                    <a:pt x="7562" y="14811"/>
                  </a:cubicBezTo>
                  <a:cubicBezTo>
                    <a:pt x="10230" y="16251"/>
                    <a:pt x="14296" y="18926"/>
                    <a:pt x="183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1019414" y="3680656"/>
              <a:ext cx="16568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440" y="0"/>
                  </a:moveTo>
                  <a:cubicBezTo>
                    <a:pt x="20520" y="2736"/>
                    <a:pt x="21600" y="5472"/>
                    <a:pt x="20925" y="8280"/>
                  </a:cubicBezTo>
                  <a:cubicBezTo>
                    <a:pt x="20250" y="11088"/>
                    <a:pt x="17820" y="13968"/>
                    <a:pt x="14040" y="16200"/>
                  </a:cubicBezTo>
                  <a:cubicBezTo>
                    <a:pt x="10260" y="18432"/>
                    <a:pt x="5130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003164" y="4528563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62" y="1118"/>
                    <a:pt x="10523" y="-1582"/>
                    <a:pt x="14123" y="1118"/>
                  </a:cubicBezTo>
                  <a:cubicBezTo>
                    <a:pt x="17723" y="3818"/>
                    <a:pt x="19662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041264" y="4633156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594220" y="4409130"/>
              <a:ext cx="200324" cy="47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07" fill="norm" stroke="1" extrusionOk="0">
                  <a:moveTo>
                    <a:pt x="2646" y="8890"/>
                  </a:moveTo>
                  <a:cubicBezTo>
                    <a:pt x="2196" y="12016"/>
                    <a:pt x="1746" y="15143"/>
                    <a:pt x="1409" y="16990"/>
                  </a:cubicBezTo>
                  <a:cubicBezTo>
                    <a:pt x="1071" y="18837"/>
                    <a:pt x="846" y="19406"/>
                    <a:pt x="621" y="20022"/>
                  </a:cubicBezTo>
                  <a:cubicBezTo>
                    <a:pt x="396" y="20637"/>
                    <a:pt x="171" y="21301"/>
                    <a:pt x="59" y="21395"/>
                  </a:cubicBezTo>
                  <a:cubicBezTo>
                    <a:pt x="-54" y="21490"/>
                    <a:pt x="-54" y="21016"/>
                    <a:pt x="509" y="19169"/>
                  </a:cubicBezTo>
                  <a:cubicBezTo>
                    <a:pt x="1071" y="17322"/>
                    <a:pt x="2196" y="14101"/>
                    <a:pt x="3434" y="11069"/>
                  </a:cubicBezTo>
                  <a:cubicBezTo>
                    <a:pt x="4671" y="8037"/>
                    <a:pt x="6021" y="5195"/>
                    <a:pt x="7146" y="3395"/>
                  </a:cubicBezTo>
                  <a:cubicBezTo>
                    <a:pt x="8271" y="1595"/>
                    <a:pt x="9171" y="837"/>
                    <a:pt x="10184" y="411"/>
                  </a:cubicBezTo>
                  <a:cubicBezTo>
                    <a:pt x="11196" y="-15"/>
                    <a:pt x="12321" y="-110"/>
                    <a:pt x="14009" y="127"/>
                  </a:cubicBezTo>
                  <a:cubicBezTo>
                    <a:pt x="15696" y="364"/>
                    <a:pt x="17946" y="932"/>
                    <a:pt x="19409" y="1785"/>
                  </a:cubicBezTo>
                  <a:cubicBezTo>
                    <a:pt x="20871" y="2637"/>
                    <a:pt x="21546" y="3774"/>
                    <a:pt x="21208" y="4864"/>
                  </a:cubicBezTo>
                  <a:cubicBezTo>
                    <a:pt x="20871" y="5953"/>
                    <a:pt x="19521" y="6995"/>
                    <a:pt x="17833" y="7753"/>
                  </a:cubicBezTo>
                  <a:cubicBezTo>
                    <a:pt x="16146" y="8511"/>
                    <a:pt x="14121" y="8985"/>
                    <a:pt x="12546" y="9222"/>
                  </a:cubicBezTo>
                  <a:cubicBezTo>
                    <a:pt x="10971" y="9458"/>
                    <a:pt x="9846" y="9458"/>
                    <a:pt x="9284" y="9269"/>
                  </a:cubicBezTo>
                  <a:cubicBezTo>
                    <a:pt x="8721" y="9079"/>
                    <a:pt x="8721" y="8701"/>
                    <a:pt x="8721" y="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796914" y="4569656"/>
              <a:ext cx="63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789137" y="4582356"/>
              <a:ext cx="1030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20615" y="0"/>
                  </a:moveTo>
                  <a:cubicBezTo>
                    <a:pt x="18497" y="0"/>
                    <a:pt x="16380" y="0"/>
                    <a:pt x="12568" y="2945"/>
                  </a:cubicBezTo>
                  <a:cubicBezTo>
                    <a:pt x="8756" y="5891"/>
                    <a:pt x="3250" y="11782"/>
                    <a:pt x="1133" y="15382"/>
                  </a:cubicBezTo>
                  <a:cubicBezTo>
                    <a:pt x="-985" y="18982"/>
                    <a:pt x="286" y="20291"/>
                    <a:pt x="1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957480" y="4436256"/>
              <a:ext cx="87085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83" fill="norm" stroke="1" extrusionOk="0">
                  <a:moveTo>
                    <a:pt x="21159" y="674"/>
                  </a:moveTo>
                  <a:cubicBezTo>
                    <a:pt x="18588" y="228"/>
                    <a:pt x="16016" y="-217"/>
                    <a:pt x="13702" y="117"/>
                  </a:cubicBezTo>
                  <a:cubicBezTo>
                    <a:pt x="11388" y="451"/>
                    <a:pt x="9330" y="1564"/>
                    <a:pt x="7016" y="4459"/>
                  </a:cubicBezTo>
                  <a:cubicBezTo>
                    <a:pt x="4702" y="7354"/>
                    <a:pt x="2130" y="12030"/>
                    <a:pt x="845" y="14925"/>
                  </a:cubicBezTo>
                  <a:cubicBezTo>
                    <a:pt x="-441" y="17820"/>
                    <a:pt x="-441" y="18934"/>
                    <a:pt x="2130" y="19713"/>
                  </a:cubicBezTo>
                  <a:cubicBezTo>
                    <a:pt x="4702" y="20492"/>
                    <a:pt x="9845" y="20938"/>
                    <a:pt x="14988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082712" y="4461706"/>
              <a:ext cx="171403" cy="18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62" fill="norm" stroke="1" extrusionOk="0">
                  <a:moveTo>
                    <a:pt x="20541" y="0"/>
                  </a:moveTo>
                  <a:cubicBezTo>
                    <a:pt x="18697" y="5710"/>
                    <a:pt x="16853" y="11421"/>
                    <a:pt x="14877" y="15145"/>
                  </a:cubicBezTo>
                  <a:cubicBezTo>
                    <a:pt x="12902" y="18869"/>
                    <a:pt x="10794" y="20607"/>
                    <a:pt x="8424" y="21103"/>
                  </a:cubicBezTo>
                  <a:cubicBezTo>
                    <a:pt x="6053" y="21600"/>
                    <a:pt x="3419" y="20855"/>
                    <a:pt x="1838" y="19862"/>
                  </a:cubicBezTo>
                  <a:cubicBezTo>
                    <a:pt x="258" y="18869"/>
                    <a:pt x="-269" y="17628"/>
                    <a:pt x="126" y="16883"/>
                  </a:cubicBezTo>
                  <a:cubicBezTo>
                    <a:pt x="521" y="16138"/>
                    <a:pt x="1838" y="15890"/>
                    <a:pt x="5526" y="15766"/>
                  </a:cubicBezTo>
                  <a:cubicBezTo>
                    <a:pt x="9214" y="15641"/>
                    <a:pt x="15272" y="15641"/>
                    <a:pt x="21331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9343014" y="4398206"/>
              <a:ext cx="5309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12000" y="0"/>
                  </a:moveTo>
                  <a:cubicBezTo>
                    <a:pt x="16800" y="3764"/>
                    <a:pt x="21600" y="7527"/>
                    <a:pt x="19600" y="11127"/>
                  </a:cubicBezTo>
                  <a:cubicBezTo>
                    <a:pt x="17600" y="14727"/>
                    <a:pt x="8800" y="18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743064" y="4569656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102160" y="4406308"/>
              <a:ext cx="229730" cy="47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94" fill="norm" stroke="1" extrusionOk="0">
                  <a:moveTo>
                    <a:pt x="4977" y="6516"/>
                  </a:moveTo>
                  <a:cubicBezTo>
                    <a:pt x="4585" y="8618"/>
                    <a:pt x="4192" y="10721"/>
                    <a:pt x="3603" y="12824"/>
                  </a:cubicBezTo>
                  <a:cubicBezTo>
                    <a:pt x="3014" y="14926"/>
                    <a:pt x="2228" y="17029"/>
                    <a:pt x="1541" y="18606"/>
                  </a:cubicBezTo>
                  <a:cubicBezTo>
                    <a:pt x="854" y="20183"/>
                    <a:pt x="265" y="21234"/>
                    <a:pt x="68" y="21378"/>
                  </a:cubicBezTo>
                  <a:cubicBezTo>
                    <a:pt x="-128" y="21521"/>
                    <a:pt x="68" y="20756"/>
                    <a:pt x="1050" y="18845"/>
                  </a:cubicBezTo>
                  <a:cubicBezTo>
                    <a:pt x="2032" y="16933"/>
                    <a:pt x="3799" y="13875"/>
                    <a:pt x="5665" y="10960"/>
                  </a:cubicBezTo>
                  <a:cubicBezTo>
                    <a:pt x="7530" y="8045"/>
                    <a:pt x="9494" y="5273"/>
                    <a:pt x="10770" y="3648"/>
                  </a:cubicBezTo>
                  <a:cubicBezTo>
                    <a:pt x="12047" y="2024"/>
                    <a:pt x="12636" y="1546"/>
                    <a:pt x="13323" y="1116"/>
                  </a:cubicBezTo>
                  <a:cubicBezTo>
                    <a:pt x="14010" y="686"/>
                    <a:pt x="14796" y="303"/>
                    <a:pt x="15777" y="112"/>
                  </a:cubicBezTo>
                  <a:cubicBezTo>
                    <a:pt x="16759" y="-79"/>
                    <a:pt x="17937" y="-79"/>
                    <a:pt x="19017" y="542"/>
                  </a:cubicBezTo>
                  <a:cubicBezTo>
                    <a:pt x="20097" y="1163"/>
                    <a:pt x="21079" y="2406"/>
                    <a:pt x="21276" y="3457"/>
                  </a:cubicBezTo>
                  <a:cubicBezTo>
                    <a:pt x="21472" y="4509"/>
                    <a:pt x="20883" y="5369"/>
                    <a:pt x="19214" y="5990"/>
                  </a:cubicBezTo>
                  <a:cubicBezTo>
                    <a:pt x="17545" y="6611"/>
                    <a:pt x="14796" y="6994"/>
                    <a:pt x="12047" y="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327264" y="4576006"/>
              <a:ext cx="114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397114" y="4576006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250"/>
                    <a:pt x="12343" y="4500"/>
                    <a:pt x="8743" y="8100"/>
                  </a:cubicBezTo>
                  <a:cubicBezTo>
                    <a:pt x="5143" y="11700"/>
                    <a:pt x="2571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0529380" y="4425623"/>
              <a:ext cx="121735" cy="24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24" fill="norm" stroke="1" extrusionOk="0">
                  <a:moveTo>
                    <a:pt x="21055" y="3147"/>
                  </a:moveTo>
                  <a:cubicBezTo>
                    <a:pt x="21055" y="2039"/>
                    <a:pt x="21055" y="932"/>
                    <a:pt x="19957" y="378"/>
                  </a:cubicBezTo>
                  <a:cubicBezTo>
                    <a:pt x="18858" y="-176"/>
                    <a:pt x="16662" y="-176"/>
                    <a:pt x="14282" y="747"/>
                  </a:cubicBezTo>
                  <a:cubicBezTo>
                    <a:pt x="11902" y="1670"/>
                    <a:pt x="9340" y="3516"/>
                    <a:pt x="6594" y="6932"/>
                  </a:cubicBezTo>
                  <a:cubicBezTo>
                    <a:pt x="3848" y="10347"/>
                    <a:pt x="919" y="15332"/>
                    <a:pt x="187" y="18101"/>
                  </a:cubicBezTo>
                  <a:cubicBezTo>
                    <a:pt x="-545" y="20870"/>
                    <a:pt x="919" y="21424"/>
                    <a:pt x="3665" y="21424"/>
                  </a:cubicBezTo>
                  <a:cubicBezTo>
                    <a:pt x="6411" y="21424"/>
                    <a:pt x="10438" y="20870"/>
                    <a:pt x="14465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677458" y="4442656"/>
              <a:ext cx="15145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20266" y="3467"/>
                    <a:pt x="19066" y="6933"/>
                    <a:pt x="16966" y="10000"/>
                  </a:cubicBezTo>
                  <a:cubicBezTo>
                    <a:pt x="14866" y="13067"/>
                    <a:pt x="11866" y="15733"/>
                    <a:pt x="9316" y="17333"/>
                  </a:cubicBezTo>
                  <a:cubicBezTo>
                    <a:pt x="6766" y="18933"/>
                    <a:pt x="4666" y="19467"/>
                    <a:pt x="3016" y="19333"/>
                  </a:cubicBezTo>
                  <a:cubicBezTo>
                    <a:pt x="1366" y="19200"/>
                    <a:pt x="166" y="18400"/>
                    <a:pt x="16" y="17467"/>
                  </a:cubicBezTo>
                  <a:cubicBezTo>
                    <a:pt x="-134" y="16533"/>
                    <a:pt x="766" y="15467"/>
                    <a:pt x="2266" y="15200"/>
                  </a:cubicBezTo>
                  <a:cubicBezTo>
                    <a:pt x="3766" y="14933"/>
                    <a:pt x="5866" y="15467"/>
                    <a:pt x="8416" y="16667"/>
                  </a:cubicBezTo>
                  <a:cubicBezTo>
                    <a:pt x="10966" y="17867"/>
                    <a:pt x="13966" y="19733"/>
                    <a:pt x="169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0841614" y="4449006"/>
              <a:ext cx="8790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13886" y="0"/>
                  </a:moveTo>
                  <a:cubicBezTo>
                    <a:pt x="17486" y="2084"/>
                    <a:pt x="21086" y="4168"/>
                    <a:pt x="21343" y="7200"/>
                  </a:cubicBezTo>
                  <a:cubicBezTo>
                    <a:pt x="21600" y="10232"/>
                    <a:pt x="18514" y="14211"/>
                    <a:pt x="14400" y="16768"/>
                  </a:cubicBezTo>
                  <a:cubicBezTo>
                    <a:pt x="10286" y="19326"/>
                    <a:pt x="5143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089264" y="4543034"/>
              <a:ext cx="57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00" y="4868"/>
                    <a:pt x="8000" y="-1303"/>
                    <a:pt x="11600" y="240"/>
                  </a:cubicBezTo>
                  <a:cubicBezTo>
                    <a:pt x="15200" y="1783"/>
                    <a:pt x="18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1025764" y="463315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1248652" y="4518856"/>
              <a:ext cx="131255" cy="15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125" fill="norm" stroke="1" extrusionOk="0">
                  <a:moveTo>
                    <a:pt x="15086" y="853"/>
                  </a:moveTo>
                  <a:cubicBezTo>
                    <a:pt x="13398" y="568"/>
                    <a:pt x="11710" y="284"/>
                    <a:pt x="9348" y="2132"/>
                  </a:cubicBezTo>
                  <a:cubicBezTo>
                    <a:pt x="6985" y="3979"/>
                    <a:pt x="3948" y="7958"/>
                    <a:pt x="2261" y="10658"/>
                  </a:cubicBezTo>
                  <a:cubicBezTo>
                    <a:pt x="573" y="13358"/>
                    <a:pt x="235" y="14779"/>
                    <a:pt x="67" y="16200"/>
                  </a:cubicBezTo>
                  <a:cubicBezTo>
                    <a:pt x="-102" y="17621"/>
                    <a:pt x="-102" y="19042"/>
                    <a:pt x="1923" y="20037"/>
                  </a:cubicBezTo>
                  <a:cubicBezTo>
                    <a:pt x="3948" y="21032"/>
                    <a:pt x="7998" y="21600"/>
                    <a:pt x="12048" y="20605"/>
                  </a:cubicBezTo>
                  <a:cubicBezTo>
                    <a:pt x="16098" y="19611"/>
                    <a:pt x="20148" y="17053"/>
                    <a:pt x="20823" y="13358"/>
                  </a:cubicBezTo>
                  <a:cubicBezTo>
                    <a:pt x="21498" y="9663"/>
                    <a:pt x="18798" y="4832"/>
                    <a:pt x="16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57764" y="5571852"/>
              <a:ext cx="241301" cy="46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4119"/>
                  </a:moveTo>
                  <a:cubicBezTo>
                    <a:pt x="947" y="3925"/>
                    <a:pt x="1895" y="3732"/>
                    <a:pt x="2558" y="3877"/>
                  </a:cubicBezTo>
                  <a:cubicBezTo>
                    <a:pt x="3221" y="4022"/>
                    <a:pt x="3600" y="4506"/>
                    <a:pt x="4737" y="6056"/>
                  </a:cubicBezTo>
                  <a:cubicBezTo>
                    <a:pt x="5874" y="7606"/>
                    <a:pt x="7768" y="10221"/>
                    <a:pt x="9474" y="12885"/>
                  </a:cubicBezTo>
                  <a:cubicBezTo>
                    <a:pt x="11179" y="15549"/>
                    <a:pt x="12695" y="18261"/>
                    <a:pt x="13832" y="19762"/>
                  </a:cubicBezTo>
                  <a:cubicBezTo>
                    <a:pt x="14968" y="21263"/>
                    <a:pt x="15726" y="21554"/>
                    <a:pt x="16200" y="21409"/>
                  </a:cubicBezTo>
                  <a:cubicBezTo>
                    <a:pt x="16674" y="21263"/>
                    <a:pt x="16863" y="20682"/>
                    <a:pt x="17147" y="18745"/>
                  </a:cubicBezTo>
                  <a:cubicBezTo>
                    <a:pt x="17432" y="16808"/>
                    <a:pt x="17811" y="13515"/>
                    <a:pt x="18474" y="10415"/>
                  </a:cubicBezTo>
                  <a:cubicBezTo>
                    <a:pt x="19137" y="7315"/>
                    <a:pt x="20084" y="4410"/>
                    <a:pt x="20558" y="2569"/>
                  </a:cubicBezTo>
                  <a:cubicBezTo>
                    <a:pt x="21032" y="729"/>
                    <a:pt x="21032" y="-46"/>
                    <a:pt x="21126" y="2"/>
                  </a:cubicBezTo>
                  <a:cubicBezTo>
                    <a:pt x="21221" y="51"/>
                    <a:pt x="21411" y="923"/>
                    <a:pt x="21600" y="1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82623" y="5764906"/>
              <a:ext cx="157742" cy="20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571" fill="norm" stroke="1" extrusionOk="0">
                  <a:moveTo>
                    <a:pt x="18007" y="4260"/>
                  </a:moveTo>
                  <a:cubicBezTo>
                    <a:pt x="17431" y="3212"/>
                    <a:pt x="16855" y="2163"/>
                    <a:pt x="16135" y="1220"/>
                  </a:cubicBezTo>
                  <a:cubicBezTo>
                    <a:pt x="15415" y="276"/>
                    <a:pt x="14551" y="-563"/>
                    <a:pt x="12247" y="486"/>
                  </a:cubicBezTo>
                  <a:cubicBezTo>
                    <a:pt x="9943" y="1534"/>
                    <a:pt x="6199" y="4470"/>
                    <a:pt x="3895" y="7196"/>
                  </a:cubicBezTo>
                  <a:cubicBezTo>
                    <a:pt x="1591" y="9922"/>
                    <a:pt x="727" y="12439"/>
                    <a:pt x="295" y="14641"/>
                  </a:cubicBezTo>
                  <a:cubicBezTo>
                    <a:pt x="-137" y="16843"/>
                    <a:pt x="-137" y="18730"/>
                    <a:pt x="583" y="19779"/>
                  </a:cubicBezTo>
                  <a:cubicBezTo>
                    <a:pt x="1303" y="20827"/>
                    <a:pt x="2743" y="21037"/>
                    <a:pt x="4615" y="19150"/>
                  </a:cubicBezTo>
                  <a:cubicBezTo>
                    <a:pt x="6487" y="17262"/>
                    <a:pt x="8791" y="13278"/>
                    <a:pt x="9943" y="10656"/>
                  </a:cubicBezTo>
                  <a:cubicBezTo>
                    <a:pt x="11095" y="8035"/>
                    <a:pt x="11095" y="6777"/>
                    <a:pt x="11383" y="6777"/>
                  </a:cubicBezTo>
                  <a:cubicBezTo>
                    <a:pt x="11671" y="6777"/>
                    <a:pt x="12247" y="8035"/>
                    <a:pt x="13975" y="10027"/>
                  </a:cubicBezTo>
                  <a:cubicBezTo>
                    <a:pt x="15703" y="12020"/>
                    <a:pt x="18583" y="14746"/>
                    <a:pt x="21463" y="17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866235" y="5744406"/>
              <a:ext cx="113830" cy="21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96" fill="norm" stroke="1" extrusionOk="0">
                  <a:moveTo>
                    <a:pt x="1111" y="7624"/>
                  </a:moveTo>
                  <a:cubicBezTo>
                    <a:pt x="711" y="6565"/>
                    <a:pt x="311" y="5506"/>
                    <a:pt x="111" y="4235"/>
                  </a:cubicBezTo>
                  <a:cubicBezTo>
                    <a:pt x="-89" y="2965"/>
                    <a:pt x="-89" y="1482"/>
                    <a:pt x="711" y="1059"/>
                  </a:cubicBezTo>
                  <a:cubicBezTo>
                    <a:pt x="1511" y="635"/>
                    <a:pt x="3111" y="1271"/>
                    <a:pt x="5911" y="3706"/>
                  </a:cubicBezTo>
                  <a:cubicBezTo>
                    <a:pt x="8711" y="6141"/>
                    <a:pt x="12711" y="10376"/>
                    <a:pt x="14911" y="13024"/>
                  </a:cubicBezTo>
                  <a:cubicBezTo>
                    <a:pt x="17111" y="15671"/>
                    <a:pt x="17511" y="16729"/>
                    <a:pt x="17511" y="18000"/>
                  </a:cubicBezTo>
                  <a:cubicBezTo>
                    <a:pt x="17511" y="19271"/>
                    <a:pt x="17111" y="20753"/>
                    <a:pt x="16111" y="21176"/>
                  </a:cubicBezTo>
                  <a:cubicBezTo>
                    <a:pt x="15111" y="21600"/>
                    <a:pt x="13511" y="20965"/>
                    <a:pt x="12711" y="18212"/>
                  </a:cubicBezTo>
                  <a:cubicBezTo>
                    <a:pt x="11911" y="15459"/>
                    <a:pt x="11911" y="10588"/>
                    <a:pt x="13511" y="7200"/>
                  </a:cubicBezTo>
                  <a:cubicBezTo>
                    <a:pt x="15111" y="3812"/>
                    <a:pt x="18311" y="1906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204130" y="5561995"/>
              <a:ext cx="127629" cy="46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520" fill="norm" stroke="1" extrusionOk="0">
                  <a:moveTo>
                    <a:pt x="19249" y="2547"/>
                  </a:moveTo>
                  <a:cubicBezTo>
                    <a:pt x="19592" y="2061"/>
                    <a:pt x="19934" y="1574"/>
                    <a:pt x="20277" y="1088"/>
                  </a:cubicBezTo>
                  <a:cubicBezTo>
                    <a:pt x="20620" y="601"/>
                    <a:pt x="20963" y="115"/>
                    <a:pt x="20277" y="17"/>
                  </a:cubicBezTo>
                  <a:cubicBezTo>
                    <a:pt x="19592" y="-80"/>
                    <a:pt x="17877" y="212"/>
                    <a:pt x="14792" y="1379"/>
                  </a:cubicBezTo>
                  <a:cubicBezTo>
                    <a:pt x="11706" y="2547"/>
                    <a:pt x="7249" y="4590"/>
                    <a:pt x="4163" y="7023"/>
                  </a:cubicBezTo>
                  <a:cubicBezTo>
                    <a:pt x="1077" y="9455"/>
                    <a:pt x="-637" y="12277"/>
                    <a:pt x="220" y="14709"/>
                  </a:cubicBezTo>
                  <a:cubicBezTo>
                    <a:pt x="1077" y="17142"/>
                    <a:pt x="4506" y="19185"/>
                    <a:pt x="7763" y="20255"/>
                  </a:cubicBezTo>
                  <a:cubicBezTo>
                    <a:pt x="11020" y="21325"/>
                    <a:pt x="14106" y="21423"/>
                    <a:pt x="1719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443614" y="5669926"/>
              <a:ext cx="175685" cy="52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7706"/>
                  </a:moveTo>
                  <a:cubicBezTo>
                    <a:pt x="781" y="10125"/>
                    <a:pt x="1561" y="12544"/>
                    <a:pt x="2082" y="14532"/>
                  </a:cubicBezTo>
                  <a:cubicBezTo>
                    <a:pt x="2602" y="16519"/>
                    <a:pt x="2863" y="18074"/>
                    <a:pt x="2733" y="19240"/>
                  </a:cubicBezTo>
                  <a:cubicBezTo>
                    <a:pt x="2602" y="20407"/>
                    <a:pt x="2082" y="21184"/>
                    <a:pt x="1822" y="21357"/>
                  </a:cubicBezTo>
                  <a:cubicBezTo>
                    <a:pt x="1561" y="21530"/>
                    <a:pt x="1561" y="21098"/>
                    <a:pt x="1822" y="19413"/>
                  </a:cubicBezTo>
                  <a:cubicBezTo>
                    <a:pt x="2082" y="17728"/>
                    <a:pt x="2602" y="14791"/>
                    <a:pt x="3773" y="11896"/>
                  </a:cubicBezTo>
                  <a:cubicBezTo>
                    <a:pt x="4945" y="9002"/>
                    <a:pt x="6766" y="6151"/>
                    <a:pt x="8328" y="4250"/>
                  </a:cubicBezTo>
                  <a:cubicBezTo>
                    <a:pt x="9889" y="2349"/>
                    <a:pt x="11190" y="1399"/>
                    <a:pt x="12361" y="794"/>
                  </a:cubicBezTo>
                  <a:cubicBezTo>
                    <a:pt x="13533" y="189"/>
                    <a:pt x="14573" y="-70"/>
                    <a:pt x="15745" y="16"/>
                  </a:cubicBezTo>
                  <a:cubicBezTo>
                    <a:pt x="16916" y="103"/>
                    <a:pt x="18217" y="535"/>
                    <a:pt x="19388" y="1183"/>
                  </a:cubicBezTo>
                  <a:cubicBezTo>
                    <a:pt x="20559" y="1831"/>
                    <a:pt x="21600" y="2695"/>
                    <a:pt x="21600" y="3688"/>
                  </a:cubicBezTo>
                  <a:cubicBezTo>
                    <a:pt x="21600" y="4682"/>
                    <a:pt x="20559" y="5805"/>
                    <a:pt x="19518" y="6496"/>
                  </a:cubicBezTo>
                  <a:cubicBezTo>
                    <a:pt x="18477" y="7188"/>
                    <a:pt x="17436" y="7447"/>
                    <a:pt x="16005" y="7447"/>
                  </a:cubicBezTo>
                  <a:cubicBezTo>
                    <a:pt x="14573" y="7447"/>
                    <a:pt x="12752" y="7188"/>
                    <a:pt x="10930" y="6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640464" y="5852356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50"/>
                    <a:pt x="9600" y="11700"/>
                    <a:pt x="13200" y="15300"/>
                  </a:cubicBezTo>
                  <a:cubicBezTo>
                    <a:pt x="16800" y="18900"/>
                    <a:pt x="192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653164" y="5846006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2504"/>
                  </a:cubicBezTo>
                  <a:cubicBezTo>
                    <a:pt x="9257" y="5009"/>
                    <a:pt x="4629" y="10017"/>
                    <a:pt x="2314" y="13617"/>
                  </a:cubicBezTo>
                  <a:cubicBezTo>
                    <a:pt x="0" y="17217"/>
                    <a:pt x="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859284" y="5650210"/>
              <a:ext cx="92331" cy="24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15" fill="norm" stroke="1" extrusionOk="0">
                  <a:moveTo>
                    <a:pt x="21414" y="3204"/>
                  </a:moveTo>
                  <a:cubicBezTo>
                    <a:pt x="21414" y="1923"/>
                    <a:pt x="21414" y="641"/>
                    <a:pt x="20187" y="184"/>
                  </a:cubicBezTo>
                  <a:cubicBezTo>
                    <a:pt x="18959" y="-274"/>
                    <a:pt x="16505" y="92"/>
                    <a:pt x="13314" y="1648"/>
                  </a:cubicBezTo>
                  <a:cubicBezTo>
                    <a:pt x="10123" y="3204"/>
                    <a:pt x="6196" y="5950"/>
                    <a:pt x="3741" y="8879"/>
                  </a:cubicBezTo>
                  <a:cubicBezTo>
                    <a:pt x="1287" y="11807"/>
                    <a:pt x="305" y="14919"/>
                    <a:pt x="59" y="17024"/>
                  </a:cubicBezTo>
                  <a:cubicBezTo>
                    <a:pt x="-186" y="19129"/>
                    <a:pt x="305" y="20228"/>
                    <a:pt x="2023" y="20777"/>
                  </a:cubicBezTo>
                  <a:cubicBezTo>
                    <a:pt x="3741" y="21326"/>
                    <a:pt x="6687" y="21326"/>
                    <a:pt x="9632" y="20960"/>
                  </a:cubicBezTo>
                  <a:cubicBezTo>
                    <a:pt x="12578" y="20594"/>
                    <a:pt x="15523" y="19862"/>
                    <a:pt x="18469" y="1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987197" y="5668206"/>
              <a:ext cx="1549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16109" y="0"/>
                  </a:moveTo>
                  <a:cubicBezTo>
                    <a:pt x="14649" y="4985"/>
                    <a:pt x="13190" y="9969"/>
                    <a:pt x="11293" y="13569"/>
                  </a:cubicBezTo>
                  <a:cubicBezTo>
                    <a:pt x="9395" y="17169"/>
                    <a:pt x="7060" y="19385"/>
                    <a:pt x="5163" y="20354"/>
                  </a:cubicBezTo>
                  <a:cubicBezTo>
                    <a:pt x="3266" y="21323"/>
                    <a:pt x="1806" y="21046"/>
                    <a:pt x="931" y="20215"/>
                  </a:cubicBezTo>
                  <a:cubicBezTo>
                    <a:pt x="55" y="19385"/>
                    <a:pt x="-237" y="18000"/>
                    <a:pt x="201" y="16892"/>
                  </a:cubicBezTo>
                  <a:cubicBezTo>
                    <a:pt x="639" y="15785"/>
                    <a:pt x="1806" y="14954"/>
                    <a:pt x="3412" y="15231"/>
                  </a:cubicBezTo>
                  <a:cubicBezTo>
                    <a:pt x="5017" y="15508"/>
                    <a:pt x="7060" y="16892"/>
                    <a:pt x="10125" y="18138"/>
                  </a:cubicBezTo>
                  <a:cubicBezTo>
                    <a:pt x="13190" y="19385"/>
                    <a:pt x="17277" y="20492"/>
                    <a:pt x="21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148464" y="5636456"/>
              <a:ext cx="6796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13745" y="0"/>
                  </a:moveTo>
                  <a:cubicBezTo>
                    <a:pt x="17673" y="3240"/>
                    <a:pt x="21600" y="6480"/>
                    <a:pt x="20945" y="9810"/>
                  </a:cubicBezTo>
                  <a:cubicBezTo>
                    <a:pt x="20291" y="13140"/>
                    <a:pt x="15055" y="16560"/>
                    <a:pt x="10800" y="18540"/>
                  </a:cubicBezTo>
                  <a:cubicBezTo>
                    <a:pt x="6545" y="20520"/>
                    <a:pt x="3273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839431" y="5456401"/>
              <a:ext cx="150284" cy="1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7910" y="7009"/>
                  </a:moveTo>
                  <a:cubicBezTo>
                    <a:pt x="6085" y="10503"/>
                    <a:pt x="4259" y="13997"/>
                    <a:pt x="2738" y="16538"/>
                  </a:cubicBezTo>
                  <a:cubicBezTo>
                    <a:pt x="1217" y="19079"/>
                    <a:pt x="0" y="20668"/>
                    <a:pt x="0" y="19874"/>
                  </a:cubicBezTo>
                  <a:cubicBezTo>
                    <a:pt x="0" y="19079"/>
                    <a:pt x="1217" y="15903"/>
                    <a:pt x="2586" y="12727"/>
                  </a:cubicBezTo>
                  <a:cubicBezTo>
                    <a:pt x="3955" y="9550"/>
                    <a:pt x="5476" y="6374"/>
                    <a:pt x="6845" y="4150"/>
                  </a:cubicBezTo>
                  <a:cubicBezTo>
                    <a:pt x="8214" y="1927"/>
                    <a:pt x="9431" y="656"/>
                    <a:pt x="10800" y="179"/>
                  </a:cubicBezTo>
                  <a:cubicBezTo>
                    <a:pt x="12169" y="-297"/>
                    <a:pt x="13690" y="21"/>
                    <a:pt x="15059" y="3038"/>
                  </a:cubicBezTo>
                  <a:cubicBezTo>
                    <a:pt x="16428" y="6056"/>
                    <a:pt x="17645" y="11774"/>
                    <a:pt x="18710" y="15268"/>
                  </a:cubicBezTo>
                  <a:cubicBezTo>
                    <a:pt x="19775" y="18762"/>
                    <a:pt x="20687" y="20032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307214" y="5534856"/>
              <a:ext cx="10185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1516"/>
                    <a:pt x="12706" y="3032"/>
                    <a:pt x="16518" y="5305"/>
                  </a:cubicBezTo>
                  <a:cubicBezTo>
                    <a:pt x="20329" y="7579"/>
                    <a:pt x="21600" y="10611"/>
                    <a:pt x="19059" y="13453"/>
                  </a:cubicBezTo>
                  <a:cubicBezTo>
                    <a:pt x="16518" y="16295"/>
                    <a:pt x="10165" y="18947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732664" y="578885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7" y="1800"/>
                    <a:pt x="12414" y="3600"/>
                    <a:pt x="16014" y="7200"/>
                  </a:cubicBezTo>
                  <a:cubicBezTo>
                    <a:pt x="19614" y="10800"/>
                    <a:pt x="20607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726314" y="5922206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431164" y="5522156"/>
              <a:ext cx="171451" cy="32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81"/>
                  </a:moveTo>
                  <a:cubicBezTo>
                    <a:pt x="1600" y="6550"/>
                    <a:pt x="3200" y="8919"/>
                    <a:pt x="4267" y="11218"/>
                  </a:cubicBezTo>
                  <a:cubicBezTo>
                    <a:pt x="5333" y="13517"/>
                    <a:pt x="5867" y="15747"/>
                    <a:pt x="6267" y="17280"/>
                  </a:cubicBezTo>
                  <a:cubicBezTo>
                    <a:pt x="6667" y="18813"/>
                    <a:pt x="6933" y="19649"/>
                    <a:pt x="7467" y="20346"/>
                  </a:cubicBezTo>
                  <a:cubicBezTo>
                    <a:pt x="8000" y="21043"/>
                    <a:pt x="8800" y="21600"/>
                    <a:pt x="9600" y="21600"/>
                  </a:cubicBezTo>
                  <a:cubicBezTo>
                    <a:pt x="10400" y="21600"/>
                    <a:pt x="11200" y="21043"/>
                    <a:pt x="12533" y="18255"/>
                  </a:cubicBezTo>
                  <a:cubicBezTo>
                    <a:pt x="13867" y="15468"/>
                    <a:pt x="15733" y="10452"/>
                    <a:pt x="16933" y="7316"/>
                  </a:cubicBezTo>
                  <a:cubicBezTo>
                    <a:pt x="18133" y="4181"/>
                    <a:pt x="18667" y="2926"/>
                    <a:pt x="19200" y="1881"/>
                  </a:cubicBezTo>
                  <a:cubicBezTo>
                    <a:pt x="19733" y="836"/>
                    <a:pt x="20267" y="0"/>
                    <a:pt x="20667" y="0"/>
                  </a:cubicBezTo>
                  <a:cubicBezTo>
                    <a:pt x="21067" y="0"/>
                    <a:pt x="21333" y="836"/>
                    <a:pt x="21600" y="1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620445" y="5691449"/>
              <a:ext cx="140920" cy="11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00" fill="norm" stroke="1" extrusionOk="0">
                  <a:moveTo>
                    <a:pt x="11791" y="5306"/>
                  </a:moveTo>
                  <a:cubicBezTo>
                    <a:pt x="11469" y="3268"/>
                    <a:pt x="11147" y="1230"/>
                    <a:pt x="10179" y="415"/>
                  </a:cubicBezTo>
                  <a:cubicBezTo>
                    <a:pt x="9212" y="-400"/>
                    <a:pt x="7600" y="8"/>
                    <a:pt x="6150" y="1434"/>
                  </a:cubicBezTo>
                  <a:cubicBezTo>
                    <a:pt x="4699" y="2860"/>
                    <a:pt x="3409" y="5306"/>
                    <a:pt x="2281" y="7751"/>
                  </a:cubicBezTo>
                  <a:cubicBezTo>
                    <a:pt x="1153" y="10196"/>
                    <a:pt x="185" y="12642"/>
                    <a:pt x="24" y="14883"/>
                  </a:cubicBezTo>
                  <a:cubicBezTo>
                    <a:pt x="-137" y="17125"/>
                    <a:pt x="508" y="19162"/>
                    <a:pt x="1636" y="19570"/>
                  </a:cubicBezTo>
                  <a:cubicBezTo>
                    <a:pt x="2764" y="19977"/>
                    <a:pt x="4376" y="18755"/>
                    <a:pt x="5666" y="17328"/>
                  </a:cubicBezTo>
                  <a:cubicBezTo>
                    <a:pt x="6956" y="15902"/>
                    <a:pt x="7923" y="14272"/>
                    <a:pt x="9212" y="12030"/>
                  </a:cubicBezTo>
                  <a:cubicBezTo>
                    <a:pt x="10502" y="9789"/>
                    <a:pt x="12114" y="6936"/>
                    <a:pt x="12920" y="6528"/>
                  </a:cubicBezTo>
                  <a:cubicBezTo>
                    <a:pt x="13726" y="6121"/>
                    <a:pt x="13726" y="8158"/>
                    <a:pt x="15015" y="11011"/>
                  </a:cubicBezTo>
                  <a:cubicBezTo>
                    <a:pt x="16305" y="13864"/>
                    <a:pt x="18884" y="17532"/>
                    <a:pt x="21463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793114" y="5649156"/>
              <a:ext cx="88901" cy="16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662"/>
                  </a:moveTo>
                  <a:cubicBezTo>
                    <a:pt x="4629" y="6092"/>
                    <a:pt x="9257" y="10523"/>
                    <a:pt x="11571" y="13569"/>
                  </a:cubicBezTo>
                  <a:cubicBezTo>
                    <a:pt x="13886" y="16615"/>
                    <a:pt x="13886" y="18277"/>
                    <a:pt x="12857" y="19523"/>
                  </a:cubicBezTo>
                  <a:cubicBezTo>
                    <a:pt x="11829" y="20769"/>
                    <a:pt x="9771" y="21600"/>
                    <a:pt x="8743" y="21046"/>
                  </a:cubicBezTo>
                  <a:cubicBezTo>
                    <a:pt x="7714" y="20492"/>
                    <a:pt x="7714" y="18554"/>
                    <a:pt x="8486" y="15231"/>
                  </a:cubicBezTo>
                  <a:cubicBezTo>
                    <a:pt x="9257" y="11908"/>
                    <a:pt x="10800" y="7200"/>
                    <a:pt x="13114" y="4431"/>
                  </a:cubicBezTo>
                  <a:cubicBezTo>
                    <a:pt x="15429" y="1662"/>
                    <a:pt x="18514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044172" y="5511473"/>
              <a:ext cx="155343" cy="33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71" fill="norm" stroke="1" extrusionOk="0">
                  <a:moveTo>
                    <a:pt x="21136" y="2316"/>
                  </a:moveTo>
                  <a:cubicBezTo>
                    <a:pt x="19984" y="1501"/>
                    <a:pt x="18832" y="686"/>
                    <a:pt x="17536" y="279"/>
                  </a:cubicBezTo>
                  <a:cubicBezTo>
                    <a:pt x="16240" y="-129"/>
                    <a:pt x="14800" y="-129"/>
                    <a:pt x="12928" y="550"/>
                  </a:cubicBezTo>
                  <a:cubicBezTo>
                    <a:pt x="11056" y="1229"/>
                    <a:pt x="8752" y="2588"/>
                    <a:pt x="6160" y="4694"/>
                  </a:cubicBezTo>
                  <a:cubicBezTo>
                    <a:pt x="3568" y="6799"/>
                    <a:pt x="688" y="9652"/>
                    <a:pt x="112" y="12505"/>
                  </a:cubicBezTo>
                  <a:cubicBezTo>
                    <a:pt x="-464" y="15358"/>
                    <a:pt x="1264" y="18211"/>
                    <a:pt x="3280" y="19705"/>
                  </a:cubicBezTo>
                  <a:cubicBezTo>
                    <a:pt x="5296" y="21199"/>
                    <a:pt x="7600" y="21335"/>
                    <a:pt x="990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269364" y="5585656"/>
              <a:ext cx="146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865"/>
                    <a:pt x="8139" y="9730"/>
                    <a:pt x="11739" y="13330"/>
                  </a:cubicBezTo>
                  <a:cubicBezTo>
                    <a:pt x="15339" y="16930"/>
                    <a:pt x="18470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269364" y="5572956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71"/>
                    <a:pt x="19350" y="343"/>
                    <a:pt x="16875" y="2486"/>
                  </a:cubicBezTo>
                  <a:cubicBezTo>
                    <a:pt x="14400" y="4629"/>
                    <a:pt x="10575" y="8743"/>
                    <a:pt x="7538" y="12257"/>
                  </a:cubicBezTo>
                  <a:cubicBezTo>
                    <a:pt x="4500" y="15771"/>
                    <a:pt x="225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440814" y="5524585"/>
              <a:ext cx="142930" cy="34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47" fill="norm" stroke="1" extrusionOk="0">
                  <a:moveTo>
                    <a:pt x="11435" y="1847"/>
                  </a:moveTo>
                  <a:cubicBezTo>
                    <a:pt x="12071" y="1047"/>
                    <a:pt x="12706" y="247"/>
                    <a:pt x="13659" y="47"/>
                  </a:cubicBezTo>
                  <a:cubicBezTo>
                    <a:pt x="14612" y="-153"/>
                    <a:pt x="15882" y="247"/>
                    <a:pt x="17629" y="1980"/>
                  </a:cubicBezTo>
                  <a:cubicBezTo>
                    <a:pt x="19376" y="3714"/>
                    <a:pt x="21600" y="6780"/>
                    <a:pt x="21441" y="9647"/>
                  </a:cubicBezTo>
                  <a:cubicBezTo>
                    <a:pt x="21282" y="12514"/>
                    <a:pt x="18741" y="15180"/>
                    <a:pt x="14771" y="17114"/>
                  </a:cubicBezTo>
                  <a:cubicBezTo>
                    <a:pt x="10800" y="19047"/>
                    <a:pt x="5400" y="20247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595136" y="5934906"/>
              <a:ext cx="756779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756" y="19059"/>
                  </a:moveTo>
                  <a:cubicBezTo>
                    <a:pt x="394" y="19059"/>
                    <a:pt x="32" y="19059"/>
                    <a:pt x="2" y="19694"/>
                  </a:cubicBezTo>
                  <a:cubicBezTo>
                    <a:pt x="-28" y="20329"/>
                    <a:pt x="274" y="21600"/>
                    <a:pt x="1450" y="21600"/>
                  </a:cubicBezTo>
                  <a:cubicBezTo>
                    <a:pt x="2627" y="21600"/>
                    <a:pt x="4678" y="20329"/>
                    <a:pt x="6941" y="19059"/>
                  </a:cubicBezTo>
                  <a:cubicBezTo>
                    <a:pt x="9203" y="17788"/>
                    <a:pt x="11677" y="16518"/>
                    <a:pt x="13940" y="13976"/>
                  </a:cubicBezTo>
                  <a:cubicBezTo>
                    <a:pt x="16202" y="11435"/>
                    <a:pt x="18254" y="7624"/>
                    <a:pt x="19490" y="5082"/>
                  </a:cubicBezTo>
                  <a:cubicBezTo>
                    <a:pt x="20727" y="2541"/>
                    <a:pt x="21150" y="1271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4021714" y="6065818"/>
              <a:ext cx="165101" cy="15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8" fill="norm" stroke="1" extrusionOk="0">
                  <a:moveTo>
                    <a:pt x="0" y="5372"/>
                  </a:moveTo>
                  <a:cubicBezTo>
                    <a:pt x="0" y="8178"/>
                    <a:pt x="0" y="10983"/>
                    <a:pt x="0" y="13928"/>
                  </a:cubicBezTo>
                  <a:cubicBezTo>
                    <a:pt x="0" y="16874"/>
                    <a:pt x="0" y="19959"/>
                    <a:pt x="138" y="20661"/>
                  </a:cubicBezTo>
                  <a:cubicBezTo>
                    <a:pt x="277" y="21362"/>
                    <a:pt x="554" y="19679"/>
                    <a:pt x="1938" y="16453"/>
                  </a:cubicBezTo>
                  <a:cubicBezTo>
                    <a:pt x="3323" y="13227"/>
                    <a:pt x="5815" y="8458"/>
                    <a:pt x="8308" y="5232"/>
                  </a:cubicBezTo>
                  <a:cubicBezTo>
                    <a:pt x="10800" y="2006"/>
                    <a:pt x="13292" y="323"/>
                    <a:pt x="15231" y="43"/>
                  </a:cubicBezTo>
                  <a:cubicBezTo>
                    <a:pt x="17169" y="-238"/>
                    <a:pt x="18554" y="884"/>
                    <a:pt x="19523" y="2848"/>
                  </a:cubicBezTo>
                  <a:cubicBezTo>
                    <a:pt x="20492" y="4811"/>
                    <a:pt x="21046" y="7617"/>
                    <a:pt x="21323" y="10001"/>
                  </a:cubicBezTo>
                  <a:cubicBezTo>
                    <a:pt x="21600" y="12385"/>
                    <a:pt x="21600" y="14349"/>
                    <a:pt x="21600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910714" y="5928556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961514" y="600475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558414" y="5818490"/>
              <a:ext cx="298451" cy="14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5055" y="3086"/>
                  </a:moveTo>
                  <a:cubicBezTo>
                    <a:pt x="5362" y="1543"/>
                    <a:pt x="5668" y="0"/>
                    <a:pt x="5898" y="0"/>
                  </a:cubicBezTo>
                  <a:cubicBezTo>
                    <a:pt x="6128" y="0"/>
                    <a:pt x="6281" y="1543"/>
                    <a:pt x="6051" y="4474"/>
                  </a:cubicBezTo>
                  <a:cubicBezTo>
                    <a:pt x="5821" y="7406"/>
                    <a:pt x="5209" y="11726"/>
                    <a:pt x="4672" y="14503"/>
                  </a:cubicBezTo>
                  <a:cubicBezTo>
                    <a:pt x="4136" y="17280"/>
                    <a:pt x="3677" y="18514"/>
                    <a:pt x="3064" y="19594"/>
                  </a:cubicBezTo>
                  <a:cubicBezTo>
                    <a:pt x="2451" y="20674"/>
                    <a:pt x="1685" y="21600"/>
                    <a:pt x="1072" y="21446"/>
                  </a:cubicBezTo>
                  <a:cubicBezTo>
                    <a:pt x="460" y="21291"/>
                    <a:pt x="0" y="20057"/>
                    <a:pt x="0" y="17434"/>
                  </a:cubicBezTo>
                  <a:cubicBezTo>
                    <a:pt x="0" y="14811"/>
                    <a:pt x="460" y="10800"/>
                    <a:pt x="1838" y="7869"/>
                  </a:cubicBezTo>
                  <a:cubicBezTo>
                    <a:pt x="3217" y="4937"/>
                    <a:pt x="5515" y="3086"/>
                    <a:pt x="8962" y="2006"/>
                  </a:cubicBezTo>
                  <a:cubicBezTo>
                    <a:pt x="12409" y="926"/>
                    <a:pt x="17004" y="617"/>
                    <a:pt x="21600" y="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939414" y="5606522"/>
              <a:ext cx="127001" cy="16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771"/>
                  </a:moveTo>
                  <a:cubicBezTo>
                    <a:pt x="1080" y="2438"/>
                    <a:pt x="2160" y="1104"/>
                    <a:pt x="3600" y="438"/>
                  </a:cubicBezTo>
                  <a:cubicBezTo>
                    <a:pt x="5040" y="-229"/>
                    <a:pt x="6840" y="-229"/>
                    <a:pt x="8820" y="1104"/>
                  </a:cubicBezTo>
                  <a:cubicBezTo>
                    <a:pt x="10800" y="2438"/>
                    <a:pt x="12960" y="5104"/>
                    <a:pt x="12600" y="7904"/>
                  </a:cubicBezTo>
                  <a:cubicBezTo>
                    <a:pt x="12240" y="10704"/>
                    <a:pt x="9360" y="13638"/>
                    <a:pt x="7020" y="15771"/>
                  </a:cubicBezTo>
                  <a:cubicBezTo>
                    <a:pt x="4680" y="17904"/>
                    <a:pt x="2880" y="19238"/>
                    <a:pt x="3600" y="19904"/>
                  </a:cubicBezTo>
                  <a:cubicBezTo>
                    <a:pt x="4320" y="20571"/>
                    <a:pt x="7560" y="20571"/>
                    <a:pt x="10980" y="20704"/>
                  </a:cubicBezTo>
                  <a:cubicBezTo>
                    <a:pt x="14400" y="20838"/>
                    <a:pt x="18000" y="21104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456814" y="6100006"/>
              <a:ext cx="520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6" y="17600"/>
                    <a:pt x="5093" y="13600"/>
                    <a:pt x="7946" y="10000"/>
                  </a:cubicBezTo>
                  <a:cubicBezTo>
                    <a:pt x="10800" y="6400"/>
                    <a:pt x="13961" y="3200"/>
                    <a:pt x="16288" y="1600"/>
                  </a:cubicBezTo>
                  <a:cubicBezTo>
                    <a:pt x="18615" y="0"/>
                    <a:pt x="2010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5642005" y="6203680"/>
              <a:ext cx="195810" cy="22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872" fill="norm" stroke="1" extrusionOk="0">
                  <a:moveTo>
                    <a:pt x="1976" y="5156"/>
                  </a:moveTo>
                  <a:cubicBezTo>
                    <a:pt x="1744" y="8327"/>
                    <a:pt x="1512" y="11498"/>
                    <a:pt x="1163" y="14371"/>
                  </a:cubicBezTo>
                  <a:cubicBezTo>
                    <a:pt x="815" y="17245"/>
                    <a:pt x="351" y="19821"/>
                    <a:pt x="118" y="20613"/>
                  </a:cubicBezTo>
                  <a:cubicBezTo>
                    <a:pt x="-114" y="21406"/>
                    <a:pt x="-114" y="20415"/>
                    <a:pt x="1163" y="17145"/>
                  </a:cubicBezTo>
                  <a:cubicBezTo>
                    <a:pt x="2441" y="13876"/>
                    <a:pt x="4996" y="8327"/>
                    <a:pt x="6621" y="5057"/>
                  </a:cubicBezTo>
                  <a:cubicBezTo>
                    <a:pt x="8247" y="1788"/>
                    <a:pt x="8944" y="797"/>
                    <a:pt x="10686" y="301"/>
                  </a:cubicBezTo>
                  <a:cubicBezTo>
                    <a:pt x="12428" y="-194"/>
                    <a:pt x="15215" y="-194"/>
                    <a:pt x="17073" y="1193"/>
                  </a:cubicBezTo>
                  <a:cubicBezTo>
                    <a:pt x="18931" y="2580"/>
                    <a:pt x="19860" y="5355"/>
                    <a:pt x="20441" y="7832"/>
                  </a:cubicBezTo>
                  <a:cubicBezTo>
                    <a:pt x="21021" y="10309"/>
                    <a:pt x="21254" y="12489"/>
                    <a:pt x="21486" y="14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486000" y="6138106"/>
              <a:ext cx="64086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624" y="21600"/>
                  </a:moveTo>
                  <a:cubicBezTo>
                    <a:pt x="268" y="19200"/>
                    <a:pt x="-87" y="16800"/>
                    <a:pt x="20" y="15600"/>
                  </a:cubicBezTo>
                  <a:cubicBezTo>
                    <a:pt x="126" y="14400"/>
                    <a:pt x="695" y="14400"/>
                    <a:pt x="2293" y="12000"/>
                  </a:cubicBezTo>
                  <a:cubicBezTo>
                    <a:pt x="3892" y="9600"/>
                    <a:pt x="6521" y="4800"/>
                    <a:pt x="9256" y="3600"/>
                  </a:cubicBezTo>
                  <a:cubicBezTo>
                    <a:pt x="11992" y="2400"/>
                    <a:pt x="14834" y="4800"/>
                    <a:pt x="16895" y="4800"/>
                  </a:cubicBezTo>
                  <a:cubicBezTo>
                    <a:pt x="18955" y="4800"/>
                    <a:pt x="20234" y="240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085098" y="5993758"/>
              <a:ext cx="138102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59" fill="norm" stroke="1" extrusionOk="0">
                  <a:moveTo>
                    <a:pt x="6268" y="913"/>
                  </a:moveTo>
                  <a:cubicBezTo>
                    <a:pt x="4044" y="386"/>
                    <a:pt x="1821" y="-141"/>
                    <a:pt x="709" y="35"/>
                  </a:cubicBezTo>
                  <a:cubicBezTo>
                    <a:pt x="-403" y="210"/>
                    <a:pt x="-403" y="1088"/>
                    <a:pt x="2138" y="2844"/>
                  </a:cubicBezTo>
                  <a:cubicBezTo>
                    <a:pt x="4679" y="4600"/>
                    <a:pt x="9762" y="7235"/>
                    <a:pt x="13573" y="9166"/>
                  </a:cubicBezTo>
                  <a:cubicBezTo>
                    <a:pt x="17385" y="11098"/>
                    <a:pt x="19926" y="12327"/>
                    <a:pt x="20562" y="13644"/>
                  </a:cubicBezTo>
                  <a:cubicBezTo>
                    <a:pt x="21197" y="14961"/>
                    <a:pt x="19926" y="16366"/>
                    <a:pt x="17544" y="17683"/>
                  </a:cubicBezTo>
                  <a:cubicBezTo>
                    <a:pt x="15162" y="19000"/>
                    <a:pt x="11668" y="20230"/>
                    <a:pt x="817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415578" y="5981959"/>
              <a:ext cx="173840" cy="18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032" fill="norm" stroke="1" extrusionOk="0">
                  <a:moveTo>
                    <a:pt x="18373" y="3937"/>
                  </a:moveTo>
                  <a:cubicBezTo>
                    <a:pt x="17592" y="2528"/>
                    <a:pt x="16812" y="1120"/>
                    <a:pt x="15641" y="415"/>
                  </a:cubicBezTo>
                  <a:cubicBezTo>
                    <a:pt x="14469" y="-289"/>
                    <a:pt x="12908" y="-289"/>
                    <a:pt x="10436" y="1941"/>
                  </a:cubicBezTo>
                  <a:cubicBezTo>
                    <a:pt x="7963" y="4172"/>
                    <a:pt x="4580" y="8633"/>
                    <a:pt x="2629" y="11568"/>
                  </a:cubicBezTo>
                  <a:cubicBezTo>
                    <a:pt x="677" y="14502"/>
                    <a:pt x="156" y="15911"/>
                    <a:pt x="26" y="17437"/>
                  </a:cubicBezTo>
                  <a:cubicBezTo>
                    <a:pt x="-104" y="18963"/>
                    <a:pt x="156" y="20607"/>
                    <a:pt x="3149" y="20959"/>
                  </a:cubicBezTo>
                  <a:cubicBezTo>
                    <a:pt x="6142" y="21311"/>
                    <a:pt x="11867" y="20372"/>
                    <a:pt x="15641" y="18376"/>
                  </a:cubicBezTo>
                  <a:cubicBezTo>
                    <a:pt x="19414" y="16381"/>
                    <a:pt x="21236" y="13328"/>
                    <a:pt x="21366" y="10511"/>
                  </a:cubicBezTo>
                  <a:cubicBezTo>
                    <a:pt x="21496" y="7694"/>
                    <a:pt x="19935" y="5111"/>
                    <a:pt x="17592" y="3937"/>
                  </a:cubicBezTo>
                  <a:cubicBezTo>
                    <a:pt x="15250" y="2763"/>
                    <a:pt x="12127" y="2998"/>
                    <a:pt x="9004" y="3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6562292" y="6304386"/>
              <a:ext cx="113723" cy="13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47" fill="norm" stroke="1" extrusionOk="0">
                  <a:moveTo>
                    <a:pt x="3491" y="5980"/>
                  </a:moveTo>
                  <a:cubicBezTo>
                    <a:pt x="2691" y="9409"/>
                    <a:pt x="1891" y="12838"/>
                    <a:pt x="1291" y="15752"/>
                  </a:cubicBezTo>
                  <a:cubicBezTo>
                    <a:pt x="691" y="18666"/>
                    <a:pt x="291" y="21066"/>
                    <a:pt x="91" y="21238"/>
                  </a:cubicBezTo>
                  <a:cubicBezTo>
                    <a:pt x="-109" y="21409"/>
                    <a:pt x="-109" y="19352"/>
                    <a:pt x="1491" y="16095"/>
                  </a:cubicBezTo>
                  <a:cubicBezTo>
                    <a:pt x="3091" y="12838"/>
                    <a:pt x="6291" y="8380"/>
                    <a:pt x="8691" y="5466"/>
                  </a:cubicBezTo>
                  <a:cubicBezTo>
                    <a:pt x="11091" y="2552"/>
                    <a:pt x="12691" y="1180"/>
                    <a:pt x="14491" y="495"/>
                  </a:cubicBezTo>
                  <a:cubicBezTo>
                    <a:pt x="16291" y="-191"/>
                    <a:pt x="18291" y="-191"/>
                    <a:pt x="19491" y="666"/>
                  </a:cubicBezTo>
                  <a:cubicBezTo>
                    <a:pt x="20691" y="1523"/>
                    <a:pt x="21091" y="3238"/>
                    <a:pt x="21291" y="6666"/>
                  </a:cubicBezTo>
                  <a:cubicBezTo>
                    <a:pt x="21491" y="10095"/>
                    <a:pt x="21491" y="15238"/>
                    <a:pt x="21491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6739514" y="6379406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6949064" y="6309556"/>
              <a:ext cx="473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0" y="0"/>
                  </a:moveTo>
                  <a:cubicBezTo>
                    <a:pt x="4696" y="450"/>
                    <a:pt x="9391" y="900"/>
                    <a:pt x="13148" y="2025"/>
                  </a:cubicBezTo>
                  <a:cubicBezTo>
                    <a:pt x="16904" y="3150"/>
                    <a:pt x="19722" y="4950"/>
                    <a:pt x="20661" y="6975"/>
                  </a:cubicBezTo>
                  <a:cubicBezTo>
                    <a:pt x="21600" y="9000"/>
                    <a:pt x="20661" y="11250"/>
                    <a:pt x="17374" y="13725"/>
                  </a:cubicBezTo>
                  <a:cubicBezTo>
                    <a:pt x="14087" y="16200"/>
                    <a:pt x="8452" y="18900"/>
                    <a:pt x="7983" y="20250"/>
                  </a:cubicBezTo>
                  <a:cubicBezTo>
                    <a:pt x="7513" y="21600"/>
                    <a:pt x="12209" y="21600"/>
                    <a:pt x="16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062145" y="6328606"/>
              <a:ext cx="181328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00" fill="norm" stroke="1" extrusionOk="0">
                  <a:moveTo>
                    <a:pt x="10571" y="0"/>
                  </a:moveTo>
                  <a:cubicBezTo>
                    <a:pt x="9578" y="4050"/>
                    <a:pt x="8585" y="8100"/>
                    <a:pt x="7592" y="11250"/>
                  </a:cubicBezTo>
                  <a:cubicBezTo>
                    <a:pt x="6598" y="14400"/>
                    <a:pt x="5605" y="16650"/>
                    <a:pt x="4612" y="18450"/>
                  </a:cubicBezTo>
                  <a:cubicBezTo>
                    <a:pt x="3619" y="20250"/>
                    <a:pt x="2626" y="21600"/>
                    <a:pt x="1757" y="21375"/>
                  </a:cubicBezTo>
                  <a:cubicBezTo>
                    <a:pt x="888" y="21150"/>
                    <a:pt x="143" y="19350"/>
                    <a:pt x="19" y="17325"/>
                  </a:cubicBezTo>
                  <a:cubicBezTo>
                    <a:pt x="-105" y="15300"/>
                    <a:pt x="392" y="13050"/>
                    <a:pt x="1261" y="11925"/>
                  </a:cubicBezTo>
                  <a:cubicBezTo>
                    <a:pt x="2129" y="10800"/>
                    <a:pt x="3371" y="10800"/>
                    <a:pt x="5109" y="11700"/>
                  </a:cubicBezTo>
                  <a:cubicBezTo>
                    <a:pt x="6847" y="12600"/>
                    <a:pt x="9081" y="14400"/>
                    <a:pt x="11440" y="15300"/>
                  </a:cubicBezTo>
                  <a:cubicBezTo>
                    <a:pt x="13798" y="16200"/>
                    <a:pt x="16281" y="16200"/>
                    <a:pt x="17895" y="15300"/>
                  </a:cubicBezTo>
                  <a:cubicBezTo>
                    <a:pt x="19509" y="14400"/>
                    <a:pt x="20254" y="12600"/>
                    <a:pt x="20750" y="10575"/>
                  </a:cubicBezTo>
                  <a:cubicBezTo>
                    <a:pt x="21247" y="8550"/>
                    <a:pt x="21495" y="6300"/>
                    <a:pt x="20998" y="4275"/>
                  </a:cubicBezTo>
                  <a:cubicBezTo>
                    <a:pt x="20502" y="2250"/>
                    <a:pt x="19261" y="450"/>
                    <a:pt x="17150" y="900"/>
                  </a:cubicBezTo>
                  <a:cubicBezTo>
                    <a:pt x="15040" y="1350"/>
                    <a:pt x="12061" y="4050"/>
                    <a:pt x="9081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640063" y="6940566"/>
              <a:ext cx="178202" cy="30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41" fill="norm" stroke="1" extrusionOk="0">
                  <a:moveTo>
                    <a:pt x="21145" y="4273"/>
                  </a:moveTo>
                  <a:cubicBezTo>
                    <a:pt x="18633" y="2794"/>
                    <a:pt x="16122" y="1314"/>
                    <a:pt x="13610" y="575"/>
                  </a:cubicBezTo>
                  <a:cubicBezTo>
                    <a:pt x="11098" y="-165"/>
                    <a:pt x="8587" y="-165"/>
                    <a:pt x="6326" y="427"/>
                  </a:cubicBezTo>
                  <a:cubicBezTo>
                    <a:pt x="4066" y="1019"/>
                    <a:pt x="2057" y="2202"/>
                    <a:pt x="926" y="3534"/>
                  </a:cubicBezTo>
                  <a:cubicBezTo>
                    <a:pt x="-204" y="4865"/>
                    <a:pt x="-455" y="6345"/>
                    <a:pt x="1052" y="7898"/>
                  </a:cubicBezTo>
                  <a:cubicBezTo>
                    <a:pt x="2559" y="9451"/>
                    <a:pt x="5824" y="11079"/>
                    <a:pt x="8587" y="12632"/>
                  </a:cubicBezTo>
                  <a:cubicBezTo>
                    <a:pt x="11350" y="14186"/>
                    <a:pt x="13610" y="15665"/>
                    <a:pt x="14740" y="16775"/>
                  </a:cubicBezTo>
                  <a:cubicBezTo>
                    <a:pt x="15871" y="17884"/>
                    <a:pt x="15871" y="18624"/>
                    <a:pt x="15494" y="19290"/>
                  </a:cubicBezTo>
                  <a:cubicBezTo>
                    <a:pt x="15117" y="19956"/>
                    <a:pt x="14364" y="20547"/>
                    <a:pt x="12982" y="20917"/>
                  </a:cubicBezTo>
                  <a:cubicBezTo>
                    <a:pt x="11601" y="21287"/>
                    <a:pt x="9592" y="21435"/>
                    <a:pt x="9089" y="20843"/>
                  </a:cubicBezTo>
                  <a:cubicBezTo>
                    <a:pt x="8587" y="20251"/>
                    <a:pt x="9592" y="18920"/>
                    <a:pt x="10596" y="17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867975" y="7035344"/>
              <a:ext cx="153490" cy="19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06" fill="norm" stroke="1" extrusionOk="0">
                  <a:moveTo>
                    <a:pt x="1901" y="6064"/>
                  </a:moveTo>
                  <a:cubicBezTo>
                    <a:pt x="3069" y="6761"/>
                    <a:pt x="4236" y="7458"/>
                    <a:pt x="5550" y="7574"/>
                  </a:cubicBezTo>
                  <a:cubicBezTo>
                    <a:pt x="6863" y="7690"/>
                    <a:pt x="8323" y="7225"/>
                    <a:pt x="9636" y="6412"/>
                  </a:cubicBezTo>
                  <a:cubicBezTo>
                    <a:pt x="10950" y="5599"/>
                    <a:pt x="12117" y="4438"/>
                    <a:pt x="12993" y="3277"/>
                  </a:cubicBezTo>
                  <a:cubicBezTo>
                    <a:pt x="13869" y="2116"/>
                    <a:pt x="14452" y="954"/>
                    <a:pt x="14015" y="374"/>
                  </a:cubicBezTo>
                  <a:cubicBezTo>
                    <a:pt x="13577" y="-207"/>
                    <a:pt x="12117" y="-207"/>
                    <a:pt x="9928" y="1070"/>
                  </a:cubicBezTo>
                  <a:cubicBezTo>
                    <a:pt x="7739" y="2348"/>
                    <a:pt x="4820" y="4903"/>
                    <a:pt x="2777" y="8038"/>
                  </a:cubicBezTo>
                  <a:cubicBezTo>
                    <a:pt x="734" y="11174"/>
                    <a:pt x="-434" y="14890"/>
                    <a:pt x="150" y="17328"/>
                  </a:cubicBezTo>
                  <a:cubicBezTo>
                    <a:pt x="734" y="19767"/>
                    <a:pt x="3069" y="20928"/>
                    <a:pt x="6863" y="21161"/>
                  </a:cubicBezTo>
                  <a:cubicBezTo>
                    <a:pt x="10658" y="21393"/>
                    <a:pt x="15912" y="20696"/>
                    <a:pt x="21166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186564" y="6885687"/>
              <a:ext cx="171451" cy="37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3413"/>
                  </a:moveTo>
                  <a:cubicBezTo>
                    <a:pt x="21067" y="2799"/>
                    <a:pt x="20533" y="2186"/>
                    <a:pt x="19867" y="1572"/>
                  </a:cubicBezTo>
                  <a:cubicBezTo>
                    <a:pt x="19200" y="959"/>
                    <a:pt x="18400" y="345"/>
                    <a:pt x="17333" y="99"/>
                  </a:cubicBezTo>
                  <a:cubicBezTo>
                    <a:pt x="16267" y="-146"/>
                    <a:pt x="14933" y="-23"/>
                    <a:pt x="12267" y="1449"/>
                  </a:cubicBezTo>
                  <a:cubicBezTo>
                    <a:pt x="9600" y="2922"/>
                    <a:pt x="5600" y="5745"/>
                    <a:pt x="3200" y="8568"/>
                  </a:cubicBezTo>
                  <a:cubicBezTo>
                    <a:pt x="800" y="11390"/>
                    <a:pt x="0" y="14213"/>
                    <a:pt x="0" y="16238"/>
                  </a:cubicBezTo>
                  <a:cubicBezTo>
                    <a:pt x="0" y="18263"/>
                    <a:pt x="800" y="19490"/>
                    <a:pt x="3867" y="20227"/>
                  </a:cubicBezTo>
                  <a:cubicBezTo>
                    <a:pt x="6933" y="20963"/>
                    <a:pt x="12267" y="21209"/>
                    <a:pt x="17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377859" y="6923207"/>
              <a:ext cx="140126" cy="39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31" fill="norm" stroke="1" extrusionOk="0">
                  <a:moveTo>
                    <a:pt x="4715" y="11037"/>
                  </a:moveTo>
                  <a:cubicBezTo>
                    <a:pt x="3103" y="13311"/>
                    <a:pt x="1491" y="15584"/>
                    <a:pt x="685" y="17460"/>
                  </a:cubicBezTo>
                  <a:cubicBezTo>
                    <a:pt x="-121" y="19336"/>
                    <a:pt x="-121" y="20814"/>
                    <a:pt x="201" y="21155"/>
                  </a:cubicBezTo>
                  <a:cubicBezTo>
                    <a:pt x="524" y="21496"/>
                    <a:pt x="1169" y="20700"/>
                    <a:pt x="2297" y="18483"/>
                  </a:cubicBezTo>
                  <a:cubicBezTo>
                    <a:pt x="3425" y="16267"/>
                    <a:pt x="5037" y="12629"/>
                    <a:pt x="6810" y="9502"/>
                  </a:cubicBezTo>
                  <a:cubicBezTo>
                    <a:pt x="8583" y="6376"/>
                    <a:pt x="10518" y="3761"/>
                    <a:pt x="11969" y="2227"/>
                  </a:cubicBezTo>
                  <a:cubicBezTo>
                    <a:pt x="13419" y="692"/>
                    <a:pt x="14386" y="237"/>
                    <a:pt x="15676" y="67"/>
                  </a:cubicBezTo>
                  <a:cubicBezTo>
                    <a:pt x="16966" y="-104"/>
                    <a:pt x="18578" y="10"/>
                    <a:pt x="19706" y="919"/>
                  </a:cubicBezTo>
                  <a:cubicBezTo>
                    <a:pt x="20834" y="1829"/>
                    <a:pt x="21479" y="3534"/>
                    <a:pt x="21318" y="5012"/>
                  </a:cubicBezTo>
                  <a:cubicBezTo>
                    <a:pt x="21157" y="6490"/>
                    <a:pt x="20189" y="7740"/>
                    <a:pt x="17610" y="8536"/>
                  </a:cubicBezTo>
                  <a:cubicBezTo>
                    <a:pt x="15031" y="9332"/>
                    <a:pt x="10840" y="9673"/>
                    <a:pt x="6649" y="10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618364" y="7065206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599314" y="7077906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2571"/>
                  </a:cubicBezTo>
                  <a:cubicBezTo>
                    <a:pt x="10165" y="5143"/>
                    <a:pt x="5082" y="10286"/>
                    <a:pt x="2541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753167" y="6946781"/>
              <a:ext cx="144598" cy="23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95" fill="norm" stroke="1" extrusionOk="0">
                  <a:moveTo>
                    <a:pt x="21385" y="2714"/>
                  </a:moveTo>
                  <a:cubicBezTo>
                    <a:pt x="20759" y="1741"/>
                    <a:pt x="20133" y="768"/>
                    <a:pt x="18881" y="281"/>
                  </a:cubicBezTo>
                  <a:cubicBezTo>
                    <a:pt x="17628" y="-205"/>
                    <a:pt x="15750" y="-205"/>
                    <a:pt x="13089" y="1449"/>
                  </a:cubicBezTo>
                  <a:cubicBezTo>
                    <a:pt x="10428" y="3103"/>
                    <a:pt x="6985" y="6411"/>
                    <a:pt x="4637" y="9233"/>
                  </a:cubicBezTo>
                  <a:cubicBezTo>
                    <a:pt x="2289" y="12054"/>
                    <a:pt x="1037" y="14390"/>
                    <a:pt x="411" y="16238"/>
                  </a:cubicBezTo>
                  <a:cubicBezTo>
                    <a:pt x="-215" y="18087"/>
                    <a:pt x="-215" y="19449"/>
                    <a:pt x="1037" y="20227"/>
                  </a:cubicBezTo>
                  <a:cubicBezTo>
                    <a:pt x="2289" y="21006"/>
                    <a:pt x="4794" y="21200"/>
                    <a:pt x="7298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895600" y="6989006"/>
              <a:ext cx="148215" cy="15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14" fill="norm" stroke="1" extrusionOk="0">
                  <a:moveTo>
                    <a:pt x="21303" y="0"/>
                  </a:moveTo>
                  <a:cubicBezTo>
                    <a:pt x="19478" y="5254"/>
                    <a:pt x="17652" y="10508"/>
                    <a:pt x="15523" y="14011"/>
                  </a:cubicBezTo>
                  <a:cubicBezTo>
                    <a:pt x="13393" y="17514"/>
                    <a:pt x="10959" y="19265"/>
                    <a:pt x="8678" y="20286"/>
                  </a:cubicBezTo>
                  <a:cubicBezTo>
                    <a:pt x="6396" y="21308"/>
                    <a:pt x="4266" y="21600"/>
                    <a:pt x="2897" y="21016"/>
                  </a:cubicBezTo>
                  <a:cubicBezTo>
                    <a:pt x="1528" y="20432"/>
                    <a:pt x="920" y="18973"/>
                    <a:pt x="464" y="17514"/>
                  </a:cubicBezTo>
                  <a:cubicBezTo>
                    <a:pt x="7" y="16054"/>
                    <a:pt x="-297" y="14595"/>
                    <a:pt x="464" y="13427"/>
                  </a:cubicBezTo>
                  <a:cubicBezTo>
                    <a:pt x="1224" y="12259"/>
                    <a:pt x="3049" y="11384"/>
                    <a:pt x="5940" y="12405"/>
                  </a:cubicBezTo>
                  <a:cubicBezTo>
                    <a:pt x="8830" y="13427"/>
                    <a:pt x="12785" y="16346"/>
                    <a:pt x="15523" y="18097"/>
                  </a:cubicBezTo>
                  <a:cubicBezTo>
                    <a:pt x="18261" y="19849"/>
                    <a:pt x="19782" y="20432"/>
                    <a:pt x="21303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050164" y="6976306"/>
              <a:ext cx="952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786384" y="6755005"/>
              <a:ext cx="168531" cy="15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08" fill="norm" stroke="1" extrusionOk="0">
                  <a:moveTo>
                    <a:pt x="5298" y="6081"/>
                  </a:moveTo>
                  <a:cubicBezTo>
                    <a:pt x="3678" y="9631"/>
                    <a:pt x="2058" y="13182"/>
                    <a:pt x="1113" y="15993"/>
                  </a:cubicBezTo>
                  <a:cubicBezTo>
                    <a:pt x="168" y="18804"/>
                    <a:pt x="-102" y="20875"/>
                    <a:pt x="33" y="21171"/>
                  </a:cubicBezTo>
                  <a:cubicBezTo>
                    <a:pt x="168" y="21467"/>
                    <a:pt x="708" y="19988"/>
                    <a:pt x="2463" y="16437"/>
                  </a:cubicBezTo>
                  <a:cubicBezTo>
                    <a:pt x="4218" y="12886"/>
                    <a:pt x="7188" y="7264"/>
                    <a:pt x="9483" y="4009"/>
                  </a:cubicBezTo>
                  <a:cubicBezTo>
                    <a:pt x="11778" y="755"/>
                    <a:pt x="13398" y="-133"/>
                    <a:pt x="14613" y="15"/>
                  </a:cubicBezTo>
                  <a:cubicBezTo>
                    <a:pt x="15828" y="163"/>
                    <a:pt x="16638" y="1346"/>
                    <a:pt x="17718" y="4897"/>
                  </a:cubicBezTo>
                  <a:cubicBezTo>
                    <a:pt x="18798" y="8448"/>
                    <a:pt x="20148" y="14366"/>
                    <a:pt x="21498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202564" y="6836606"/>
              <a:ext cx="7027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1851" y="0"/>
                  </a:moveTo>
                  <a:cubicBezTo>
                    <a:pt x="8640" y="3187"/>
                    <a:pt x="15429" y="6374"/>
                    <a:pt x="18514" y="9030"/>
                  </a:cubicBezTo>
                  <a:cubicBezTo>
                    <a:pt x="21600" y="11685"/>
                    <a:pt x="20983" y="13810"/>
                    <a:pt x="17280" y="15816"/>
                  </a:cubicBezTo>
                  <a:cubicBezTo>
                    <a:pt x="13577" y="17823"/>
                    <a:pt x="6789" y="19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450214" y="7125713"/>
              <a:ext cx="241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926" y="1118"/>
                    <a:pt x="9853" y="-1582"/>
                    <a:pt x="13453" y="1118"/>
                  </a:cubicBezTo>
                  <a:cubicBezTo>
                    <a:pt x="17053" y="3818"/>
                    <a:pt x="1932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570864" y="720490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059814" y="6906456"/>
              <a:ext cx="1936751" cy="56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38"/>
                  </a:moveTo>
                  <a:cubicBezTo>
                    <a:pt x="189" y="16220"/>
                    <a:pt x="378" y="18503"/>
                    <a:pt x="484" y="19848"/>
                  </a:cubicBezTo>
                  <a:cubicBezTo>
                    <a:pt x="590" y="21192"/>
                    <a:pt x="614" y="21600"/>
                    <a:pt x="649" y="21600"/>
                  </a:cubicBezTo>
                  <a:cubicBezTo>
                    <a:pt x="685" y="21600"/>
                    <a:pt x="732" y="21192"/>
                    <a:pt x="779" y="19481"/>
                  </a:cubicBezTo>
                  <a:cubicBezTo>
                    <a:pt x="826" y="17769"/>
                    <a:pt x="873" y="14753"/>
                    <a:pt x="873" y="11778"/>
                  </a:cubicBezTo>
                  <a:cubicBezTo>
                    <a:pt x="873" y="8803"/>
                    <a:pt x="826" y="5869"/>
                    <a:pt x="791" y="4157"/>
                  </a:cubicBezTo>
                  <a:cubicBezTo>
                    <a:pt x="755" y="2445"/>
                    <a:pt x="732" y="1956"/>
                    <a:pt x="696" y="1508"/>
                  </a:cubicBezTo>
                  <a:cubicBezTo>
                    <a:pt x="661" y="1060"/>
                    <a:pt x="614" y="652"/>
                    <a:pt x="649" y="448"/>
                  </a:cubicBezTo>
                  <a:cubicBezTo>
                    <a:pt x="685" y="245"/>
                    <a:pt x="803" y="245"/>
                    <a:pt x="1346" y="245"/>
                  </a:cubicBezTo>
                  <a:cubicBezTo>
                    <a:pt x="1889" y="245"/>
                    <a:pt x="2856" y="245"/>
                    <a:pt x="3848" y="204"/>
                  </a:cubicBezTo>
                  <a:cubicBezTo>
                    <a:pt x="4839" y="163"/>
                    <a:pt x="5854" y="82"/>
                    <a:pt x="6858" y="41"/>
                  </a:cubicBezTo>
                  <a:cubicBezTo>
                    <a:pt x="7861" y="0"/>
                    <a:pt x="8852" y="0"/>
                    <a:pt x="9714" y="0"/>
                  </a:cubicBezTo>
                  <a:cubicBezTo>
                    <a:pt x="10576" y="0"/>
                    <a:pt x="11308" y="0"/>
                    <a:pt x="12063" y="41"/>
                  </a:cubicBezTo>
                  <a:cubicBezTo>
                    <a:pt x="12818" y="82"/>
                    <a:pt x="13597" y="163"/>
                    <a:pt x="14506" y="285"/>
                  </a:cubicBezTo>
                  <a:cubicBezTo>
                    <a:pt x="15415" y="408"/>
                    <a:pt x="16454" y="571"/>
                    <a:pt x="17492" y="856"/>
                  </a:cubicBezTo>
                  <a:cubicBezTo>
                    <a:pt x="18531" y="1141"/>
                    <a:pt x="19570" y="1549"/>
                    <a:pt x="20243" y="1875"/>
                  </a:cubicBezTo>
                  <a:cubicBezTo>
                    <a:pt x="20915" y="2201"/>
                    <a:pt x="21222" y="2445"/>
                    <a:pt x="21388" y="2771"/>
                  </a:cubicBezTo>
                  <a:cubicBezTo>
                    <a:pt x="21553" y="3097"/>
                    <a:pt x="21576" y="3505"/>
                    <a:pt x="21600" y="3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313814" y="7077906"/>
              <a:ext cx="211995" cy="272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2" fill="norm" stroke="1" extrusionOk="0">
                  <a:moveTo>
                    <a:pt x="0" y="4985"/>
                  </a:moveTo>
                  <a:cubicBezTo>
                    <a:pt x="0" y="4154"/>
                    <a:pt x="0" y="3323"/>
                    <a:pt x="428" y="2658"/>
                  </a:cubicBezTo>
                  <a:cubicBezTo>
                    <a:pt x="855" y="1994"/>
                    <a:pt x="1711" y="1495"/>
                    <a:pt x="2459" y="1745"/>
                  </a:cubicBezTo>
                  <a:cubicBezTo>
                    <a:pt x="3208" y="1994"/>
                    <a:pt x="3850" y="2991"/>
                    <a:pt x="4812" y="5898"/>
                  </a:cubicBezTo>
                  <a:cubicBezTo>
                    <a:pt x="5774" y="8806"/>
                    <a:pt x="7057" y="13625"/>
                    <a:pt x="7913" y="16698"/>
                  </a:cubicBezTo>
                  <a:cubicBezTo>
                    <a:pt x="8768" y="19772"/>
                    <a:pt x="9196" y="21102"/>
                    <a:pt x="9731" y="21351"/>
                  </a:cubicBezTo>
                  <a:cubicBezTo>
                    <a:pt x="10265" y="21600"/>
                    <a:pt x="10907" y="20769"/>
                    <a:pt x="12404" y="17529"/>
                  </a:cubicBezTo>
                  <a:cubicBezTo>
                    <a:pt x="13901" y="14289"/>
                    <a:pt x="16253" y="8640"/>
                    <a:pt x="17964" y="5068"/>
                  </a:cubicBezTo>
                  <a:cubicBezTo>
                    <a:pt x="19675" y="1495"/>
                    <a:pt x="20745" y="0"/>
                    <a:pt x="21172" y="0"/>
                  </a:cubicBezTo>
                  <a:cubicBezTo>
                    <a:pt x="21600" y="0"/>
                    <a:pt x="21386" y="1495"/>
                    <a:pt x="21172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523835" y="7250536"/>
              <a:ext cx="120180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33" fill="norm" stroke="1" extrusionOk="0">
                  <a:moveTo>
                    <a:pt x="11284" y="12693"/>
                  </a:moveTo>
                  <a:cubicBezTo>
                    <a:pt x="10905" y="10293"/>
                    <a:pt x="10527" y="7893"/>
                    <a:pt x="9769" y="5733"/>
                  </a:cubicBezTo>
                  <a:cubicBezTo>
                    <a:pt x="9011" y="3573"/>
                    <a:pt x="7874" y="1653"/>
                    <a:pt x="6358" y="693"/>
                  </a:cubicBezTo>
                  <a:cubicBezTo>
                    <a:pt x="4842" y="-267"/>
                    <a:pt x="2948" y="-267"/>
                    <a:pt x="1811" y="933"/>
                  </a:cubicBezTo>
                  <a:cubicBezTo>
                    <a:pt x="674" y="2133"/>
                    <a:pt x="295" y="4533"/>
                    <a:pt x="105" y="6933"/>
                  </a:cubicBezTo>
                  <a:cubicBezTo>
                    <a:pt x="-84" y="9333"/>
                    <a:pt x="-84" y="11733"/>
                    <a:pt x="674" y="13653"/>
                  </a:cubicBezTo>
                  <a:cubicBezTo>
                    <a:pt x="1432" y="15573"/>
                    <a:pt x="2948" y="17013"/>
                    <a:pt x="5600" y="17253"/>
                  </a:cubicBezTo>
                  <a:cubicBezTo>
                    <a:pt x="8253" y="17493"/>
                    <a:pt x="12042" y="16533"/>
                    <a:pt x="14884" y="17013"/>
                  </a:cubicBezTo>
                  <a:cubicBezTo>
                    <a:pt x="17727" y="17493"/>
                    <a:pt x="19621" y="19413"/>
                    <a:pt x="21516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663064" y="7211256"/>
              <a:ext cx="1270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000"/>
                  </a:moveTo>
                  <a:cubicBezTo>
                    <a:pt x="1080" y="6933"/>
                    <a:pt x="2160" y="5867"/>
                    <a:pt x="3240" y="5867"/>
                  </a:cubicBezTo>
                  <a:cubicBezTo>
                    <a:pt x="4320" y="5867"/>
                    <a:pt x="5400" y="6933"/>
                    <a:pt x="6840" y="9200"/>
                  </a:cubicBezTo>
                  <a:cubicBezTo>
                    <a:pt x="8280" y="11467"/>
                    <a:pt x="10080" y="14933"/>
                    <a:pt x="10620" y="17467"/>
                  </a:cubicBezTo>
                  <a:cubicBezTo>
                    <a:pt x="11160" y="20000"/>
                    <a:pt x="10440" y="21600"/>
                    <a:pt x="9720" y="21600"/>
                  </a:cubicBezTo>
                  <a:cubicBezTo>
                    <a:pt x="9000" y="21600"/>
                    <a:pt x="8280" y="20000"/>
                    <a:pt x="8280" y="17200"/>
                  </a:cubicBezTo>
                  <a:cubicBezTo>
                    <a:pt x="8280" y="14400"/>
                    <a:pt x="9000" y="10400"/>
                    <a:pt x="11340" y="7333"/>
                  </a:cubicBezTo>
                  <a:cubicBezTo>
                    <a:pt x="13680" y="4267"/>
                    <a:pt x="17640" y="2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935123" y="7063991"/>
              <a:ext cx="108942" cy="34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544" fill="norm" stroke="1" extrusionOk="0">
                  <a:moveTo>
                    <a:pt x="20976" y="4052"/>
                  </a:moveTo>
                  <a:cubicBezTo>
                    <a:pt x="20976" y="2859"/>
                    <a:pt x="20976" y="1667"/>
                    <a:pt x="19957" y="938"/>
                  </a:cubicBezTo>
                  <a:cubicBezTo>
                    <a:pt x="18938" y="209"/>
                    <a:pt x="16901" y="-56"/>
                    <a:pt x="15067" y="10"/>
                  </a:cubicBezTo>
                  <a:cubicBezTo>
                    <a:pt x="13233" y="77"/>
                    <a:pt x="11602" y="474"/>
                    <a:pt x="8953" y="2396"/>
                  </a:cubicBezTo>
                  <a:cubicBezTo>
                    <a:pt x="6304" y="4317"/>
                    <a:pt x="2636" y="7762"/>
                    <a:pt x="1006" y="10810"/>
                  </a:cubicBezTo>
                  <a:cubicBezTo>
                    <a:pt x="-624" y="13858"/>
                    <a:pt x="-216" y="16508"/>
                    <a:pt x="1821" y="18231"/>
                  </a:cubicBezTo>
                  <a:cubicBezTo>
                    <a:pt x="3859" y="19954"/>
                    <a:pt x="7527" y="20749"/>
                    <a:pt x="1119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5027131" y="7124065"/>
              <a:ext cx="158751" cy="423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12672" y="7650"/>
                  </a:moveTo>
                  <a:cubicBezTo>
                    <a:pt x="9792" y="9477"/>
                    <a:pt x="6912" y="11304"/>
                    <a:pt x="4896" y="13400"/>
                  </a:cubicBezTo>
                  <a:cubicBezTo>
                    <a:pt x="2880" y="15495"/>
                    <a:pt x="1728" y="17859"/>
                    <a:pt x="1008" y="19364"/>
                  </a:cubicBezTo>
                  <a:cubicBezTo>
                    <a:pt x="288" y="20868"/>
                    <a:pt x="0" y="21513"/>
                    <a:pt x="0" y="21513"/>
                  </a:cubicBezTo>
                  <a:cubicBezTo>
                    <a:pt x="0" y="21513"/>
                    <a:pt x="288" y="20868"/>
                    <a:pt x="1872" y="18880"/>
                  </a:cubicBezTo>
                  <a:cubicBezTo>
                    <a:pt x="3456" y="16892"/>
                    <a:pt x="6336" y="13561"/>
                    <a:pt x="8928" y="10606"/>
                  </a:cubicBezTo>
                  <a:cubicBezTo>
                    <a:pt x="11520" y="7650"/>
                    <a:pt x="13824" y="5071"/>
                    <a:pt x="15120" y="3459"/>
                  </a:cubicBezTo>
                  <a:cubicBezTo>
                    <a:pt x="16416" y="1847"/>
                    <a:pt x="16704" y="1203"/>
                    <a:pt x="17424" y="719"/>
                  </a:cubicBezTo>
                  <a:cubicBezTo>
                    <a:pt x="18144" y="235"/>
                    <a:pt x="19296" y="-87"/>
                    <a:pt x="20160" y="20"/>
                  </a:cubicBezTo>
                  <a:cubicBezTo>
                    <a:pt x="21024" y="128"/>
                    <a:pt x="21600" y="665"/>
                    <a:pt x="21600" y="1686"/>
                  </a:cubicBezTo>
                  <a:cubicBezTo>
                    <a:pt x="21600" y="2707"/>
                    <a:pt x="21024" y="4212"/>
                    <a:pt x="19296" y="5232"/>
                  </a:cubicBezTo>
                  <a:cubicBezTo>
                    <a:pt x="17568" y="6253"/>
                    <a:pt x="14688" y="6791"/>
                    <a:pt x="11808" y="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5209164" y="7268406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221864" y="7268406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348204" y="7170127"/>
              <a:ext cx="114961" cy="15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148" fill="norm" stroke="1" extrusionOk="0">
                  <a:moveTo>
                    <a:pt x="20949" y="1276"/>
                  </a:moveTo>
                  <a:cubicBezTo>
                    <a:pt x="19406" y="412"/>
                    <a:pt x="17863" y="-452"/>
                    <a:pt x="14392" y="268"/>
                  </a:cubicBezTo>
                  <a:cubicBezTo>
                    <a:pt x="10920" y="988"/>
                    <a:pt x="5520" y="3292"/>
                    <a:pt x="2628" y="6028"/>
                  </a:cubicBezTo>
                  <a:cubicBezTo>
                    <a:pt x="-265" y="8764"/>
                    <a:pt x="-651" y="11932"/>
                    <a:pt x="892" y="14524"/>
                  </a:cubicBezTo>
                  <a:cubicBezTo>
                    <a:pt x="2435" y="17116"/>
                    <a:pt x="5906" y="19132"/>
                    <a:pt x="9378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444106" y="7166806"/>
              <a:ext cx="1524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9826" y="864"/>
                    <a:pt x="18346" y="1728"/>
                    <a:pt x="16571" y="4608"/>
                  </a:cubicBezTo>
                  <a:cubicBezTo>
                    <a:pt x="14795" y="7488"/>
                    <a:pt x="12724" y="12384"/>
                    <a:pt x="10801" y="15264"/>
                  </a:cubicBezTo>
                  <a:cubicBezTo>
                    <a:pt x="8878" y="18144"/>
                    <a:pt x="7102" y="19008"/>
                    <a:pt x="5475" y="19440"/>
                  </a:cubicBezTo>
                  <a:cubicBezTo>
                    <a:pt x="3847" y="19872"/>
                    <a:pt x="2368" y="19872"/>
                    <a:pt x="1332" y="18864"/>
                  </a:cubicBezTo>
                  <a:cubicBezTo>
                    <a:pt x="297" y="17856"/>
                    <a:pt x="-295" y="15840"/>
                    <a:pt x="149" y="14832"/>
                  </a:cubicBezTo>
                  <a:cubicBezTo>
                    <a:pt x="593" y="13824"/>
                    <a:pt x="2072" y="13824"/>
                    <a:pt x="3995" y="14832"/>
                  </a:cubicBezTo>
                  <a:cubicBezTo>
                    <a:pt x="5919" y="15840"/>
                    <a:pt x="8286" y="17856"/>
                    <a:pt x="10209" y="19152"/>
                  </a:cubicBezTo>
                  <a:cubicBezTo>
                    <a:pt x="12132" y="20448"/>
                    <a:pt x="13612" y="21024"/>
                    <a:pt x="15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539364" y="7179506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3400"/>
                    <a:pt x="21600" y="6800"/>
                    <a:pt x="18360" y="10400"/>
                  </a:cubicBezTo>
                  <a:cubicBezTo>
                    <a:pt x="15120" y="14000"/>
                    <a:pt x="7560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5368858" y="7027106"/>
              <a:ext cx="15145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8866" y="0"/>
                  </a:moveTo>
                  <a:cubicBezTo>
                    <a:pt x="6466" y="5143"/>
                    <a:pt x="4066" y="10286"/>
                    <a:pt x="2416" y="13886"/>
                  </a:cubicBezTo>
                  <a:cubicBezTo>
                    <a:pt x="766" y="17486"/>
                    <a:pt x="-134" y="19543"/>
                    <a:pt x="16" y="19800"/>
                  </a:cubicBezTo>
                  <a:cubicBezTo>
                    <a:pt x="166" y="20057"/>
                    <a:pt x="1366" y="18514"/>
                    <a:pt x="2866" y="15429"/>
                  </a:cubicBezTo>
                  <a:cubicBezTo>
                    <a:pt x="4366" y="12343"/>
                    <a:pt x="6166" y="7714"/>
                    <a:pt x="7816" y="4629"/>
                  </a:cubicBezTo>
                  <a:cubicBezTo>
                    <a:pt x="9466" y="1543"/>
                    <a:pt x="10966" y="0"/>
                    <a:pt x="12166" y="257"/>
                  </a:cubicBezTo>
                  <a:cubicBezTo>
                    <a:pt x="13366" y="514"/>
                    <a:pt x="14266" y="2571"/>
                    <a:pt x="15766" y="6429"/>
                  </a:cubicBezTo>
                  <a:cubicBezTo>
                    <a:pt x="17266" y="10286"/>
                    <a:pt x="19366" y="15943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723514" y="7058856"/>
              <a:ext cx="6750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600" fill="norm" stroke="1" extrusionOk="0">
                  <a:moveTo>
                    <a:pt x="0" y="0"/>
                  </a:moveTo>
                  <a:cubicBezTo>
                    <a:pt x="5082" y="2571"/>
                    <a:pt x="10165" y="5143"/>
                    <a:pt x="14294" y="8036"/>
                  </a:cubicBezTo>
                  <a:cubicBezTo>
                    <a:pt x="18424" y="10929"/>
                    <a:pt x="21600" y="14143"/>
                    <a:pt x="19694" y="16457"/>
                  </a:cubicBezTo>
                  <a:cubicBezTo>
                    <a:pt x="17788" y="18771"/>
                    <a:pt x="10800" y="20186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419701" y="7307148"/>
              <a:ext cx="719864" cy="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64" fill="norm" stroke="1" extrusionOk="0">
                  <a:moveTo>
                    <a:pt x="1210" y="21164"/>
                  </a:moveTo>
                  <a:cubicBezTo>
                    <a:pt x="640" y="18284"/>
                    <a:pt x="70" y="15404"/>
                    <a:pt x="6" y="13964"/>
                  </a:cubicBezTo>
                  <a:cubicBezTo>
                    <a:pt x="-57" y="12524"/>
                    <a:pt x="386" y="12524"/>
                    <a:pt x="1622" y="10364"/>
                  </a:cubicBezTo>
                  <a:cubicBezTo>
                    <a:pt x="2857" y="8204"/>
                    <a:pt x="4884" y="3884"/>
                    <a:pt x="7132" y="1724"/>
                  </a:cubicBezTo>
                  <a:cubicBezTo>
                    <a:pt x="9381" y="-436"/>
                    <a:pt x="11852" y="-436"/>
                    <a:pt x="14290" y="1004"/>
                  </a:cubicBezTo>
                  <a:cubicBezTo>
                    <a:pt x="16729" y="2444"/>
                    <a:pt x="19136" y="5324"/>
                    <a:pt x="21543" y="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063364" y="7212910"/>
              <a:ext cx="172479" cy="20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203" fill="norm" stroke="1" extrusionOk="0">
                  <a:moveTo>
                    <a:pt x="0" y="494"/>
                  </a:moveTo>
                  <a:cubicBezTo>
                    <a:pt x="3049" y="48"/>
                    <a:pt x="6099" y="-397"/>
                    <a:pt x="9911" y="605"/>
                  </a:cubicBezTo>
                  <a:cubicBezTo>
                    <a:pt x="13722" y="1607"/>
                    <a:pt x="18296" y="4057"/>
                    <a:pt x="19948" y="6617"/>
                  </a:cubicBezTo>
                  <a:cubicBezTo>
                    <a:pt x="21600" y="9178"/>
                    <a:pt x="20329" y="11850"/>
                    <a:pt x="18296" y="13855"/>
                  </a:cubicBezTo>
                  <a:cubicBezTo>
                    <a:pt x="16264" y="15859"/>
                    <a:pt x="13468" y="17195"/>
                    <a:pt x="11689" y="18308"/>
                  </a:cubicBezTo>
                  <a:cubicBezTo>
                    <a:pt x="9911" y="19422"/>
                    <a:pt x="9148" y="20312"/>
                    <a:pt x="9656" y="20758"/>
                  </a:cubicBezTo>
                  <a:cubicBezTo>
                    <a:pt x="10165" y="21203"/>
                    <a:pt x="11944" y="21203"/>
                    <a:pt x="13722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7431740" y="7243006"/>
              <a:ext cx="173974" cy="15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040" fill="norm" stroke="1" extrusionOk="0">
                  <a:moveTo>
                    <a:pt x="19357" y="5326"/>
                  </a:moveTo>
                  <a:cubicBezTo>
                    <a:pt x="19109" y="3846"/>
                    <a:pt x="18861" y="2367"/>
                    <a:pt x="18116" y="1331"/>
                  </a:cubicBezTo>
                  <a:cubicBezTo>
                    <a:pt x="17371" y="296"/>
                    <a:pt x="16129" y="-296"/>
                    <a:pt x="13274" y="444"/>
                  </a:cubicBezTo>
                  <a:cubicBezTo>
                    <a:pt x="10419" y="1183"/>
                    <a:pt x="5950" y="3255"/>
                    <a:pt x="3219" y="6362"/>
                  </a:cubicBezTo>
                  <a:cubicBezTo>
                    <a:pt x="488" y="9468"/>
                    <a:pt x="-505" y="13611"/>
                    <a:pt x="240" y="16570"/>
                  </a:cubicBezTo>
                  <a:cubicBezTo>
                    <a:pt x="985" y="19529"/>
                    <a:pt x="3467" y="21304"/>
                    <a:pt x="7067" y="21008"/>
                  </a:cubicBezTo>
                  <a:cubicBezTo>
                    <a:pt x="10667" y="20712"/>
                    <a:pt x="15385" y="18345"/>
                    <a:pt x="17992" y="15386"/>
                  </a:cubicBezTo>
                  <a:cubicBezTo>
                    <a:pt x="20598" y="12427"/>
                    <a:pt x="21095" y="8877"/>
                    <a:pt x="19481" y="6214"/>
                  </a:cubicBezTo>
                  <a:cubicBezTo>
                    <a:pt x="17867" y="3551"/>
                    <a:pt x="14143" y="1775"/>
                    <a:pt x="10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561714" y="7490656"/>
              <a:ext cx="114301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400" y="5731"/>
                    <a:pt x="800" y="11461"/>
                    <a:pt x="1000" y="15429"/>
                  </a:cubicBezTo>
                  <a:cubicBezTo>
                    <a:pt x="1200" y="19396"/>
                    <a:pt x="1200" y="21600"/>
                    <a:pt x="1600" y="21380"/>
                  </a:cubicBezTo>
                  <a:cubicBezTo>
                    <a:pt x="2000" y="21159"/>
                    <a:pt x="2800" y="18514"/>
                    <a:pt x="4600" y="15429"/>
                  </a:cubicBezTo>
                  <a:cubicBezTo>
                    <a:pt x="6400" y="12343"/>
                    <a:pt x="9200" y="8816"/>
                    <a:pt x="12200" y="5951"/>
                  </a:cubicBezTo>
                  <a:cubicBezTo>
                    <a:pt x="15200" y="3086"/>
                    <a:pt x="18400" y="882"/>
                    <a:pt x="20000" y="1102"/>
                  </a:cubicBezTo>
                  <a:cubicBezTo>
                    <a:pt x="21600" y="1322"/>
                    <a:pt x="21600" y="3967"/>
                    <a:pt x="21600" y="7714"/>
                  </a:cubicBezTo>
                  <a:cubicBezTo>
                    <a:pt x="21600" y="11461"/>
                    <a:pt x="21600" y="1631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6707764" y="7536048"/>
              <a:ext cx="222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086" y="10932"/>
                    <a:pt x="6171" y="1332"/>
                    <a:pt x="9771" y="132"/>
                  </a:cubicBezTo>
                  <a:cubicBezTo>
                    <a:pt x="13371" y="-1068"/>
                    <a:pt x="174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898264" y="7503356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6092"/>
                    <a:pt x="5400" y="12185"/>
                    <a:pt x="9000" y="15785"/>
                  </a:cubicBezTo>
                  <a:cubicBezTo>
                    <a:pt x="12600" y="19385"/>
                    <a:pt x="171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6952001" y="7522406"/>
              <a:ext cx="251625" cy="9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914" fill="norm" stroke="1" extrusionOk="0">
                  <a:moveTo>
                    <a:pt x="13033" y="0"/>
                  </a:moveTo>
                  <a:cubicBezTo>
                    <a:pt x="11793" y="5974"/>
                    <a:pt x="10554" y="11949"/>
                    <a:pt x="8872" y="15855"/>
                  </a:cubicBezTo>
                  <a:cubicBezTo>
                    <a:pt x="7190" y="19762"/>
                    <a:pt x="5065" y="21600"/>
                    <a:pt x="3384" y="20681"/>
                  </a:cubicBezTo>
                  <a:cubicBezTo>
                    <a:pt x="1702" y="19762"/>
                    <a:pt x="462" y="16085"/>
                    <a:pt x="108" y="13098"/>
                  </a:cubicBezTo>
                  <a:cubicBezTo>
                    <a:pt x="-246" y="10111"/>
                    <a:pt x="285" y="7813"/>
                    <a:pt x="1436" y="6204"/>
                  </a:cubicBezTo>
                  <a:cubicBezTo>
                    <a:pt x="2587" y="4596"/>
                    <a:pt x="4357" y="3677"/>
                    <a:pt x="6039" y="4826"/>
                  </a:cubicBezTo>
                  <a:cubicBezTo>
                    <a:pt x="7721" y="5974"/>
                    <a:pt x="9315" y="9191"/>
                    <a:pt x="11174" y="11949"/>
                  </a:cubicBezTo>
                  <a:cubicBezTo>
                    <a:pt x="13033" y="14706"/>
                    <a:pt x="15157" y="17004"/>
                    <a:pt x="16928" y="16545"/>
                  </a:cubicBezTo>
                  <a:cubicBezTo>
                    <a:pt x="18698" y="16085"/>
                    <a:pt x="20115" y="12868"/>
                    <a:pt x="20734" y="10111"/>
                  </a:cubicBezTo>
                  <a:cubicBezTo>
                    <a:pt x="21354" y="7353"/>
                    <a:pt x="21177" y="5055"/>
                    <a:pt x="19052" y="3447"/>
                  </a:cubicBezTo>
                  <a:cubicBezTo>
                    <a:pt x="16928" y="1838"/>
                    <a:pt x="12856" y="919"/>
                    <a:pt x="87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6822064" y="7532844"/>
              <a:ext cx="91418" cy="9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43" fill="norm" stroke="1" extrusionOk="0">
                  <a:moveTo>
                    <a:pt x="13255" y="525"/>
                  </a:moveTo>
                  <a:cubicBezTo>
                    <a:pt x="15709" y="34"/>
                    <a:pt x="18164" y="-457"/>
                    <a:pt x="19636" y="770"/>
                  </a:cubicBezTo>
                  <a:cubicBezTo>
                    <a:pt x="21109" y="1998"/>
                    <a:pt x="21600" y="4943"/>
                    <a:pt x="20864" y="7152"/>
                  </a:cubicBezTo>
                  <a:cubicBezTo>
                    <a:pt x="20127" y="9361"/>
                    <a:pt x="18164" y="10834"/>
                    <a:pt x="14482" y="13043"/>
                  </a:cubicBezTo>
                  <a:cubicBezTo>
                    <a:pt x="10800" y="15252"/>
                    <a:pt x="5400" y="18198"/>
                    <a:pt x="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7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469514" y="4131506"/>
              <a:ext cx="1971729" cy="57151"/>
            </a:xfrm>
            <a:prstGeom prst="rect">
              <a:avLst/>
            </a:prstGeom>
            <a:effectLst/>
          </p:spPr>
        </p:pic>
        <p:pic>
          <p:nvPicPr>
            <p:cNvPr id="38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416064" y="4208132"/>
              <a:ext cx="1901301" cy="88005"/>
            </a:xfrm>
            <a:prstGeom prst="rect">
              <a:avLst/>
            </a:prstGeom>
            <a:effectLst/>
          </p:spPr>
        </p:pic>
        <p:pic>
          <p:nvPicPr>
            <p:cNvPr id="38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761114" y="7441973"/>
              <a:ext cx="1390651" cy="105834"/>
            </a:xfrm>
            <a:prstGeom prst="rect">
              <a:avLst/>
            </a:prstGeom>
            <a:effectLst/>
          </p:spPr>
        </p:pic>
        <p:pic>
          <p:nvPicPr>
            <p:cNvPr id="38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983364" y="7535900"/>
              <a:ext cx="1377951" cy="107157"/>
            </a:xfrm>
            <a:prstGeom prst="rect">
              <a:avLst/>
            </a:prstGeom>
            <a:effectLst/>
          </p:spPr>
        </p:pic>
        <p:pic>
          <p:nvPicPr>
            <p:cNvPr id="38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8485764" y="5062511"/>
              <a:ext cx="528097" cy="1958246"/>
            </a:xfrm>
            <a:prstGeom prst="rect">
              <a:avLst/>
            </a:prstGeom>
            <a:effectLst/>
          </p:spPr>
        </p:pic>
        <p:pic>
          <p:nvPicPr>
            <p:cNvPr id="38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612764" y="5960306"/>
              <a:ext cx="457201" cy="63501"/>
            </a:xfrm>
            <a:prstGeom prst="rect">
              <a:avLst/>
            </a:prstGeom>
            <a:effectLst/>
          </p:spPr>
        </p:pic>
        <p:pic>
          <p:nvPicPr>
            <p:cNvPr id="39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981064" y="5896806"/>
              <a:ext cx="147284" cy="215901"/>
            </a:xfrm>
            <a:prstGeom prst="rect">
              <a:avLst/>
            </a:prstGeom>
            <a:effectLst/>
          </p:spPr>
        </p:pic>
        <p:pic>
          <p:nvPicPr>
            <p:cNvPr id="39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457956" y="5746533"/>
              <a:ext cx="272396" cy="486292"/>
            </a:xfrm>
            <a:prstGeom prst="rect">
              <a:avLst/>
            </a:prstGeom>
            <a:effectLst/>
          </p:spPr>
        </p:pic>
        <p:pic>
          <p:nvPicPr>
            <p:cNvPr id="395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679564" y="5922206"/>
              <a:ext cx="82551" cy="152401"/>
            </a:xfrm>
            <a:prstGeom prst="rect">
              <a:avLst/>
            </a:prstGeom>
            <a:effectLst/>
          </p:spPr>
        </p:pic>
        <p:pic>
          <p:nvPicPr>
            <p:cNvPr id="39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637231" y="5928556"/>
              <a:ext cx="156634" cy="133351"/>
            </a:xfrm>
            <a:prstGeom prst="rect">
              <a:avLst/>
            </a:prstGeom>
            <a:effectLst/>
          </p:spPr>
        </p:pic>
        <p:pic>
          <p:nvPicPr>
            <p:cNvPr id="399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783326" y="5824300"/>
              <a:ext cx="162939" cy="224907"/>
            </a:xfrm>
            <a:prstGeom prst="rect">
              <a:avLst/>
            </a:prstGeom>
            <a:effectLst/>
          </p:spPr>
        </p:pic>
        <p:pic>
          <p:nvPicPr>
            <p:cNvPr id="40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836235" y="5846006"/>
              <a:ext cx="211630" cy="170005"/>
            </a:xfrm>
            <a:prstGeom prst="rect">
              <a:avLst/>
            </a:prstGeom>
            <a:effectLst/>
          </p:spPr>
        </p:pic>
        <p:pic>
          <p:nvPicPr>
            <p:cNvPr id="40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022464" y="5846006"/>
              <a:ext cx="115798" cy="234951"/>
            </a:xfrm>
            <a:prstGeom prst="rect">
              <a:avLst/>
            </a:prstGeom>
            <a:effectLst/>
          </p:spPr>
        </p:pic>
        <p:pic>
          <p:nvPicPr>
            <p:cNvPr id="40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766005" y="5564401"/>
              <a:ext cx="205660" cy="185359"/>
            </a:xfrm>
            <a:prstGeom prst="rect">
              <a:avLst/>
            </a:prstGeom>
            <a:effectLst/>
          </p:spPr>
        </p:pic>
        <p:pic>
          <p:nvPicPr>
            <p:cNvPr id="407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473314" y="5979356"/>
              <a:ext cx="31751" cy="114301"/>
            </a:xfrm>
            <a:prstGeom prst="rect">
              <a:avLst/>
            </a:prstGeom>
            <a:effectLst/>
          </p:spPr>
        </p:pic>
        <p:pic>
          <p:nvPicPr>
            <p:cNvPr id="409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492364" y="5877756"/>
              <a:ext cx="38101" cy="69851"/>
            </a:xfrm>
            <a:prstGeom prst="rect">
              <a:avLst/>
            </a:prstGeom>
            <a:effectLst/>
          </p:spPr>
        </p:pic>
        <p:pic>
          <p:nvPicPr>
            <p:cNvPr id="41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523541" y="5891546"/>
              <a:ext cx="133924" cy="221161"/>
            </a:xfrm>
            <a:prstGeom prst="rect">
              <a:avLst/>
            </a:prstGeom>
            <a:effectLst/>
          </p:spPr>
        </p:pic>
        <p:pic>
          <p:nvPicPr>
            <p:cNvPr id="41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275938" y="6385249"/>
              <a:ext cx="181377" cy="156915"/>
            </a:xfrm>
            <a:prstGeom prst="rect">
              <a:avLst/>
            </a:prstGeom>
            <a:effectLst/>
          </p:spPr>
        </p:pic>
        <p:pic>
          <p:nvPicPr>
            <p:cNvPr id="41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427017" y="6421594"/>
              <a:ext cx="113907" cy="114852"/>
            </a:xfrm>
            <a:prstGeom prst="rect">
              <a:avLst/>
            </a:prstGeom>
            <a:effectLst/>
          </p:spPr>
        </p:pic>
        <p:pic>
          <p:nvPicPr>
            <p:cNvPr id="41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9571614" y="6358430"/>
              <a:ext cx="196851" cy="154327"/>
            </a:xfrm>
            <a:prstGeom prst="rect">
              <a:avLst/>
            </a:prstGeom>
            <a:effectLst/>
          </p:spPr>
        </p:pic>
        <p:pic>
          <p:nvPicPr>
            <p:cNvPr id="41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792065" y="6347656"/>
              <a:ext cx="141500" cy="149539"/>
            </a:xfrm>
            <a:prstGeom prst="rect">
              <a:avLst/>
            </a:prstGeom>
            <a:effectLst/>
          </p:spPr>
        </p:pic>
        <p:pic>
          <p:nvPicPr>
            <p:cNvPr id="421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920864" y="6385756"/>
              <a:ext cx="50801" cy="120651"/>
            </a:xfrm>
            <a:prstGeom prst="rect">
              <a:avLst/>
            </a:prstGeom>
            <a:effectLst/>
          </p:spPr>
        </p:pic>
        <p:pic>
          <p:nvPicPr>
            <p:cNvPr id="423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9971664" y="6328606"/>
              <a:ext cx="25401" cy="50801"/>
            </a:xfrm>
            <a:prstGeom prst="rect">
              <a:avLst/>
            </a:prstGeom>
            <a:effectLst/>
          </p:spPr>
        </p:pic>
        <p:pic>
          <p:nvPicPr>
            <p:cNvPr id="42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003414" y="6346438"/>
              <a:ext cx="101601" cy="174786"/>
            </a:xfrm>
            <a:prstGeom prst="rect">
              <a:avLst/>
            </a:prstGeom>
            <a:effectLst/>
          </p:spPr>
        </p:pic>
        <p:pic>
          <p:nvPicPr>
            <p:cNvPr id="42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0144487" y="6231240"/>
              <a:ext cx="126144" cy="299388"/>
            </a:xfrm>
            <a:prstGeom prst="rect">
              <a:avLst/>
            </a:prstGeom>
            <a:effectLst/>
          </p:spPr>
        </p:pic>
        <p:pic>
          <p:nvPicPr>
            <p:cNvPr id="429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136764" y="6373056"/>
              <a:ext cx="120651" cy="38101"/>
            </a:xfrm>
            <a:prstGeom prst="rect">
              <a:avLst/>
            </a:prstGeom>
            <a:effectLst/>
          </p:spPr>
        </p:pic>
        <p:pic>
          <p:nvPicPr>
            <p:cNvPr id="431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0237839" y="6368079"/>
              <a:ext cx="240768" cy="176428"/>
            </a:xfrm>
            <a:prstGeom prst="rect">
              <a:avLst/>
            </a:prstGeom>
            <a:effectLst/>
          </p:spPr>
        </p:pic>
        <p:pic>
          <p:nvPicPr>
            <p:cNvPr id="43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540912" y="6246056"/>
              <a:ext cx="135603" cy="314608"/>
            </a:xfrm>
            <a:prstGeom prst="rect">
              <a:avLst/>
            </a:prstGeom>
            <a:effectLst/>
          </p:spPr>
        </p:pic>
        <p:pic>
          <p:nvPicPr>
            <p:cNvPr id="43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492364" y="6342753"/>
              <a:ext cx="215901" cy="62054"/>
            </a:xfrm>
            <a:prstGeom prst="rect">
              <a:avLst/>
            </a:prstGeom>
            <a:effectLst/>
          </p:spPr>
        </p:pic>
        <p:pic>
          <p:nvPicPr>
            <p:cNvPr id="43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355453" y="4309306"/>
              <a:ext cx="686043" cy="121202"/>
            </a:xfrm>
            <a:prstGeom prst="rect">
              <a:avLst/>
            </a:prstGeom>
            <a:effectLst/>
          </p:spPr>
        </p:pic>
        <p:pic>
          <p:nvPicPr>
            <p:cNvPr id="43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254518" y="4573801"/>
              <a:ext cx="128191" cy="205394"/>
            </a:xfrm>
            <a:prstGeom prst="rect">
              <a:avLst/>
            </a:prstGeom>
            <a:effectLst/>
          </p:spPr>
        </p:pic>
        <p:pic>
          <p:nvPicPr>
            <p:cNvPr id="441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402214" y="4563306"/>
              <a:ext cx="133351" cy="149315"/>
            </a:xfrm>
            <a:prstGeom prst="rect">
              <a:avLst/>
            </a:prstGeom>
            <a:effectLst/>
          </p:spPr>
        </p:pic>
        <p:pic>
          <p:nvPicPr>
            <p:cNvPr id="44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562553" y="4530470"/>
              <a:ext cx="144462" cy="156432"/>
            </a:xfrm>
            <a:prstGeom prst="rect">
              <a:avLst/>
            </a:prstGeom>
            <a:effectLst/>
          </p:spPr>
        </p:pic>
        <p:pic>
          <p:nvPicPr>
            <p:cNvPr id="44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670616" y="4461706"/>
              <a:ext cx="188799" cy="223383"/>
            </a:xfrm>
            <a:prstGeom prst="rect">
              <a:avLst/>
            </a:prstGeom>
            <a:effectLst/>
          </p:spPr>
        </p:pic>
        <p:pic>
          <p:nvPicPr>
            <p:cNvPr id="44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22055" y="4323741"/>
              <a:ext cx="396160" cy="333099"/>
            </a:xfrm>
            <a:prstGeom prst="rect">
              <a:avLst/>
            </a:prstGeom>
            <a:effectLst/>
          </p:spPr>
        </p:pic>
        <p:pic>
          <p:nvPicPr>
            <p:cNvPr id="44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602364" y="4352626"/>
              <a:ext cx="146051" cy="223381"/>
            </a:xfrm>
            <a:prstGeom prst="rect">
              <a:avLst/>
            </a:prstGeom>
            <a:effectLst/>
          </p:spPr>
        </p:pic>
        <p:pic>
          <p:nvPicPr>
            <p:cNvPr id="45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714147" y="4389740"/>
              <a:ext cx="221853" cy="164131"/>
            </a:xfrm>
            <a:prstGeom prst="rect">
              <a:avLst/>
            </a:prstGeom>
            <a:effectLst/>
          </p:spPr>
        </p:pic>
        <p:pic>
          <p:nvPicPr>
            <p:cNvPr id="45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957964" y="4372806"/>
              <a:ext cx="118768" cy="228601"/>
            </a:xfrm>
            <a:prstGeom prst="rect">
              <a:avLst/>
            </a:prstGeom>
            <a:effectLst/>
          </p:spPr>
        </p:pic>
        <p:pic>
          <p:nvPicPr>
            <p:cNvPr id="455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2245957" y="4391806"/>
              <a:ext cx="143808" cy="180338"/>
            </a:xfrm>
            <a:prstGeom prst="rect">
              <a:avLst/>
            </a:prstGeom>
            <a:effectLst/>
          </p:spPr>
        </p:pic>
        <p:pic>
          <p:nvPicPr>
            <p:cNvPr id="457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397294" y="4296606"/>
              <a:ext cx="96067" cy="250916"/>
            </a:xfrm>
            <a:prstGeom prst="rect">
              <a:avLst/>
            </a:prstGeom>
            <a:effectLst/>
          </p:spPr>
        </p:pic>
        <p:pic>
          <p:nvPicPr>
            <p:cNvPr id="459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2352163" y="4225061"/>
              <a:ext cx="616672" cy="304480"/>
            </a:xfrm>
            <a:prstGeom prst="rect">
              <a:avLst/>
            </a:prstGeom>
            <a:effectLst/>
          </p:spPr>
        </p:pic>
        <p:pic>
          <p:nvPicPr>
            <p:cNvPr id="46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3000544" y="4175956"/>
              <a:ext cx="132171" cy="355601"/>
            </a:xfrm>
            <a:prstGeom prst="rect">
              <a:avLst/>
            </a:prstGeom>
            <a:effectLst/>
          </p:spPr>
        </p:pic>
        <p:pic>
          <p:nvPicPr>
            <p:cNvPr id="463" name="Line Line" descr="Line Lin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2961264" y="4245806"/>
              <a:ext cx="292101" cy="9525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5" name="Drawing"/>
          <p:cNvGrpSpPr/>
          <p:nvPr/>
        </p:nvGrpSpPr>
        <p:grpSpPr>
          <a:xfrm>
            <a:off x="1409700" y="1479550"/>
            <a:ext cx="11283950" cy="8197851"/>
            <a:chOff x="0" y="0"/>
            <a:chExt cx="11283949" cy="8197849"/>
          </a:xfrm>
        </p:grpSpPr>
        <p:sp>
          <p:nvSpPr>
            <p:cNvPr id="1657" name="Line"/>
            <p:cNvSpPr/>
            <p:nvPr/>
          </p:nvSpPr>
          <p:spPr>
            <a:xfrm>
              <a:off x="0" y="495802"/>
              <a:ext cx="368300" cy="494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993" y="19372"/>
                    <a:pt x="1986" y="17258"/>
                    <a:pt x="2731" y="14455"/>
                  </a:cubicBezTo>
                  <a:cubicBezTo>
                    <a:pt x="3476" y="11651"/>
                    <a:pt x="3972" y="8158"/>
                    <a:pt x="4221" y="5769"/>
                  </a:cubicBezTo>
                  <a:cubicBezTo>
                    <a:pt x="4469" y="3379"/>
                    <a:pt x="4469" y="2092"/>
                    <a:pt x="4469" y="1219"/>
                  </a:cubicBezTo>
                  <a:cubicBezTo>
                    <a:pt x="4469" y="346"/>
                    <a:pt x="4469" y="-114"/>
                    <a:pt x="4345" y="24"/>
                  </a:cubicBezTo>
                  <a:cubicBezTo>
                    <a:pt x="4221" y="162"/>
                    <a:pt x="3972" y="897"/>
                    <a:pt x="3848" y="2919"/>
                  </a:cubicBezTo>
                  <a:cubicBezTo>
                    <a:pt x="3724" y="4941"/>
                    <a:pt x="3724" y="8250"/>
                    <a:pt x="3848" y="10548"/>
                  </a:cubicBezTo>
                  <a:cubicBezTo>
                    <a:pt x="3972" y="12846"/>
                    <a:pt x="4221" y="14133"/>
                    <a:pt x="4469" y="15006"/>
                  </a:cubicBezTo>
                  <a:cubicBezTo>
                    <a:pt x="4717" y="15879"/>
                    <a:pt x="4966" y="16339"/>
                    <a:pt x="5400" y="16523"/>
                  </a:cubicBezTo>
                  <a:cubicBezTo>
                    <a:pt x="5834" y="16706"/>
                    <a:pt x="6455" y="16615"/>
                    <a:pt x="7324" y="15787"/>
                  </a:cubicBezTo>
                  <a:cubicBezTo>
                    <a:pt x="8193" y="14960"/>
                    <a:pt x="9310" y="13397"/>
                    <a:pt x="10428" y="11008"/>
                  </a:cubicBezTo>
                  <a:cubicBezTo>
                    <a:pt x="11545" y="8618"/>
                    <a:pt x="12662" y="5401"/>
                    <a:pt x="13345" y="3563"/>
                  </a:cubicBezTo>
                  <a:cubicBezTo>
                    <a:pt x="14028" y="1724"/>
                    <a:pt x="14276" y="1265"/>
                    <a:pt x="14338" y="1357"/>
                  </a:cubicBezTo>
                  <a:cubicBezTo>
                    <a:pt x="14400" y="1449"/>
                    <a:pt x="14276" y="2092"/>
                    <a:pt x="14276" y="3746"/>
                  </a:cubicBezTo>
                  <a:cubicBezTo>
                    <a:pt x="14276" y="5401"/>
                    <a:pt x="14400" y="8066"/>
                    <a:pt x="14959" y="10043"/>
                  </a:cubicBezTo>
                  <a:cubicBezTo>
                    <a:pt x="15517" y="12019"/>
                    <a:pt x="16510" y="13306"/>
                    <a:pt x="17690" y="13903"/>
                  </a:cubicBezTo>
                  <a:cubicBezTo>
                    <a:pt x="18869" y="14500"/>
                    <a:pt x="20234" y="14409"/>
                    <a:pt x="21600" y="14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469900" y="609599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4400"/>
                    <a:pt x="1371" y="7200"/>
                    <a:pt x="4971" y="3600"/>
                  </a:cubicBezTo>
                  <a:cubicBezTo>
                    <a:pt x="8571" y="0"/>
                    <a:pt x="150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95300" y="711200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98129" y="387879"/>
              <a:ext cx="214721" cy="42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9" fill="norm" stroke="1" extrusionOk="0">
                  <a:moveTo>
                    <a:pt x="21482" y="618"/>
                  </a:moveTo>
                  <a:cubicBezTo>
                    <a:pt x="19364" y="403"/>
                    <a:pt x="17247" y="188"/>
                    <a:pt x="15447" y="80"/>
                  </a:cubicBezTo>
                  <a:cubicBezTo>
                    <a:pt x="13647" y="-27"/>
                    <a:pt x="12164" y="-27"/>
                    <a:pt x="10894" y="80"/>
                  </a:cubicBezTo>
                  <a:cubicBezTo>
                    <a:pt x="9623" y="188"/>
                    <a:pt x="8564" y="403"/>
                    <a:pt x="7717" y="1155"/>
                  </a:cubicBezTo>
                  <a:cubicBezTo>
                    <a:pt x="6870" y="1907"/>
                    <a:pt x="6235" y="3197"/>
                    <a:pt x="5388" y="5454"/>
                  </a:cubicBezTo>
                  <a:cubicBezTo>
                    <a:pt x="4541" y="7710"/>
                    <a:pt x="3482" y="10934"/>
                    <a:pt x="2529" y="13513"/>
                  </a:cubicBezTo>
                  <a:cubicBezTo>
                    <a:pt x="1576" y="16092"/>
                    <a:pt x="729" y="18027"/>
                    <a:pt x="306" y="19263"/>
                  </a:cubicBezTo>
                  <a:cubicBezTo>
                    <a:pt x="-118" y="20498"/>
                    <a:pt x="-118" y="21036"/>
                    <a:pt x="411" y="21304"/>
                  </a:cubicBezTo>
                  <a:cubicBezTo>
                    <a:pt x="941" y="21573"/>
                    <a:pt x="2000" y="21573"/>
                    <a:pt x="4858" y="21143"/>
                  </a:cubicBezTo>
                  <a:cubicBezTo>
                    <a:pt x="7717" y="20713"/>
                    <a:pt x="12376" y="19854"/>
                    <a:pt x="17035" y="18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84250" y="628649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4400"/>
                    <a:pt x="6686" y="7200"/>
                    <a:pt x="10286" y="3600"/>
                  </a:cubicBezTo>
                  <a:cubicBezTo>
                    <a:pt x="13886" y="0"/>
                    <a:pt x="177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373965" y="369479"/>
              <a:ext cx="251636" cy="43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51" fill="norm" stroke="1" extrusionOk="0">
                  <a:moveTo>
                    <a:pt x="21399" y="1200"/>
                  </a:moveTo>
                  <a:cubicBezTo>
                    <a:pt x="19779" y="781"/>
                    <a:pt x="18159" y="361"/>
                    <a:pt x="16629" y="152"/>
                  </a:cubicBezTo>
                  <a:cubicBezTo>
                    <a:pt x="15099" y="-58"/>
                    <a:pt x="13659" y="-58"/>
                    <a:pt x="12579" y="204"/>
                  </a:cubicBezTo>
                  <a:cubicBezTo>
                    <a:pt x="11499" y="466"/>
                    <a:pt x="10779" y="991"/>
                    <a:pt x="9699" y="2773"/>
                  </a:cubicBezTo>
                  <a:cubicBezTo>
                    <a:pt x="8619" y="4556"/>
                    <a:pt x="7179" y="7596"/>
                    <a:pt x="5649" y="10427"/>
                  </a:cubicBezTo>
                  <a:cubicBezTo>
                    <a:pt x="4119" y="13259"/>
                    <a:pt x="2499" y="15880"/>
                    <a:pt x="1419" y="17662"/>
                  </a:cubicBezTo>
                  <a:cubicBezTo>
                    <a:pt x="339" y="19445"/>
                    <a:pt x="-201" y="20389"/>
                    <a:pt x="69" y="20913"/>
                  </a:cubicBezTo>
                  <a:cubicBezTo>
                    <a:pt x="339" y="21437"/>
                    <a:pt x="1419" y="21542"/>
                    <a:pt x="3489" y="21385"/>
                  </a:cubicBezTo>
                  <a:cubicBezTo>
                    <a:pt x="5559" y="21227"/>
                    <a:pt x="8619" y="20808"/>
                    <a:pt x="11679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689100" y="469900"/>
              <a:ext cx="2095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3986"/>
                    <a:pt x="8727" y="7971"/>
                    <a:pt x="12327" y="11571"/>
                  </a:cubicBezTo>
                  <a:cubicBezTo>
                    <a:pt x="15927" y="15171"/>
                    <a:pt x="18764" y="183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760396" y="482600"/>
              <a:ext cx="208104" cy="35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60" fill="norm" stroke="1" extrusionOk="0">
                  <a:moveTo>
                    <a:pt x="21451" y="0"/>
                  </a:moveTo>
                  <a:cubicBezTo>
                    <a:pt x="18833" y="889"/>
                    <a:pt x="16215" y="1779"/>
                    <a:pt x="13269" y="3939"/>
                  </a:cubicBezTo>
                  <a:cubicBezTo>
                    <a:pt x="10324" y="6099"/>
                    <a:pt x="7051" y="9529"/>
                    <a:pt x="4760" y="12134"/>
                  </a:cubicBezTo>
                  <a:cubicBezTo>
                    <a:pt x="2469" y="14739"/>
                    <a:pt x="1160" y="16518"/>
                    <a:pt x="506" y="17979"/>
                  </a:cubicBezTo>
                  <a:cubicBezTo>
                    <a:pt x="-149" y="19440"/>
                    <a:pt x="-149" y="20584"/>
                    <a:pt x="396" y="21092"/>
                  </a:cubicBezTo>
                  <a:cubicBezTo>
                    <a:pt x="942" y="21600"/>
                    <a:pt x="2033" y="21473"/>
                    <a:pt x="3124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985105" y="400413"/>
              <a:ext cx="216368" cy="49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84" fill="norm" stroke="1" extrusionOk="0">
                  <a:moveTo>
                    <a:pt x="239" y="1653"/>
                  </a:moveTo>
                  <a:cubicBezTo>
                    <a:pt x="32" y="1189"/>
                    <a:pt x="-176" y="726"/>
                    <a:pt x="239" y="448"/>
                  </a:cubicBezTo>
                  <a:cubicBezTo>
                    <a:pt x="655" y="169"/>
                    <a:pt x="1693" y="77"/>
                    <a:pt x="4082" y="30"/>
                  </a:cubicBezTo>
                  <a:cubicBezTo>
                    <a:pt x="6470" y="-16"/>
                    <a:pt x="10209" y="-16"/>
                    <a:pt x="12701" y="77"/>
                  </a:cubicBezTo>
                  <a:cubicBezTo>
                    <a:pt x="15193" y="169"/>
                    <a:pt x="16439" y="355"/>
                    <a:pt x="17270" y="679"/>
                  </a:cubicBezTo>
                  <a:cubicBezTo>
                    <a:pt x="18101" y="1004"/>
                    <a:pt x="18516" y="1467"/>
                    <a:pt x="18309" y="2858"/>
                  </a:cubicBezTo>
                  <a:cubicBezTo>
                    <a:pt x="18101" y="4248"/>
                    <a:pt x="17270" y="6566"/>
                    <a:pt x="16855" y="8791"/>
                  </a:cubicBezTo>
                  <a:cubicBezTo>
                    <a:pt x="16439" y="11016"/>
                    <a:pt x="16439" y="13148"/>
                    <a:pt x="17270" y="15002"/>
                  </a:cubicBezTo>
                  <a:cubicBezTo>
                    <a:pt x="18101" y="16856"/>
                    <a:pt x="19762" y="18432"/>
                    <a:pt x="20593" y="19452"/>
                  </a:cubicBezTo>
                  <a:cubicBezTo>
                    <a:pt x="21424" y="20472"/>
                    <a:pt x="21424" y="20935"/>
                    <a:pt x="20697" y="21213"/>
                  </a:cubicBezTo>
                  <a:cubicBezTo>
                    <a:pt x="19970" y="21491"/>
                    <a:pt x="18516" y="21584"/>
                    <a:pt x="15089" y="21584"/>
                  </a:cubicBezTo>
                  <a:cubicBezTo>
                    <a:pt x="11662" y="21584"/>
                    <a:pt x="6262" y="21491"/>
                    <a:pt x="862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597149" y="64770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635250" y="775405"/>
              <a:ext cx="24130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221" y="12126"/>
                    <a:pt x="6442" y="4168"/>
                    <a:pt x="10042" y="1326"/>
                  </a:cubicBezTo>
                  <a:cubicBezTo>
                    <a:pt x="13642" y="-1516"/>
                    <a:pt x="17621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3424258" y="463549"/>
              <a:ext cx="493692" cy="48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35" fill="norm" stroke="1" extrusionOk="0">
                  <a:moveTo>
                    <a:pt x="17302" y="1989"/>
                  </a:moveTo>
                  <a:cubicBezTo>
                    <a:pt x="17486" y="1516"/>
                    <a:pt x="17669" y="1042"/>
                    <a:pt x="17945" y="663"/>
                  </a:cubicBezTo>
                  <a:cubicBezTo>
                    <a:pt x="18221" y="284"/>
                    <a:pt x="18589" y="0"/>
                    <a:pt x="18405" y="0"/>
                  </a:cubicBezTo>
                  <a:cubicBezTo>
                    <a:pt x="18221" y="0"/>
                    <a:pt x="17486" y="284"/>
                    <a:pt x="15601" y="1089"/>
                  </a:cubicBezTo>
                  <a:cubicBezTo>
                    <a:pt x="13717" y="1895"/>
                    <a:pt x="10684" y="3221"/>
                    <a:pt x="8156" y="4500"/>
                  </a:cubicBezTo>
                  <a:cubicBezTo>
                    <a:pt x="5629" y="5779"/>
                    <a:pt x="3607" y="7011"/>
                    <a:pt x="2458" y="7863"/>
                  </a:cubicBezTo>
                  <a:cubicBezTo>
                    <a:pt x="1309" y="8716"/>
                    <a:pt x="1033" y="9189"/>
                    <a:pt x="1171" y="9474"/>
                  </a:cubicBezTo>
                  <a:cubicBezTo>
                    <a:pt x="1309" y="9758"/>
                    <a:pt x="1860" y="9853"/>
                    <a:pt x="3515" y="9947"/>
                  </a:cubicBezTo>
                  <a:cubicBezTo>
                    <a:pt x="5169" y="10042"/>
                    <a:pt x="7927" y="10137"/>
                    <a:pt x="9765" y="10279"/>
                  </a:cubicBezTo>
                  <a:cubicBezTo>
                    <a:pt x="11603" y="10421"/>
                    <a:pt x="12522" y="10611"/>
                    <a:pt x="13074" y="10942"/>
                  </a:cubicBezTo>
                  <a:cubicBezTo>
                    <a:pt x="13625" y="11274"/>
                    <a:pt x="13809" y="11747"/>
                    <a:pt x="13349" y="12363"/>
                  </a:cubicBezTo>
                  <a:cubicBezTo>
                    <a:pt x="12890" y="12979"/>
                    <a:pt x="11787" y="13737"/>
                    <a:pt x="9673" y="14921"/>
                  </a:cubicBezTo>
                  <a:cubicBezTo>
                    <a:pt x="7559" y="16105"/>
                    <a:pt x="4434" y="17716"/>
                    <a:pt x="2687" y="18663"/>
                  </a:cubicBezTo>
                  <a:cubicBezTo>
                    <a:pt x="941" y="19611"/>
                    <a:pt x="573" y="19895"/>
                    <a:pt x="298" y="20274"/>
                  </a:cubicBezTo>
                  <a:cubicBezTo>
                    <a:pt x="22" y="20653"/>
                    <a:pt x="-162" y="21126"/>
                    <a:pt x="206" y="21363"/>
                  </a:cubicBezTo>
                  <a:cubicBezTo>
                    <a:pt x="573" y="21600"/>
                    <a:pt x="1492" y="21600"/>
                    <a:pt x="3515" y="21316"/>
                  </a:cubicBezTo>
                  <a:cubicBezTo>
                    <a:pt x="5537" y="21032"/>
                    <a:pt x="8662" y="20463"/>
                    <a:pt x="11833" y="20084"/>
                  </a:cubicBezTo>
                  <a:cubicBezTo>
                    <a:pt x="15004" y="19705"/>
                    <a:pt x="18221" y="19516"/>
                    <a:pt x="21438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3323089" y="1088777"/>
              <a:ext cx="188462" cy="18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14" fill="norm" stroke="1" extrusionOk="0">
                  <a:moveTo>
                    <a:pt x="1196" y="2492"/>
                  </a:moveTo>
                  <a:cubicBezTo>
                    <a:pt x="2145" y="1788"/>
                    <a:pt x="3094" y="1084"/>
                    <a:pt x="4163" y="1084"/>
                  </a:cubicBezTo>
                  <a:cubicBezTo>
                    <a:pt x="5231" y="1084"/>
                    <a:pt x="6418" y="1788"/>
                    <a:pt x="7723" y="3432"/>
                  </a:cubicBezTo>
                  <a:cubicBezTo>
                    <a:pt x="9029" y="5075"/>
                    <a:pt x="10453" y="7658"/>
                    <a:pt x="10097" y="10710"/>
                  </a:cubicBezTo>
                  <a:cubicBezTo>
                    <a:pt x="9741" y="13762"/>
                    <a:pt x="7604" y="17284"/>
                    <a:pt x="5705" y="19162"/>
                  </a:cubicBezTo>
                  <a:cubicBezTo>
                    <a:pt x="3807" y="21040"/>
                    <a:pt x="2145" y="21275"/>
                    <a:pt x="1077" y="20805"/>
                  </a:cubicBezTo>
                  <a:cubicBezTo>
                    <a:pt x="9" y="20336"/>
                    <a:pt x="-466" y="19162"/>
                    <a:pt x="602" y="16814"/>
                  </a:cubicBezTo>
                  <a:cubicBezTo>
                    <a:pt x="1670" y="14466"/>
                    <a:pt x="4281" y="10945"/>
                    <a:pt x="7011" y="8127"/>
                  </a:cubicBezTo>
                  <a:cubicBezTo>
                    <a:pt x="9741" y="5310"/>
                    <a:pt x="12589" y="3197"/>
                    <a:pt x="14844" y="1788"/>
                  </a:cubicBezTo>
                  <a:cubicBezTo>
                    <a:pt x="17099" y="379"/>
                    <a:pt x="18760" y="-325"/>
                    <a:pt x="18760" y="145"/>
                  </a:cubicBezTo>
                  <a:cubicBezTo>
                    <a:pt x="18760" y="614"/>
                    <a:pt x="17099" y="2258"/>
                    <a:pt x="15675" y="4136"/>
                  </a:cubicBezTo>
                  <a:cubicBezTo>
                    <a:pt x="14250" y="6014"/>
                    <a:pt x="13064" y="8127"/>
                    <a:pt x="12708" y="10240"/>
                  </a:cubicBezTo>
                  <a:cubicBezTo>
                    <a:pt x="12352" y="12353"/>
                    <a:pt x="12826" y="14466"/>
                    <a:pt x="14369" y="15523"/>
                  </a:cubicBezTo>
                  <a:cubicBezTo>
                    <a:pt x="15912" y="16579"/>
                    <a:pt x="18523" y="16579"/>
                    <a:pt x="21134" y="16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3579473" y="1090703"/>
              <a:ext cx="141627" cy="13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065" fill="norm" stroke="1" extrusionOk="0">
                  <a:moveTo>
                    <a:pt x="18395" y="228"/>
                  </a:moveTo>
                  <a:cubicBezTo>
                    <a:pt x="16489" y="-95"/>
                    <a:pt x="14583" y="-417"/>
                    <a:pt x="11566" y="1840"/>
                  </a:cubicBezTo>
                  <a:cubicBezTo>
                    <a:pt x="8548" y="4096"/>
                    <a:pt x="4419" y="8932"/>
                    <a:pt x="2195" y="12317"/>
                  </a:cubicBezTo>
                  <a:cubicBezTo>
                    <a:pt x="-28" y="15702"/>
                    <a:pt x="-346" y="17637"/>
                    <a:pt x="289" y="18926"/>
                  </a:cubicBezTo>
                  <a:cubicBezTo>
                    <a:pt x="925" y="20216"/>
                    <a:pt x="2513" y="20861"/>
                    <a:pt x="6166" y="21022"/>
                  </a:cubicBezTo>
                  <a:cubicBezTo>
                    <a:pt x="9819" y="21183"/>
                    <a:pt x="15536" y="20861"/>
                    <a:pt x="21254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619500" y="1193800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835400" y="1041399"/>
              <a:ext cx="3810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0" y="20677"/>
                    <a:pt x="2640" y="19754"/>
                    <a:pt x="3780" y="18831"/>
                  </a:cubicBezTo>
                  <a:cubicBezTo>
                    <a:pt x="4920" y="17908"/>
                    <a:pt x="5880" y="16985"/>
                    <a:pt x="6120" y="16154"/>
                  </a:cubicBezTo>
                  <a:cubicBezTo>
                    <a:pt x="6360" y="15323"/>
                    <a:pt x="5880" y="14585"/>
                    <a:pt x="5400" y="13200"/>
                  </a:cubicBezTo>
                  <a:cubicBezTo>
                    <a:pt x="4920" y="11815"/>
                    <a:pt x="4440" y="9785"/>
                    <a:pt x="4200" y="8308"/>
                  </a:cubicBezTo>
                  <a:cubicBezTo>
                    <a:pt x="3960" y="6831"/>
                    <a:pt x="3960" y="5908"/>
                    <a:pt x="4260" y="5077"/>
                  </a:cubicBezTo>
                  <a:cubicBezTo>
                    <a:pt x="4560" y="4246"/>
                    <a:pt x="5160" y="3508"/>
                    <a:pt x="6420" y="2677"/>
                  </a:cubicBezTo>
                  <a:cubicBezTo>
                    <a:pt x="7680" y="1846"/>
                    <a:pt x="9600" y="923"/>
                    <a:pt x="10860" y="462"/>
                  </a:cubicBezTo>
                  <a:cubicBezTo>
                    <a:pt x="12120" y="0"/>
                    <a:pt x="12720" y="0"/>
                    <a:pt x="13320" y="0"/>
                  </a:cubicBezTo>
                  <a:cubicBezTo>
                    <a:pt x="13920" y="0"/>
                    <a:pt x="14520" y="0"/>
                    <a:pt x="14940" y="462"/>
                  </a:cubicBezTo>
                  <a:cubicBezTo>
                    <a:pt x="15360" y="923"/>
                    <a:pt x="15600" y="1846"/>
                    <a:pt x="15420" y="3231"/>
                  </a:cubicBezTo>
                  <a:cubicBezTo>
                    <a:pt x="15240" y="4615"/>
                    <a:pt x="14640" y="6462"/>
                    <a:pt x="13980" y="8677"/>
                  </a:cubicBezTo>
                  <a:cubicBezTo>
                    <a:pt x="13320" y="10892"/>
                    <a:pt x="12600" y="13477"/>
                    <a:pt x="12240" y="15231"/>
                  </a:cubicBezTo>
                  <a:cubicBezTo>
                    <a:pt x="11880" y="16985"/>
                    <a:pt x="11880" y="17908"/>
                    <a:pt x="12180" y="18554"/>
                  </a:cubicBezTo>
                  <a:cubicBezTo>
                    <a:pt x="12480" y="19200"/>
                    <a:pt x="13080" y="19569"/>
                    <a:pt x="14700" y="19385"/>
                  </a:cubicBezTo>
                  <a:cubicBezTo>
                    <a:pt x="16320" y="19200"/>
                    <a:pt x="18960" y="18462"/>
                    <a:pt x="21600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216400" y="588433"/>
              <a:ext cx="254000" cy="27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598"/>
                  </a:moveTo>
                  <a:cubicBezTo>
                    <a:pt x="180" y="1786"/>
                    <a:pt x="360" y="974"/>
                    <a:pt x="1260" y="568"/>
                  </a:cubicBezTo>
                  <a:cubicBezTo>
                    <a:pt x="2160" y="162"/>
                    <a:pt x="3780" y="162"/>
                    <a:pt x="5400" y="1137"/>
                  </a:cubicBezTo>
                  <a:cubicBezTo>
                    <a:pt x="7020" y="2111"/>
                    <a:pt x="8640" y="4060"/>
                    <a:pt x="8910" y="6902"/>
                  </a:cubicBezTo>
                  <a:cubicBezTo>
                    <a:pt x="9180" y="9744"/>
                    <a:pt x="8100" y="13480"/>
                    <a:pt x="6930" y="15916"/>
                  </a:cubicBezTo>
                  <a:cubicBezTo>
                    <a:pt x="5760" y="18352"/>
                    <a:pt x="4500" y="19489"/>
                    <a:pt x="3330" y="20301"/>
                  </a:cubicBezTo>
                  <a:cubicBezTo>
                    <a:pt x="2160" y="21113"/>
                    <a:pt x="1080" y="21600"/>
                    <a:pt x="540" y="21438"/>
                  </a:cubicBezTo>
                  <a:cubicBezTo>
                    <a:pt x="0" y="21275"/>
                    <a:pt x="0" y="20463"/>
                    <a:pt x="1350" y="18108"/>
                  </a:cubicBezTo>
                  <a:cubicBezTo>
                    <a:pt x="2700" y="15753"/>
                    <a:pt x="5400" y="11856"/>
                    <a:pt x="7920" y="8851"/>
                  </a:cubicBezTo>
                  <a:cubicBezTo>
                    <a:pt x="10440" y="5847"/>
                    <a:pt x="12780" y="3735"/>
                    <a:pt x="14310" y="2274"/>
                  </a:cubicBezTo>
                  <a:cubicBezTo>
                    <a:pt x="15840" y="812"/>
                    <a:pt x="16560" y="0"/>
                    <a:pt x="16560" y="0"/>
                  </a:cubicBezTo>
                  <a:cubicBezTo>
                    <a:pt x="16560" y="0"/>
                    <a:pt x="15840" y="812"/>
                    <a:pt x="15120" y="2517"/>
                  </a:cubicBezTo>
                  <a:cubicBezTo>
                    <a:pt x="14400" y="4223"/>
                    <a:pt x="13680" y="6821"/>
                    <a:pt x="13680" y="8932"/>
                  </a:cubicBezTo>
                  <a:cubicBezTo>
                    <a:pt x="13680" y="11044"/>
                    <a:pt x="14400" y="12668"/>
                    <a:pt x="15840" y="13805"/>
                  </a:cubicBezTo>
                  <a:cubicBezTo>
                    <a:pt x="17280" y="14941"/>
                    <a:pt x="19440" y="15591"/>
                    <a:pt x="21600" y="16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590414" y="7810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911443" y="503750"/>
              <a:ext cx="200199" cy="65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31" fill="norm" stroke="1" extrusionOk="0">
                  <a:moveTo>
                    <a:pt x="7117" y="8292"/>
                  </a:moveTo>
                  <a:cubicBezTo>
                    <a:pt x="5992" y="8432"/>
                    <a:pt x="4867" y="8571"/>
                    <a:pt x="4192" y="9163"/>
                  </a:cubicBezTo>
                  <a:cubicBezTo>
                    <a:pt x="3517" y="9756"/>
                    <a:pt x="3292" y="10801"/>
                    <a:pt x="2955" y="12438"/>
                  </a:cubicBezTo>
                  <a:cubicBezTo>
                    <a:pt x="2617" y="14076"/>
                    <a:pt x="2167" y="16305"/>
                    <a:pt x="1830" y="17803"/>
                  </a:cubicBezTo>
                  <a:cubicBezTo>
                    <a:pt x="1492" y="19301"/>
                    <a:pt x="1267" y="20068"/>
                    <a:pt x="1042" y="20625"/>
                  </a:cubicBezTo>
                  <a:cubicBezTo>
                    <a:pt x="817" y="21183"/>
                    <a:pt x="592" y="21531"/>
                    <a:pt x="367" y="21531"/>
                  </a:cubicBezTo>
                  <a:cubicBezTo>
                    <a:pt x="142" y="21531"/>
                    <a:pt x="-83" y="21183"/>
                    <a:pt x="29" y="19789"/>
                  </a:cubicBezTo>
                  <a:cubicBezTo>
                    <a:pt x="142" y="18396"/>
                    <a:pt x="592" y="15957"/>
                    <a:pt x="1267" y="13518"/>
                  </a:cubicBezTo>
                  <a:cubicBezTo>
                    <a:pt x="1942" y="11079"/>
                    <a:pt x="2842" y="8641"/>
                    <a:pt x="4417" y="6585"/>
                  </a:cubicBezTo>
                  <a:cubicBezTo>
                    <a:pt x="5992" y="4530"/>
                    <a:pt x="8242" y="2857"/>
                    <a:pt x="10154" y="1812"/>
                  </a:cubicBezTo>
                  <a:cubicBezTo>
                    <a:pt x="12067" y="767"/>
                    <a:pt x="13642" y="349"/>
                    <a:pt x="14992" y="140"/>
                  </a:cubicBezTo>
                  <a:cubicBezTo>
                    <a:pt x="16342" y="-69"/>
                    <a:pt x="17467" y="-69"/>
                    <a:pt x="18592" y="314"/>
                  </a:cubicBezTo>
                  <a:cubicBezTo>
                    <a:pt x="19717" y="697"/>
                    <a:pt x="20842" y="1464"/>
                    <a:pt x="21180" y="2509"/>
                  </a:cubicBezTo>
                  <a:cubicBezTo>
                    <a:pt x="21517" y="3554"/>
                    <a:pt x="21067" y="4878"/>
                    <a:pt x="18929" y="5958"/>
                  </a:cubicBezTo>
                  <a:cubicBezTo>
                    <a:pt x="16792" y="7038"/>
                    <a:pt x="12967" y="7874"/>
                    <a:pt x="10380" y="8223"/>
                  </a:cubicBezTo>
                  <a:cubicBezTo>
                    <a:pt x="7792" y="8571"/>
                    <a:pt x="6442" y="8432"/>
                    <a:pt x="5092" y="8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130800" y="755650"/>
              <a:ext cx="114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149850" y="755650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2700"/>
                  </a:cubicBezTo>
                  <a:cubicBezTo>
                    <a:pt x="10800" y="5400"/>
                    <a:pt x="5400" y="10800"/>
                    <a:pt x="27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5428696" y="518583"/>
              <a:ext cx="121205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20963" y="635"/>
                  </a:moveTo>
                  <a:cubicBezTo>
                    <a:pt x="19132" y="318"/>
                    <a:pt x="17302" y="0"/>
                    <a:pt x="15471" y="0"/>
                  </a:cubicBezTo>
                  <a:cubicBezTo>
                    <a:pt x="13641" y="0"/>
                    <a:pt x="11810" y="318"/>
                    <a:pt x="9065" y="2303"/>
                  </a:cubicBezTo>
                  <a:cubicBezTo>
                    <a:pt x="6319" y="4288"/>
                    <a:pt x="2658" y="7941"/>
                    <a:pt x="1010" y="11276"/>
                  </a:cubicBezTo>
                  <a:cubicBezTo>
                    <a:pt x="-637" y="14612"/>
                    <a:pt x="-271" y="17629"/>
                    <a:pt x="2109" y="19297"/>
                  </a:cubicBezTo>
                  <a:cubicBezTo>
                    <a:pt x="4488" y="20965"/>
                    <a:pt x="8882" y="21282"/>
                    <a:pt x="13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596340" y="596900"/>
              <a:ext cx="18851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85" fill="norm" stroke="1" extrusionOk="0">
                  <a:moveTo>
                    <a:pt x="1188" y="0"/>
                  </a:moveTo>
                  <a:cubicBezTo>
                    <a:pt x="3067" y="1800"/>
                    <a:pt x="4945" y="3600"/>
                    <a:pt x="5884" y="6429"/>
                  </a:cubicBezTo>
                  <a:cubicBezTo>
                    <a:pt x="6823" y="9257"/>
                    <a:pt x="6823" y="13114"/>
                    <a:pt x="6353" y="15557"/>
                  </a:cubicBezTo>
                  <a:cubicBezTo>
                    <a:pt x="5884" y="18000"/>
                    <a:pt x="4945" y="19029"/>
                    <a:pt x="4006" y="19929"/>
                  </a:cubicBezTo>
                  <a:cubicBezTo>
                    <a:pt x="3067" y="20829"/>
                    <a:pt x="2127" y="21600"/>
                    <a:pt x="1188" y="21471"/>
                  </a:cubicBezTo>
                  <a:cubicBezTo>
                    <a:pt x="249" y="21343"/>
                    <a:pt x="-690" y="20314"/>
                    <a:pt x="719" y="16843"/>
                  </a:cubicBezTo>
                  <a:cubicBezTo>
                    <a:pt x="2127" y="13371"/>
                    <a:pt x="5884" y="7457"/>
                    <a:pt x="8349" y="4243"/>
                  </a:cubicBezTo>
                  <a:cubicBezTo>
                    <a:pt x="10814" y="1029"/>
                    <a:pt x="11988" y="514"/>
                    <a:pt x="12223" y="771"/>
                  </a:cubicBezTo>
                  <a:cubicBezTo>
                    <a:pt x="12458" y="1029"/>
                    <a:pt x="11753" y="2057"/>
                    <a:pt x="10697" y="4500"/>
                  </a:cubicBezTo>
                  <a:cubicBezTo>
                    <a:pt x="9640" y="6943"/>
                    <a:pt x="8232" y="10800"/>
                    <a:pt x="8232" y="13886"/>
                  </a:cubicBezTo>
                  <a:cubicBezTo>
                    <a:pt x="8232" y="16971"/>
                    <a:pt x="9640" y="19286"/>
                    <a:pt x="11636" y="20443"/>
                  </a:cubicBezTo>
                  <a:cubicBezTo>
                    <a:pt x="13632" y="21600"/>
                    <a:pt x="16214" y="21600"/>
                    <a:pt x="17858" y="21086"/>
                  </a:cubicBezTo>
                  <a:cubicBezTo>
                    <a:pt x="19501" y="20571"/>
                    <a:pt x="20206" y="19543"/>
                    <a:pt x="2091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765799" y="520700"/>
              <a:ext cx="12296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600" fill="norm" stroke="1" extrusionOk="0">
                  <a:moveTo>
                    <a:pt x="14278" y="0"/>
                  </a:moveTo>
                  <a:cubicBezTo>
                    <a:pt x="17573" y="3545"/>
                    <a:pt x="20868" y="7089"/>
                    <a:pt x="21234" y="10135"/>
                  </a:cubicBezTo>
                  <a:cubicBezTo>
                    <a:pt x="21600" y="13182"/>
                    <a:pt x="19037" y="15729"/>
                    <a:pt x="15010" y="17557"/>
                  </a:cubicBezTo>
                  <a:cubicBezTo>
                    <a:pt x="10983" y="19385"/>
                    <a:pt x="5492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149600" y="152400"/>
              <a:ext cx="127000" cy="156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468"/>
                    <a:pt x="17280" y="937"/>
                    <a:pt x="15300" y="1727"/>
                  </a:cubicBezTo>
                  <a:cubicBezTo>
                    <a:pt x="13320" y="2517"/>
                    <a:pt x="11520" y="3629"/>
                    <a:pt x="9900" y="4815"/>
                  </a:cubicBezTo>
                  <a:cubicBezTo>
                    <a:pt x="8280" y="6000"/>
                    <a:pt x="6840" y="7259"/>
                    <a:pt x="5400" y="8502"/>
                  </a:cubicBezTo>
                  <a:cubicBezTo>
                    <a:pt x="3960" y="9746"/>
                    <a:pt x="2520" y="10976"/>
                    <a:pt x="1620" y="12205"/>
                  </a:cubicBezTo>
                  <a:cubicBezTo>
                    <a:pt x="720" y="13434"/>
                    <a:pt x="360" y="14663"/>
                    <a:pt x="180" y="15878"/>
                  </a:cubicBezTo>
                  <a:cubicBezTo>
                    <a:pt x="0" y="17093"/>
                    <a:pt x="0" y="18293"/>
                    <a:pt x="0" y="19244"/>
                  </a:cubicBezTo>
                  <a:cubicBezTo>
                    <a:pt x="0" y="20195"/>
                    <a:pt x="0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086100" y="0"/>
              <a:ext cx="3221567" cy="1764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fill="norm" stroke="1" extrusionOk="0">
                  <a:moveTo>
                    <a:pt x="1448" y="1942"/>
                  </a:moveTo>
                  <a:cubicBezTo>
                    <a:pt x="1561" y="1761"/>
                    <a:pt x="1675" y="1580"/>
                    <a:pt x="2001" y="1412"/>
                  </a:cubicBezTo>
                  <a:cubicBezTo>
                    <a:pt x="2327" y="1243"/>
                    <a:pt x="2867" y="1088"/>
                    <a:pt x="3420" y="958"/>
                  </a:cubicBezTo>
                  <a:cubicBezTo>
                    <a:pt x="3974" y="829"/>
                    <a:pt x="4541" y="725"/>
                    <a:pt x="5109" y="622"/>
                  </a:cubicBezTo>
                  <a:cubicBezTo>
                    <a:pt x="5677" y="518"/>
                    <a:pt x="6244" y="414"/>
                    <a:pt x="6826" y="324"/>
                  </a:cubicBezTo>
                  <a:cubicBezTo>
                    <a:pt x="7408" y="233"/>
                    <a:pt x="8004" y="155"/>
                    <a:pt x="8536" y="104"/>
                  </a:cubicBezTo>
                  <a:cubicBezTo>
                    <a:pt x="9069" y="52"/>
                    <a:pt x="9537" y="26"/>
                    <a:pt x="10083" y="13"/>
                  </a:cubicBezTo>
                  <a:cubicBezTo>
                    <a:pt x="10630" y="0"/>
                    <a:pt x="11254" y="0"/>
                    <a:pt x="11864" y="0"/>
                  </a:cubicBezTo>
                  <a:cubicBezTo>
                    <a:pt x="12475" y="0"/>
                    <a:pt x="13071" y="0"/>
                    <a:pt x="13653" y="13"/>
                  </a:cubicBezTo>
                  <a:cubicBezTo>
                    <a:pt x="14234" y="26"/>
                    <a:pt x="14802" y="52"/>
                    <a:pt x="15384" y="65"/>
                  </a:cubicBezTo>
                  <a:cubicBezTo>
                    <a:pt x="15966" y="78"/>
                    <a:pt x="16562" y="78"/>
                    <a:pt x="17137" y="78"/>
                  </a:cubicBezTo>
                  <a:cubicBezTo>
                    <a:pt x="17711" y="78"/>
                    <a:pt x="18265" y="78"/>
                    <a:pt x="18769" y="117"/>
                  </a:cubicBezTo>
                  <a:cubicBezTo>
                    <a:pt x="19273" y="155"/>
                    <a:pt x="19727" y="233"/>
                    <a:pt x="20067" y="298"/>
                  </a:cubicBezTo>
                  <a:cubicBezTo>
                    <a:pt x="20408" y="363"/>
                    <a:pt x="20635" y="414"/>
                    <a:pt x="20784" y="453"/>
                  </a:cubicBezTo>
                  <a:cubicBezTo>
                    <a:pt x="20933" y="492"/>
                    <a:pt x="21004" y="518"/>
                    <a:pt x="21068" y="570"/>
                  </a:cubicBezTo>
                  <a:cubicBezTo>
                    <a:pt x="21132" y="622"/>
                    <a:pt x="21188" y="699"/>
                    <a:pt x="21245" y="868"/>
                  </a:cubicBezTo>
                  <a:cubicBezTo>
                    <a:pt x="21302" y="1036"/>
                    <a:pt x="21359" y="1295"/>
                    <a:pt x="21401" y="1891"/>
                  </a:cubicBezTo>
                  <a:cubicBezTo>
                    <a:pt x="21444" y="2486"/>
                    <a:pt x="21472" y="3419"/>
                    <a:pt x="21494" y="4351"/>
                  </a:cubicBezTo>
                  <a:cubicBezTo>
                    <a:pt x="21515" y="5283"/>
                    <a:pt x="21529" y="6216"/>
                    <a:pt x="21550" y="7174"/>
                  </a:cubicBezTo>
                  <a:cubicBezTo>
                    <a:pt x="21572" y="8132"/>
                    <a:pt x="21600" y="9117"/>
                    <a:pt x="21600" y="10101"/>
                  </a:cubicBezTo>
                  <a:cubicBezTo>
                    <a:pt x="21600" y="11085"/>
                    <a:pt x="21572" y="12069"/>
                    <a:pt x="21501" y="13027"/>
                  </a:cubicBezTo>
                  <a:cubicBezTo>
                    <a:pt x="21430" y="13986"/>
                    <a:pt x="21316" y="14918"/>
                    <a:pt x="21160" y="15812"/>
                  </a:cubicBezTo>
                  <a:cubicBezTo>
                    <a:pt x="21004" y="16705"/>
                    <a:pt x="20805" y="17560"/>
                    <a:pt x="20599" y="18259"/>
                  </a:cubicBezTo>
                  <a:cubicBezTo>
                    <a:pt x="20394" y="18958"/>
                    <a:pt x="20181" y="19502"/>
                    <a:pt x="19869" y="19955"/>
                  </a:cubicBezTo>
                  <a:cubicBezTo>
                    <a:pt x="19556" y="20409"/>
                    <a:pt x="19145" y="20771"/>
                    <a:pt x="18669" y="21017"/>
                  </a:cubicBezTo>
                  <a:cubicBezTo>
                    <a:pt x="18194" y="21263"/>
                    <a:pt x="17655" y="21393"/>
                    <a:pt x="17108" y="21471"/>
                  </a:cubicBezTo>
                  <a:cubicBezTo>
                    <a:pt x="16562" y="21548"/>
                    <a:pt x="16008" y="21574"/>
                    <a:pt x="15441" y="21587"/>
                  </a:cubicBezTo>
                  <a:cubicBezTo>
                    <a:pt x="14873" y="21600"/>
                    <a:pt x="14291" y="21600"/>
                    <a:pt x="13716" y="21574"/>
                  </a:cubicBezTo>
                  <a:cubicBezTo>
                    <a:pt x="13142" y="21548"/>
                    <a:pt x="12574" y="21496"/>
                    <a:pt x="12035" y="21458"/>
                  </a:cubicBezTo>
                  <a:cubicBezTo>
                    <a:pt x="11495" y="21419"/>
                    <a:pt x="10984" y="21393"/>
                    <a:pt x="10466" y="21354"/>
                  </a:cubicBezTo>
                  <a:cubicBezTo>
                    <a:pt x="9948" y="21315"/>
                    <a:pt x="9423" y="21263"/>
                    <a:pt x="8920" y="21212"/>
                  </a:cubicBezTo>
                  <a:cubicBezTo>
                    <a:pt x="8416" y="21160"/>
                    <a:pt x="7933" y="21108"/>
                    <a:pt x="7437" y="21056"/>
                  </a:cubicBezTo>
                  <a:cubicBezTo>
                    <a:pt x="6940" y="21004"/>
                    <a:pt x="6429" y="20953"/>
                    <a:pt x="5897" y="20875"/>
                  </a:cubicBezTo>
                  <a:cubicBezTo>
                    <a:pt x="5365" y="20797"/>
                    <a:pt x="4811" y="20694"/>
                    <a:pt x="4265" y="20577"/>
                  </a:cubicBezTo>
                  <a:cubicBezTo>
                    <a:pt x="3718" y="20460"/>
                    <a:pt x="3179" y="20331"/>
                    <a:pt x="2640" y="20188"/>
                  </a:cubicBezTo>
                  <a:cubicBezTo>
                    <a:pt x="2100" y="20046"/>
                    <a:pt x="1561" y="19891"/>
                    <a:pt x="1121" y="19800"/>
                  </a:cubicBezTo>
                  <a:cubicBezTo>
                    <a:pt x="681" y="19709"/>
                    <a:pt x="341" y="19683"/>
                    <a:pt x="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892300" y="2400300"/>
              <a:ext cx="63500" cy="45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0"/>
                  </a:moveTo>
                  <a:cubicBezTo>
                    <a:pt x="720" y="2913"/>
                    <a:pt x="1440" y="5827"/>
                    <a:pt x="2880" y="8941"/>
                  </a:cubicBezTo>
                  <a:cubicBezTo>
                    <a:pt x="4320" y="12056"/>
                    <a:pt x="6480" y="15371"/>
                    <a:pt x="7920" y="17380"/>
                  </a:cubicBezTo>
                  <a:cubicBezTo>
                    <a:pt x="9360" y="19390"/>
                    <a:pt x="10080" y="20093"/>
                    <a:pt x="11520" y="20646"/>
                  </a:cubicBezTo>
                  <a:cubicBezTo>
                    <a:pt x="12960" y="21198"/>
                    <a:pt x="15120" y="21600"/>
                    <a:pt x="16920" y="21198"/>
                  </a:cubicBezTo>
                  <a:cubicBezTo>
                    <a:pt x="18720" y="20796"/>
                    <a:pt x="20160" y="19591"/>
                    <a:pt x="21600" y="18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902006" y="2361220"/>
              <a:ext cx="262665" cy="46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36" fill="norm" stroke="1" extrusionOk="0">
                  <a:moveTo>
                    <a:pt x="243" y="5275"/>
                  </a:moveTo>
                  <a:cubicBezTo>
                    <a:pt x="71" y="3919"/>
                    <a:pt x="-100" y="2563"/>
                    <a:pt x="71" y="1691"/>
                  </a:cubicBezTo>
                  <a:cubicBezTo>
                    <a:pt x="243" y="820"/>
                    <a:pt x="757" y="432"/>
                    <a:pt x="2129" y="190"/>
                  </a:cubicBezTo>
                  <a:cubicBezTo>
                    <a:pt x="3500" y="-52"/>
                    <a:pt x="5729" y="-149"/>
                    <a:pt x="8386" y="432"/>
                  </a:cubicBezTo>
                  <a:cubicBezTo>
                    <a:pt x="11043" y="1013"/>
                    <a:pt x="14129" y="2273"/>
                    <a:pt x="16614" y="4452"/>
                  </a:cubicBezTo>
                  <a:cubicBezTo>
                    <a:pt x="19100" y="6631"/>
                    <a:pt x="20986" y="9731"/>
                    <a:pt x="21243" y="12346"/>
                  </a:cubicBezTo>
                  <a:cubicBezTo>
                    <a:pt x="21500" y="14961"/>
                    <a:pt x="20129" y="17092"/>
                    <a:pt x="17557" y="18545"/>
                  </a:cubicBezTo>
                  <a:cubicBezTo>
                    <a:pt x="14986" y="19998"/>
                    <a:pt x="11214" y="20773"/>
                    <a:pt x="8900" y="21112"/>
                  </a:cubicBezTo>
                  <a:cubicBezTo>
                    <a:pt x="6586" y="21451"/>
                    <a:pt x="5729" y="21354"/>
                    <a:pt x="4957" y="21160"/>
                  </a:cubicBezTo>
                  <a:cubicBezTo>
                    <a:pt x="4186" y="20967"/>
                    <a:pt x="3500" y="20676"/>
                    <a:pt x="3500" y="20289"/>
                  </a:cubicBezTo>
                  <a:cubicBezTo>
                    <a:pt x="3500" y="19901"/>
                    <a:pt x="4186" y="19417"/>
                    <a:pt x="4871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346235" y="2533649"/>
              <a:ext cx="1556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201" y="21600"/>
                  </a:moveTo>
                  <a:cubicBezTo>
                    <a:pt x="1034" y="17280"/>
                    <a:pt x="-134" y="12960"/>
                    <a:pt x="12" y="10080"/>
                  </a:cubicBezTo>
                  <a:cubicBezTo>
                    <a:pt x="158" y="7200"/>
                    <a:pt x="1617" y="5760"/>
                    <a:pt x="5412" y="4320"/>
                  </a:cubicBezTo>
                  <a:cubicBezTo>
                    <a:pt x="9207" y="2880"/>
                    <a:pt x="15336" y="144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400300" y="2647950"/>
              <a:ext cx="107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723265" y="2331291"/>
              <a:ext cx="134235" cy="37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88" fill="norm" stroke="1" extrusionOk="0">
                  <a:moveTo>
                    <a:pt x="21074" y="2112"/>
                  </a:moveTo>
                  <a:cubicBezTo>
                    <a:pt x="18416" y="1272"/>
                    <a:pt x="15757" y="432"/>
                    <a:pt x="12600" y="132"/>
                  </a:cubicBezTo>
                  <a:cubicBezTo>
                    <a:pt x="9443" y="-168"/>
                    <a:pt x="5788" y="72"/>
                    <a:pt x="3628" y="552"/>
                  </a:cubicBezTo>
                  <a:cubicBezTo>
                    <a:pt x="1468" y="1032"/>
                    <a:pt x="803" y="1752"/>
                    <a:pt x="2631" y="2772"/>
                  </a:cubicBezTo>
                  <a:cubicBezTo>
                    <a:pt x="4459" y="3792"/>
                    <a:pt x="8779" y="5112"/>
                    <a:pt x="11603" y="6012"/>
                  </a:cubicBezTo>
                  <a:cubicBezTo>
                    <a:pt x="14428" y="6912"/>
                    <a:pt x="15757" y="7392"/>
                    <a:pt x="16422" y="8232"/>
                  </a:cubicBezTo>
                  <a:cubicBezTo>
                    <a:pt x="17086" y="9072"/>
                    <a:pt x="17086" y="10272"/>
                    <a:pt x="14926" y="11772"/>
                  </a:cubicBezTo>
                  <a:cubicBezTo>
                    <a:pt x="12766" y="13272"/>
                    <a:pt x="8446" y="15072"/>
                    <a:pt x="5622" y="16272"/>
                  </a:cubicBezTo>
                  <a:cubicBezTo>
                    <a:pt x="2797" y="17472"/>
                    <a:pt x="1468" y="18072"/>
                    <a:pt x="637" y="18732"/>
                  </a:cubicBezTo>
                  <a:cubicBezTo>
                    <a:pt x="-194" y="19392"/>
                    <a:pt x="-526" y="20112"/>
                    <a:pt x="1634" y="20592"/>
                  </a:cubicBezTo>
                  <a:cubicBezTo>
                    <a:pt x="3794" y="21072"/>
                    <a:pt x="8446" y="21312"/>
                    <a:pt x="11603" y="21372"/>
                  </a:cubicBezTo>
                  <a:cubicBezTo>
                    <a:pt x="14760" y="21432"/>
                    <a:pt x="16422" y="21312"/>
                    <a:pt x="18083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931255" y="2430918"/>
              <a:ext cx="180246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02" fill="norm" stroke="1" extrusionOk="0">
                  <a:moveTo>
                    <a:pt x="290" y="1999"/>
                  </a:moveTo>
                  <a:cubicBezTo>
                    <a:pt x="39" y="951"/>
                    <a:pt x="-212" y="-98"/>
                    <a:pt x="290" y="7"/>
                  </a:cubicBezTo>
                  <a:cubicBezTo>
                    <a:pt x="793" y="112"/>
                    <a:pt x="2048" y="1370"/>
                    <a:pt x="4560" y="4201"/>
                  </a:cubicBezTo>
                  <a:cubicBezTo>
                    <a:pt x="7072" y="7032"/>
                    <a:pt x="10839" y="11436"/>
                    <a:pt x="13853" y="14582"/>
                  </a:cubicBezTo>
                  <a:cubicBezTo>
                    <a:pt x="16867" y="17727"/>
                    <a:pt x="19128" y="19615"/>
                    <a:pt x="21388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975690" y="2411777"/>
              <a:ext cx="167560" cy="25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86" fill="norm" stroke="1" extrusionOk="0">
                  <a:moveTo>
                    <a:pt x="21374" y="623"/>
                  </a:moveTo>
                  <a:cubicBezTo>
                    <a:pt x="20024" y="274"/>
                    <a:pt x="18674" y="-74"/>
                    <a:pt x="17459" y="13"/>
                  </a:cubicBezTo>
                  <a:cubicBezTo>
                    <a:pt x="16244" y="100"/>
                    <a:pt x="15164" y="623"/>
                    <a:pt x="13274" y="2887"/>
                  </a:cubicBezTo>
                  <a:cubicBezTo>
                    <a:pt x="11384" y="5152"/>
                    <a:pt x="8684" y="9158"/>
                    <a:pt x="6389" y="12207"/>
                  </a:cubicBezTo>
                  <a:cubicBezTo>
                    <a:pt x="4094" y="15255"/>
                    <a:pt x="2204" y="17345"/>
                    <a:pt x="1124" y="18826"/>
                  </a:cubicBezTo>
                  <a:cubicBezTo>
                    <a:pt x="44" y="20307"/>
                    <a:pt x="-226" y="21178"/>
                    <a:pt x="179" y="21352"/>
                  </a:cubicBezTo>
                  <a:cubicBezTo>
                    <a:pt x="584" y="21526"/>
                    <a:pt x="1664" y="21003"/>
                    <a:pt x="2744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232150" y="255270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340100" y="2635250"/>
              <a:ext cx="50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581400" y="2616200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790949" y="2622550"/>
              <a:ext cx="50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089400" y="2292350"/>
              <a:ext cx="2159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2"/>
                  </a:moveTo>
                  <a:cubicBezTo>
                    <a:pt x="847" y="441"/>
                    <a:pt x="1694" y="0"/>
                    <a:pt x="2647" y="0"/>
                  </a:cubicBezTo>
                  <a:cubicBezTo>
                    <a:pt x="3600" y="0"/>
                    <a:pt x="4659" y="441"/>
                    <a:pt x="6988" y="2498"/>
                  </a:cubicBezTo>
                  <a:cubicBezTo>
                    <a:pt x="9318" y="4555"/>
                    <a:pt x="12918" y="8229"/>
                    <a:pt x="15565" y="11682"/>
                  </a:cubicBezTo>
                  <a:cubicBezTo>
                    <a:pt x="18212" y="15135"/>
                    <a:pt x="19906" y="183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178299" y="2286000"/>
              <a:ext cx="1651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532"/>
                    <a:pt x="13846" y="7064"/>
                    <a:pt x="10246" y="10189"/>
                  </a:cubicBezTo>
                  <a:cubicBezTo>
                    <a:pt x="6646" y="13313"/>
                    <a:pt x="3323" y="16030"/>
                    <a:pt x="1662" y="17864"/>
                  </a:cubicBezTo>
                  <a:cubicBezTo>
                    <a:pt x="0" y="19698"/>
                    <a:pt x="0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381863" y="2527034"/>
              <a:ext cx="101238" cy="13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898" fill="norm" stroke="1" extrusionOk="0">
                  <a:moveTo>
                    <a:pt x="2623" y="2035"/>
                  </a:moveTo>
                  <a:cubicBezTo>
                    <a:pt x="1723" y="7352"/>
                    <a:pt x="823" y="12669"/>
                    <a:pt x="373" y="16158"/>
                  </a:cubicBezTo>
                  <a:cubicBezTo>
                    <a:pt x="-77" y="19647"/>
                    <a:pt x="-77" y="21309"/>
                    <a:pt x="148" y="20811"/>
                  </a:cubicBezTo>
                  <a:cubicBezTo>
                    <a:pt x="373" y="20312"/>
                    <a:pt x="823" y="17654"/>
                    <a:pt x="1948" y="14663"/>
                  </a:cubicBezTo>
                  <a:cubicBezTo>
                    <a:pt x="3073" y="11672"/>
                    <a:pt x="4873" y="8349"/>
                    <a:pt x="7123" y="5524"/>
                  </a:cubicBezTo>
                  <a:cubicBezTo>
                    <a:pt x="9373" y="2700"/>
                    <a:pt x="12073" y="374"/>
                    <a:pt x="14548" y="41"/>
                  </a:cubicBezTo>
                  <a:cubicBezTo>
                    <a:pt x="17023" y="-291"/>
                    <a:pt x="19273" y="1371"/>
                    <a:pt x="20398" y="4860"/>
                  </a:cubicBezTo>
                  <a:cubicBezTo>
                    <a:pt x="21523" y="8349"/>
                    <a:pt x="21523" y="13666"/>
                    <a:pt x="21523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565649" y="2253738"/>
              <a:ext cx="78318" cy="48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871"/>
                  </a:moveTo>
                  <a:cubicBezTo>
                    <a:pt x="1751" y="494"/>
                    <a:pt x="3503" y="117"/>
                    <a:pt x="6130" y="22"/>
                  </a:cubicBezTo>
                  <a:cubicBezTo>
                    <a:pt x="8757" y="-72"/>
                    <a:pt x="12259" y="117"/>
                    <a:pt x="15470" y="777"/>
                  </a:cubicBezTo>
                  <a:cubicBezTo>
                    <a:pt x="18681" y="1437"/>
                    <a:pt x="21600" y="2569"/>
                    <a:pt x="21600" y="3890"/>
                  </a:cubicBezTo>
                  <a:cubicBezTo>
                    <a:pt x="21600" y="5210"/>
                    <a:pt x="18681" y="6719"/>
                    <a:pt x="16638" y="8134"/>
                  </a:cubicBezTo>
                  <a:cubicBezTo>
                    <a:pt x="14595" y="9549"/>
                    <a:pt x="13427" y="10869"/>
                    <a:pt x="14595" y="12331"/>
                  </a:cubicBezTo>
                  <a:cubicBezTo>
                    <a:pt x="15762" y="13794"/>
                    <a:pt x="19265" y="15397"/>
                    <a:pt x="20141" y="16718"/>
                  </a:cubicBezTo>
                  <a:cubicBezTo>
                    <a:pt x="21016" y="18038"/>
                    <a:pt x="19265" y="19076"/>
                    <a:pt x="15470" y="19830"/>
                  </a:cubicBezTo>
                  <a:cubicBezTo>
                    <a:pt x="11676" y="20585"/>
                    <a:pt x="5838" y="21056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504950" y="3298007"/>
              <a:ext cx="635000" cy="49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1944" y="20855"/>
                    <a:pt x="3888" y="20303"/>
                    <a:pt x="5400" y="19935"/>
                  </a:cubicBezTo>
                  <a:cubicBezTo>
                    <a:pt x="6912" y="19568"/>
                    <a:pt x="7992" y="19384"/>
                    <a:pt x="8748" y="19246"/>
                  </a:cubicBezTo>
                  <a:cubicBezTo>
                    <a:pt x="9504" y="19108"/>
                    <a:pt x="9936" y="19016"/>
                    <a:pt x="10296" y="18832"/>
                  </a:cubicBezTo>
                  <a:cubicBezTo>
                    <a:pt x="10656" y="18649"/>
                    <a:pt x="10944" y="18373"/>
                    <a:pt x="10980" y="18051"/>
                  </a:cubicBezTo>
                  <a:cubicBezTo>
                    <a:pt x="11016" y="17729"/>
                    <a:pt x="10800" y="17362"/>
                    <a:pt x="10260" y="17040"/>
                  </a:cubicBezTo>
                  <a:cubicBezTo>
                    <a:pt x="9720" y="16718"/>
                    <a:pt x="8856" y="16443"/>
                    <a:pt x="8064" y="15615"/>
                  </a:cubicBezTo>
                  <a:cubicBezTo>
                    <a:pt x="7272" y="14788"/>
                    <a:pt x="6552" y="13409"/>
                    <a:pt x="6264" y="11709"/>
                  </a:cubicBezTo>
                  <a:cubicBezTo>
                    <a:pt x="5976" y="10009"/>
                    <a:pt x="6120" y="7986"/>
                    <a:pt x="6984" y="6010"/>
                  </a:cubicBezTo>
                  <a:cubicBezTo>
                    <a:pt x="7848" y="4034"/>
                    <a:pt x="9432" y="2104"/>
                    <a:pt x="10836" y="1047"/>
                  </a:cubicBezTo>
                  <a:cubicBezTo>
                    <a:pt x="12240" y="-10"/>
                    <a:pt x="13464" y="-194"/>
                    <a:pt x="14328" y="174"/>
                  </a:cubicBezTo>
                  <a:cubicBezTo>
                    <a:pt x="15192" y="541"/>
                    <a:pt x="15696" y="1460"/>
                    <a:pt x="15804" y="2931"/>
                  </a:cubicBezTo>
                  <a:cubicBezTo>
                    <a:pt x="15912" y="4402"/>
                    <a:pt x="15624" y="6424"/>
                    <a:pt x="15084" y="8584"/>
                  </a:cubicBezTo>
                  <a:cubicBezTo>
                    <a:pt x="14544" y="10744"/>
                    <a:pt x="13752" y="13042"/>
                    <a:pt x="13248" y="14558"/>
                  </a:cubicBezTo>
                  <a:cubicBezTo>
                    <a:pt x="12744" y="16075"/>
                    <a:pt x="12528" y="16810"/>
                    <a:pt x="12420" y="17408"/>
                  </a:cubicBezTo>
                  <a:cubicBezTo>
                    <a:pt x="12312" y="18005"/>
                    <a:pt x="12312" y="18465"/>
                    <a:pt x="12564" y="18740"/>
                  </a:cubicBezTo>
                  <a:cubicBezTo>
                    <a:pt x="12816" y="19016"/>
                    <a:pt x="13320" y="19108"/>
                    <a:pt x="14256" y="19016"/>
                  </a:cubicBezTo>
                  <a:cubicBezTo>
                    <a:pt x="15192" y="18924"/>
                    <a:pt x="16560" y="18649"/>
                    <a:pt x="17856" y="18419"/>
                  </a:cubicBezTo>
                  <a:cubicBezTo>
                    <a:pt x="19152" y="18189"/>
                    <a:pt x="20376" y="18005"/>
                    <a:pt x="21600" y="17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228850" y="3651250"/>
              <a:ext cx="25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00"/>
                    <a:pt x="3600" y="11200"/>
                    <a:pt x="7200" y="14800"/>
                  </a:cubicBezTo>
                  <a:cubicBezTo>
                    <a:pt x="10800" y="18400"/>
                    <a:pt x="162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227323" y="3596667"/>
              <a:ext cx="157860" cy="3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193" fill="norm" stroke="1" extrusionOk="0">
                  <a:moveTo>
                    <a:pt x="1861" y="4420"/>
                  </a:moveTo>
                  <a:cubicBezTo>
                    <a:pt x="1308" y="3785"/>
                    <a:pt x="754" y="3150"/>
                    <a:pt x="338" y="2451"/>
                  </a:cubicBezTo>
                  <a:cubicBezTo>
                    <a:pt x="-77" y="1752"/>
                    <a:pt x="-354" y="990"/>
                    <a:pt x="1031" y="481"/>
                  </a:cubicBezTo>
                  <a:cubicBezTo>
                    <a:pt x="2415" y="-27"/>
                    <a:pt x="5461" y="-281"/>
                    <a:pt x="8923" y="481"/>
                  </a:cubicBezTo>
                  <a:cubicBezTo>
                    <a:pt x="12384" y="1244"/>
                    <a:pt x="16261" y="3023"/>
                    <a:pt x="18477" y="5119"/>
                  </a:cubicBezTo>
                  <a:cubicBezTo>
                    <a:pt x="20692" y="7215"/>
                    <a:pt x="21246" y="9630"/>
                    <a:pt x="20000" y="12044"/>
                  </a:cubicBezTo>
                  <a:cubicBezTo>
                    <a:pt x="18754" y="14458"/>
                    <a:pt x="15708" y="16872"/>
                    <a:pt x="13492" y="18333"/>
                  </a:cubicBezTo>
                  <a:cubicBezTo>
                    <a:pt x="11277" y="19794"/>
                    <a:pt x="9892" y="20303"/>
                    <a:pt x="8369" y="20684"/>
                  </a:cubicBezTo>
                  <a:cubicBezTo>
                    <a:pt x="6846" y="21065"/>
                    <a:pt x="5184" y="21319"/>
                    <a:pt x="4354" y="21128"/>
                  </a:cubicBezTo>
                  <a:cubicBezTo>
                    <a:pt x="3523" y="20938"/>
                    <a:pt x="3523" y="20303"/>
                    <a:pt x="3938" y="19731"/>
                  </a:cubicBezTo>
                  <a:cubicBezTo>
                    <a:pt x="4354" y="19159"/>
                    <a:pt x="5184" y="18651"/>
                    <a:pt x="6015" y="18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501900" y="3511550"/>
              <a:ext cx="133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886" y="10000"/>
                  </a:cubicBezTo>
                  <a:cubicBezTo>
                    <a:pt x="3771" y="6400"/>
                    <a:pt x="7543" y="3200"/>
                    <a:pt x="11143" y="1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545219" y="3638549"/>
              <a:ext cx="128132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806" fill="norm" stroke="1" extrusionOk="0">
                  <a:moveTo>
                    <a:pt x="4438" y="11435"/>
                  </a:moveTo>
                  <a:cubicBezTo>
                    <a:pt x="2314" y="15247"/>
                    <a:pt x="189" y="19059"/>
                    <a:pt x="12" y="20329"/>
                  </a:cubicBezTo>
                  <a:cubicBezTo>
                    <a:pt x="-165" y="21600"/>
                    <a:pt x="1605" y="20329"/>
                    <a:pt x="5501" y="16518"/>
                  </a:cubicBezTo>
                  <a:cubicBezTo>
                    <a:pt x="9396" y="12706"/>
                    <a:pt x="15415" y="6353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861480" y="3291037"/>
              <a:ext cx="116671" cy="40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13" fill="norm" stroke="1" extrusionOk="0">
                  <a:moveTo>
                    <a:pt x="20103" y="2886"/>
                  </a:moveTo>
                  <a:cubicBezTo>
                    <a:pt x="16631" y="1894"/>
                    <a:pt x="13160" y="902"/>
                    <a:pt x="10267" y="406"/>
                  </a:cubicBezTo>
                  <a:cubicBezTo>
                    <a:pt x="7374" y="-90"/>
                    <a:pt x="5060" y="-90"/>
                    <a:pt x="3517" y="186"/>
                  </a:cubicBezTo>
                  <a:cubicBezTo>
                    <a:pt x="1974" y="461"/>
                    <a:pt x="1203" y="1012"/>
                    <a:pt x="1781" y="1839"/>
                  </a:cubicBezTo>
                  <a:cubicBezTo>
                    <a:pt x="2360" y="2665"/>
                    <a:pt x="4289" y="3767"/>
                    <a:pt x="7181" y="4924"/>
                  </a:cubicBezTo>
                  <a:cubicBezTo>
                    <a:pt x="10074" y="6081"/>
                    <a:pt x="13931" y="7294"/>
                    <a:pt x="15089" y="8451"/>
                  </a:cubicBezTo>
                  <a:cubicBezTo>
                    <a:pt x="16246" y="9608"/>
                    <a:pt x="14703" y="10710"/>
                    <a:pt x="11810" y="12032"/>
                  </a:cubicBezTo>
                  <a:cubicBezTo>
                    <a:pt x="8917" y="13355"/>
                    <a:pt x="4674" y="14898"/>
                    <a:pt x="2360" y="15945"/>
                  </a:cubicBezTo>
                  <a:cubicBezTo>
                    <a:pt x="46" y="16992"/>
                    <a:pt x="-340" y="17543"/>
                    <a:pt x="239" y="18424"/>
                  </a:cubicBezTo>
                  <a:cubicBezTo>
                    <a:pt x="817" y="19306"/>
                    <a:pt x="2360" y="20518"/>
                    <a:pt x="6024" y="21014"/>
                  </a:cubicBezTo>
                  <a:cubicBezTo>
                    <a:pt x="9689" y="21510"/>
                    <a:pt x="15474" y="21290"/>
                    <a:pt x="21260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010842" y="3423166"/>
              <a:ext cx="157809" cy="2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46" fill="norm" stroke="1" extrusionOk="0">
                  <a:moveTo>
                    <a:pt x="1600" y="3618"/>
                  </a:moveTo>
                  <a:cubicBezTo>
                    <a:pt x="736" y="1988"/>
                    <a:pt x="-128" y="357"/>
                    <a:pt x="16" y="52"/>
                  </a:cubicBezTo>
                  <a:cubicBezTo>
                    <a:pt x="160" y="-254"/>
                    <a:pt x="1312" y="765"/>
                    <a:pt x="3904" y="3618"/>
                  </a:cubicBezTo>
                  <a:cubicBezTo>
                    <a:pt x="6496" y="6471"/>
                    <a:pt x="10528" y="11157"/>
                    <a:pt x="13696" y="14418"/>
                  </a:cubicBezTo>
                  <a:cubicBezTo>
                    <a:pt x="16864" y="17678"/>
                    <a:pt x="19168" y="19512"/>
                    <a:pt x="2147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041650" y="3398192"/>
              <a:ext cx="152400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953"/>
                  </a:moveTo>
                  <a:cubicBezTo>
                    <a:pt x="20400" y="438"/>
                    <a:pt x="19200" y="-76"/>
                    <a:pt x="18000" y="10"/>
                  </a:cubicBezTo>
                  <a:cubicBezTo>
                    <a:pt x="16800" y="95"/>
                    <a:pt x="15600" y="781"/>
                    <a:pt x="13350" y="2924"/>
                  </a:cubicBezTo>
                  <a:cubicBezTo>
                    <a:pt x="11100" y="5067"/>
                    <a:pt x="7800" y="8667"/>
                    <a:pt x="5400" y="12010"/>
                  </a:cubicBezTo>
                  <a:cubicBezTo>
                    <a:pt x="3000" y="15353"/>
                    <a:pt x="1500" y="18438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200400" y="3549650"/>
              <a:ext cx="8467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800"/>
                    <a:pt x="21600" y="3600"/>
                    <a:pt x="21600" y="7200"/>
                  </a:cubicBezTo>
                  <a:cubicBezTo>
                    <a:pt x="21600" y="10800"/>
                    <a:pt x="108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308350" y="36385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3416300" y="363855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3651250" y="3630977"/>
              <a:ext cx="635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019550" y="3347399"/>
              <a:ext cx="241300" cy="24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620"/>
                  </a:moveTo>
                  <a:cubicBezTo>
                    <a:pt x="568" y="862"/>
                    <a:pt x="1137" y="104"/>
                    <a:pt x="1895" y="10"/>
                  </a:cubicBezTo>
                  <a:cubicBezTo>
                    <a:pt x="2653" y="-85"/>
                    <a:pt x="3600" y="483"/>
                    <a:pt x="5779" y="2947"/>
                  </a:cubicBezTo>
                  <a:cubicBezTo>
                    <a:pt x="7958" y="5410"/>
                    <a:pt x="11368" y="9768"/>
                    <a:pt x="14211" y="13178"/>
                  </a:cubicBezTo>
                  <a:cubicBezTo>
                    <a:pt x="17053" y="16589"/>
                    <a:pt x="19326" y="19052"/>
                    <a:pt x="2160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113669" y="3314700"/>
              <a:ext cx="191632" cy="30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81" fill="norm" stroke="1" extrusionOk="0">
                  <a:moveTo>
                    <a:pt x="21489" y="0"/>
                  </a:moveTo>
                  <a:cubicBezTo>
                    <a:pt x="19827" y="1490"/>
                    <a:pt x="18166" y="2979"/>
                    <a:pt x="14962" y="6033"/>
                  </a:cubicBezTo>
                  <a:cubicBezTo>
                    <a:pt x="11757" y="9087"/>
                    <a:pt x="7010" y="13705"/>
                    <a:pt x="4043" y="16610"/>
                  </a:cubicBezTo>
                  <a:cubicBezTo>
                    <a:pt x="1076" y="19514"/>
                    <a:pt x="-111" y="20706"/>
                    <a:pt x="8" y="21153"/>
                  </a:cubicBezTo>
                  <a:cubicBezTo>
                    <a:pt x="126" y="21600"/>
                    <a:pt x="1551" y="21302"/>
                    <a:pt x="2975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345516" y="3493496"/>
              <a:ext cx="112184" cy="13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2038" y="2878"/>
                  </a:moveTo>
                  <a:cubicBezTo>
                    <a:pt x="1630" y="7941"/>
                    <a:pt x="1223" y="13003"/>
                    <a:pt x="815" y="16379"/>
                  </a:cubicBezTo>
                  <a:cubicBezTo>
                    <a:pt x="408" y="19753"/>
                    <a:pt x="0" y="21441"/>
                    <a:pt x="0" y="21272"/>
                  </a:cubicBezTo>
                  <a:cubicBezTo>
                    <a:pt x="0" y="21103"/>
                    <a:pt x="408" y="19078"/>
                    <a:pt x="1426" y="15872"/>
                  </a:cubicBezTo>
                  <a:cubicBezTo>
                    <a:pt x="2445" y="12666"/>
                    <a:pt x="4075" y="8279"/>
                    <a:pt x="5909" y="5072"/>
                  </a:cubicBezTo>
                  <a:cubicBezTo>
                    <a:pt x="7743" y="1866"/>
                    <a:pt x="9781" y="-159"/>
                    <a:pt x="11411" y="10"/>
                  </a:cubicBezTo>
                  <a:cubicBezTo>
                    <a:pt x="13042" y="178"/>
                    <a:pt x="14264" y="2541"/>
                    <a:pt x="15894" y="6422"/>
                  </a:cubicBezTo>
                  <a:cubicBezTo>
                    <a:pt x="17525" y="10304"/>
                    <a:pt x="19562" y="15703"/>
                    <a:pt x="21600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521199" y="3261454"/>
              <a:ext cx="116981" cy="46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517" fill="norm" stroke="1" extrusionOk="0">
                  <a:moveTo>
                    <a:pt x="0" y="699"/>
                  </a:moveTo>
                  <a:cubicBezTo>
                    <a:pt x="1117" y="308"/>
                    <a:pt x="2234" y="-83"/>
                    <a:pt x="5028" y="15"/>
                  </a:cubicBezTo>
                  <a:cubicBezTo>
                    <a:pt x="7821" y="112"/>
                    <a:pt x="12290" y="699"/>
                    <a:pt x="14524" y="1481"/>
                  </a:cubicBezTo>
                  <a:cubicBezTo>
                    <a:pt x="16759" y="2263"/>
                    <a:pt x="16759" y="3240"/>
                    <a:pt x="15641" y="4169"/>
                  </a:cubicBezTo>
                  <a:cubicBezTo>
                    <a:pt x="14524" y="5097"/>
                    <a:pt x="12290" y="5977"/>
                    <a:pt x="10614" y="6612"/>
                  </a:cubicBezTo>
                  <a:cubicBezTo>
                    <a:pt x="8938" y="7247"/>
                    <a:pt x="7821" y="7638"/>
                    <a:pt x="7262" y="8078"/>
                  </a:cubicBezTo>
                  <a:cubicBezTo>
                    <a:pt x="6703" y="8518"/>
                    <a:pt x="6703" y="9007"/>
                    <a:pt x="8938" y="10082"/>
                  </a:cubicBezTo>
                  <a:cubicBezTo>
                    <a:pt x="11172" y="11157"/>
                    <a:pt x="15641" y="12818"/>
                    <a:pt x="18248" y="14236"/>
                  </a:cubicBezTo>
                  <a:cubicBezTo>
                    <a:pt x="20855" y="15653"/>
                    <a:pt x="21600" y="16826"/>
                    <a:pt x="18807" y="17998"/>
                  </a:cubicBezTo>
                  <a:cubicBezTo>
                    <a:pt x="16014" y="19171"/>
                    <a:pt x="9683" y="20344"/>
                    <a:pt x="3352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295900" y="1790700"/>
              <a:ext cx="609585" cy="337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8745" y="0"/>
                  </a:moveTo>
                  <a:cubicBezTo>
                    <a:pt x="10015" y="231"/>
                    <a:pt x="11286" y="461"/>
                    <a:pt x="12332" y="766"/>
                  </a:cubicBezTo>
                  <a:cubicBezTo>
                    <a:pt x="13379" y="1071"/>
                    <a:pt x="14201" y="1451"/>
                    <a:pt x="15172" y="1878"/>
                  </a:cubicBezTo>
                  <a:cubicBezTo>
                    <a:pt x="16144" y="2305"/>
                    <a:pt x="17265" y="2780"/>
                    <a:pt x="18050" y="3275"/>
                  </a:cubicBezTo>
                  <a:cubicBezTo>
                    <a:pt x="18835" y="3769"/>
                    <a:pt x="19283" y="4285"/>
                    <a:pt x="19769" y="4786"/>
                  </a:cubicBezTo>
                  <a:cubicBezTo>
                    <a:pt x="20255" y="5288"/>
                    <a:pt x="20778" y="5776"/>
                    <a:pt x="21114" y="6264"/>
                  </a:cubicBezTo>
                  <a:cubicBezTo>
                    <a:pt x="21451" y="6753"/>
                    <a:pt x="21600" y="7241"/>
                    <a:pt x="21488" y="7702"/>
                  </a:cubicBezTo>
                  <a:cubicBezTo>
                    <a:pt x="21376" y="8163"/>
                    <a:pt x="21002" y="8597"/>
                    <a:pt x="20591" y="9044"/>
                  </a:cubicBezTo>
                  <a:cubicBezTo>
                    <a:pt x="20180" y="9492"/>
                    <a:pt x="19731" y="9953"/>
                    <a:pt x="19096" y="10414"/>
                  </a:cubicBezTo>
                  <a:cubicBezTo>
                    <a:pt x="18461" y="10875"/>
                    <a:pt x="17639" y="11336"/>
                    <a:pt x="16742" y="11810"/>
                  </a:cubicBezTo>
                  <a:cubicBezTo>
                    <a:pt x="15845" y="12285"/>
                    <a:pt x="14873" y="12773"/>
                    <a:pt x="13939" y="13268"/>
                  </a:cubicBezTo>
                  <a:cubicBezTo>
                    <a:pt x="13005" y="13763"/>
                    <a:pt x="12108" y="14264"/>
                    <a:pt x="11323" y="14759"/>
                  </a:cubicBezTo>
                  <a:cubicBezTo>
                    <a:pt x="10538" y="15254"/>
                    <a:pt x="9866" y="15742"/>
                    <a:pt x="9230" y="16251"/>
                  </a:cubicBezTo>
                  <a:cubicBezTo>
                    <a:pt x="8595" y="16759"/>
                    <a:pt x="7997" y="17288"/>
                    <a:pt x="7325" y="17797"/>
                  </a:cubicBezTo>
                  <a:cubicBezTo>
                    <a:pt x="6652" y="18305"/>
                    <a:pt x="5904" y="18793"/>
                    <a:pt x="5194" y="19220"/>
                  </a:cubicBezTo>
                  <a:cubicBezTo>
                    <a:pt x="4484" y="19647"/>
                    <a:pt x="3812" y="20014"/>
                    <a:pt x="3401" y="20353"/>
                  </a:cubicBezTo>
                  <a:cubicBezTo>
                    <a:pt x="2990" y="20692"/>
                    <a:pt x="2840" y="21003"/>
                    <a:pt x="2317" y="21207"/>
                  </a:cubicBezTo>
                  <a:cubicBezTo>
                    <a:pt x="1794" y="21410"/>
                    <a:pt x="897" y="21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5162550" y="5002254"/>
              <a:ext cx="158750" cy="11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81"/>
                  </a:moveTo>
                  <a:cubicBezTo>
                    <a:pt x="1728" y="-104"/>
                    <a:pt x="3456" y="-490"/>
                    <a:pt x="6048" y="2017"/>
                  </a:cubicBezTo>
                  <a:cubicBezTo>
                    <a:pt x="8640" y="4524"/>
                    <a:pt x="12096" y="9924"/>
                    <a:pt x="14832" y="13589"/>
                  </a:cubicBezTo>
                  <a:cubicBezTo>
                    <a:pt x="17568" y="17253"/>
                    <a:pt x="19584" y="19181"/>
                    <a:pt x="2160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5365750" y="5067300"/>
              <a:ext cx="2349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939"/>
                    <a:pt x="15373" y="1878"/>
                    <a:pt x="11773" y="5478"/>
                  </a:cubicBezTo>
                  <a:cubicBezTo>
                    <a:pt x="8173" y="9078"/>
                    <a:pt x="4086" y="15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778500" y="3910718"/>
              <a:ext cx="863600" cy="46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953" y="21152"/>
                    <a:pt x="1906" y="20859"/>
                    <a:pt x="3176" y="20663"/>
                  </a:cubicBezTo>
                  <a:cubicBezTo>
                    <a:pt x="4447" y="20468"/>
                    <a:pt x="6035" y="20370"/>
                    <a:pt x="6962" y="20272"/>
                  </a:cubicBezTo>
                  <a:cubicBezTo>
                    <a:pt x="7888" y="20174"/>
                    <a:pt x="8153" y="20077"/>
                    <a:pt x="8391" y="19881"/>
                  </a:cubicBezTo>
                  <a:cubicBezTo>
                    <a:pt x="8629" y="19686"/>
                    <a:pt x="8841" y="19393"/>
                    <a:pt x="8868" y="19050"/>
                  </a:cubicBezTo>
                  <a:cubicBezTo>
                    <a:pt x="8894" y="18708"/>
                    <a:pt x="8735" y="18317"/>
                    <a:pt x="7994" y="17291"/>
                  </a:cubicBezTo>
                  <a:cubicBezTo>
                    <a:pt x="7253" y="16265"/>
                    <a:pt x="5929" y="14603"/>
                    <a:pt x="5056" y="12746"/>
                  </a:cubicBezTo>
                  <a:cubicBezTo>
                    <a:pt x="4182" y="10889"/>
                    <a:pt x="3759" y="8837"/>
                    <a:pt x="3891" y="7126"/>
                  </a:cubicBezTo>
                  <a:cubicBezTo>
                    <a:pt x="4024" y="5416"/>
                    <a:pt x="4712" y="4048"/>
                    <a:pt x="5718" y="2875"/>
                  </a:cubicBezTo>
                  <a:cubicBezTo>
                    <a:pt x="6724" y="1702"/>
                    <a:pt x="8047" y="725"/>
                    <a:pt x="9529" y="285"/>
                  </a:cubicBezTo>
                  <a:cubicBezTo>
                    <a:pt x="11012" y="-155"/>
                    <a:pt x="12653" y="-57"/>
                    <a:pt x="13712" y="383"/>
                  </a:cubicBezTo>
                  <a:cubicBezTo>
                    <a:pt x="14771" y="822"/>
                    <a:pt x="15247" y="1604"/>
                    <a:pt x="15459" y="2875"/>
                  </a:cubicBezTo>
                  <a:cubicBezTo>
                    <a:pt x="15671" y="4145"/>
                    <a:pt x="15618" y="5905"/>
                    <a:pt x="15221" y="8153"/>
                  </a:cubicBezTo>
                  <a:cubicBezTo>
                    <a:pt x="14824" y="10401"/>
                    <a:pt x="14082" y="13137"/>
                    <a:pt x="13659" y="14750"/>
                  </a:cubicBezTo>
                  <a:cubicBezTo>
                    <a:pt x="13235" y="16363"/>
                    <a:pt x="13129" y="16851"/>
                    <a:pt x="13076" y="17340"/>
                  </a:cubicBezTo>
                  <a:cubicBezTo>
                    <a:pt x="13024" y="17829"/>
                    <a:pt x="13024" y="18317"/>
                    <a:pt x="13182" y="18562"/>
                  </a:cubicBezTo>
                  <a:cubicBezTo>
                    <a:pt x="13341" y="18806"/>
                    <a:pt x="13659" y="18806"/>
                    <a:pt x="14929" y="18708"/>
                  </a:cubicBezTo>
                  <a:cubicBezTo>
                    <a:pt x="16200" y="18611"/>
                    <a:pt x="18424" y="18415"/>
                    <a:pt x="19694" y="18317"/>
                  </a:cubicBezTo>
                  <a:cubicBezTo>
                    <a:pt x="20965" y="18220"/>
                    <a:pt x="21282" y="18220"/>
                    <a:pt x="21600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818159" y="4216399"/>
              <a:ext cx="3349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2880"/>
                    <a:pt x="-1496" y="5760"/>
                    <a:pt x="410" y="9360"/>
                  </a:cubicBezTo>
                  <a:cubicBezTo>
                    <a:pt x="2316" y="12960"/>
                    <a:pt x="11210" y="17280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724650" y="4180315"/>
              <a:ext cx="312280" cy="347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75" fill="norm" stroke="1" extrusionOk="0">
                  <a:moveTo>
                    <a:pt x="6568" y="1839"/>
                  </a:moveTo>
                  <a:cubicBezTo>
                    <a:pt x="6714" y="1184"/>
                    <a:pt x="6859" y="530"/>
                    <a:pt x="7443" y="202"/>
                  </a:cubicBezTo>
                  <a:cubicBezTo>
                    <a:pt x="8027" y="-125"/>
                    <a:pt x="9049" y="-125"/>
                    <a:pt x="11238" y="726"/>
                  </a:cubicBezTo>
                  <a:cubicBezTo>
                    <a:pt x="13427" y="1577"/>
                    <a:pt x="16784" y="3279"/>
                    <a:pt x="18827" y="4719"/>
                  </a:cubicBezTo>
                  <a:cubicBezTo>
                    <a:pt x="20870" y="6159"/>
                    <a:pt x="21600" y="7337"/>
                    <a:pt x="21527" y="8777"/>
                  </a:cubicBezTo>
                  <a:cubicBezTo>
                    <a:pt x="21454" y="10217"/>
                    <a:pt x="20578" y="11919"/>
                    <a:pt x="17878" y="13686"/>
                  </a:cubicBezTo>
                  <a:cubicBezTo>
                    <a:pt x="15178" y="15453"/>
                    <a:pt x="10654" y="17286"/>
                    <a:pt x="7370" y="18595"/>
                  </a:cubicBezTo>
                  <a:cubicBezTo>
                    <a:pt x="4086" y="19904"/>
                    <a:pt x="2043" y="20690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217468" y="5452205"/>
              <a:ext cx="396608" cy="52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27" fill="norm" stroke="1" extrusionOk="0">
                  <a:moveTo>
                    <a:pt x="17841" y="1906"/>
                  </a:moveTo>
                  <a:cubicBezTo>
                    <a:pt x="18182" y="1476"/>
                    <a:pt x="18523" y="1046"/>
                    <a:pt x="19148" y="658"/>
                  </a:cubicBezTo>
                  <a:cubicBezTo>
                    <a:pt x="19774" y="271"/>
                    <a:pt x="20683" y="-73"/>
                    <a:pt x="21081" y="13"/>
                  </a:cubicBezTo>
                  <a:cubicBezTo>
                    <a:pt x="21479" y="99"/>
                    <a:pt x="21365" y="615"/>
                    <a:pt x="20513" y="1261"/>
                  </a:cubicBezTo>
                  <a:cubicBezTo>
                    <a:pt x="19660" y="1906"/>
                    <a:pt x="18068" y="2681"/>
                    <a:pt x="15397" y="3541"/>
                  </a:cubicBezTo>
                  <a:cubicBezTo>
                    <a:pt x="12725" y="4402"/>
                    <a:pt x="8974" y="5349"/>
                    <a:pt x="6757" y="5908"/>
                  </a:cubicBezTo>
                  <a:cubicBezTo>
                    <a:pt x="4540" y="6467"/>
                    <a:pt x="3858" y="6639"/>
                    <a:pt x="3233" y="6854"/>
                  </a:cubicBezTo>
                  <a:cubicBezTo>
                    <a:pt x="2607" y="7070"/>
                    <a:pt x="2039" y="7328"/>
                    <a:pt x="2153" y="7543"/>
                  </a:cubicBezTo>
                  <a:cubicBezTo>
                    <a:pt x="2266" y="7758"/>
                    <a:pt x="3062" y="7930"/>
                    <a:pt x="4824" y="8145"/>
                  </a:cubicBezTo>
                  <a:cubicBezTo>
                    <a:pt x="6586" y="8360"/>
                    <a:pt x="9315" y="8619"/>
                    <a:pt x="11077" y="8877"/>
                  </a:cubicBezTo>
                  <a:cubicBezTo>
                    <a:pt x="12839" y="9135"/>
                    <a:pt x="13635" y="9393"/>
                    <a:pt x="14090" y="9737"/>
                  </a:cubicBezTo>
                  <a:cubicBezTo>
                    <a:pt x="14544" y="10082"/>
                    <a:pt x="14658" y="10512"/>
                    <a:pt x="14260" y="11028"/>
                  </a:cubicBezTo>
                  <a:cubicBezTo>
                    <a:pt x="13862" y="11545"/>
                    <a:pt x="12953" y="12147"/>
                    <a:pt x="11134" y="13051"/>
                  </a:cubicBezTo>
                  <a:cubicBezTo>
                    <a:pt x="9315" y="13954"/>
                    <a:pt x="6586" y="15159"/>
                    <a:pt x="4597" y="16235"/>
                  </a:cubicBezTo>
                  <a:cubicBezTo>
                    <a:pt x="2607" y="17310"/>
                    <a:pt x="1357" y="18257"/>
                    <a:pt x="675" y="18988"/>
                  </a:cubicBezTo>
                  <a:cubicBezTo>
                    <a:pt x="-7" y="19720"/>
                    <a:pt x="-121" y="20236"/>
                    <a:pt x="106" y="20623"/>
                  </a:cubicBezTo>
                  <a:cubicBezTo>
                    <a:pt x="334" y="21011"/>
                    <a:pt x="902" y="21269"/>
                    <a:pt x="2494" y="21312"/>
                  </a:cubicBezTo>
                  <a:cubicBezTo>
                    <a:pt x="4085" y="21355"/>
                    <a:pt x="6700" y="21183"/>
                    <a:pt x="9599" y="21054"/>
                  </a:cubicBezTo>
                  <a:cubicBezTo>
                    <a:pt x="12498" y="20925"/>
                    <a:pt x="15681" y="20839"/>
                    <a:pt x="17557" y="20925"/>
                  </a:cubicBezTo>
                  <a:cubicBezTo>
                    <a:pt x="19433" y="21011"/>
                    <a:pt x="20001" y="21269"/>
                    <a:pt x="2057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901949" y="6212187"/>
              <a:ext cx="218018" cy="17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3672"/>
                  </a:moveTo>
                  <a:cubicBezTo>
                    <a:pt x="629" y="2370"/>
                    <a:pt x="1258" y="1069"/>
                    <a:pt x="2831" y="419"/>
                  </a:cubicBezTo>
                  <a:cubicBezTo>
                    <a:pt x="4404" y="-232"/>
                    <a:pt x="6920" y="-232"/>
                    <a:pt x="8598" y="1199"/>
                  </a:cubicBezTo>
                  <a:cubicBezTo>
                    <a:pt x="10276" y="2631"/>
                    <a:pt x="11115" y="5493"/>
                    <a:pt x="10590" y="8616"/>
                  </a:cubicBezTo>
                  <a:cubicBezTo>
                    <a:pt x="10066" y="11739"/>
                    <a:pt x="8179" y="15122"/>
                    <a:pt x="6816" y="17204"/>
                  </a:cubicBezTo>
                  <a:cubicBezTo>
                    <a:pt x="5452" y="19286"/>
                    <a:pt x="4614" y="20067"/>
                    <a:pt x="3565" y="20587"/>
                  </a:cubicBezTo>
                  <a:cubicBezTo>
                    <a:pt x="2517" y="21108"/>
                    <a:pt x="1258" y="21368"/>
                    <a:pt x="734" y="20848"/>
                  </a:cubicBezTo>
                  <a:cubicBezTo>
                    <a:pt x="210" y="20327"/>
                    <a:pt x="419" y="19026"/>
                    <a:pt x="2202" y="17074"/>
                  </a:cubicBezTo>
                  <a:cubicBezTo>
                    <a:pt x="3984" y="15122"/>
                    <a:pt x="7340" y="12520"/>
                    <a:pt x="10485" y="10048"/>
                  </a:cubicBezTo>
                  <a:cubicBezTo>
                    <a:pt x="13631" y="7575"/>
                    <a:pt x="16567" y="5233"/>
                    <a:pt x="18559" y="3541"/>
                  </a:cubicBezTo>
                  <a:cubicBezTo>
                    <a:pt x="20551" y="1850"/>
                    <a:pt x="21600" y="809"/>
                    <a:pt x="21600" y="549"/>
                  </a:cubicBezTo>
                  <a:cubicBezTo>
                    <a:pt x="21600" y="288"/>
                    <a:pt x="20551" y="809"/>
                    <a:pt x="18874" y="2631"/>
                  </a:cubicBezTo>
                  <a:cubicBezTo>
                    <a:pt x="17196" y="4452"/>
                    <a:pt x="14889" y="7575"/>
                    <a:pt x="13421" y="10048"/>
                  </a:cubicBezTo>
                  <a:cubicBezTo>
                    <a:pt x="11953" y="12520"/>
                    <a:pt x="11324" y="14341"/>
                    <a:pt x="11115" y="15903"/>
                  </a:cubicBezTo>
                  <a:cubicBezTo>
                    <a:pt x="10905" y="17464"/>
                    <a:pt x="11115" y="18766"/>
                    <a:pt x="12897" y="19416"/>
                  </a:cubicBezTo>
                  <a:cubicBezTo>
                    <a:pt x="14680" y="20067"/>
                    <a:pt x="18035" y="20067"/>
                    <a:pt x="21390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220244" y="6210299"/>
              <a:ext cx="189707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390" y="0"/>
                    <a:pt x="15270" y="0"/>
                    <a:pt x="11910" y="2160"/>
                  </a:cubicBezTo>
                  <a:cubicBezTo>
                    <a:pt x="8550" y="4320"/>
                    <a:pt x="4950" y="8640"/>
                    <a:pt x="2910" y="11435"/>
                  </a:cubicBezTo>
                  <a:cubicBezTo>
                    <a:pt x="870" y="14231"/>
                    <a:pt x="390" y="15501"/>
                    <a:pt x="150" y="16772"/>
                  </a:cubicBezTo>
                  <a:cubicBezTo>
                    <a:pt x="-90" y="18042"/>
                    <a:pt x="-90" y="19313"/>
                    <a:pt x="510" y="20202"/>
                  </a:cubicBezTo>
                  <a:cubicBezTo>
                    <a:pt x="1110" y="21092"/>
                    <a:pt x="2310" y="21600"/>
                    <a:pt x="5430" y="21600"/>
                  </a:cubicBezTo>
                  <a:cubicBezTo>
                    <a:pt x="8550" y="21600"/>
                    <a:pt x="13590" y="21092"/>
                    <a:pt x="1863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270249" y="63182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5600"/>
                    <a:pt x="1108" y="9600"/>
                    <a:pt x="4708" y="6000"/>
                  </a:cubicBezTo>
                  <a:cubicBezTo>
                    <a:pt x="8308" y="2400"/>
                    <a:pt x="149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511549" y="6100706"/>
              <a:ext cx="425451" cy="29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1411"/>
                  </a:moveTo>
                  <a:cubicBezTo>
                    <a:pt x="1934" y="21102"/>
                    <a:pt x="3869" y="20794"/>
                    <a:pt x="5212" y="20640"/>
                  </a:cubicBezTo>
                  <a:cubicBezTo>
                    <a:pt x="6555" y="20485"/>
                    <a:pt x="7307" y="20485"/>
                    <a:pt x="7952" y="20331"/>
                  </a:cubicBezTo>
                  <a:cubicBezTo>
                    <a:pt x="8597" y="20177"/>
                    <a:pt x="9134" y="19868"/>
                    <a:pt x="9188" y="19328"/>
                  </a:cubicBezTo>
                  <a:cubicBezTo>
                    <a:pt x="9242" y="18788"/>
                    <a:pt x="8812" y="18017"/>
                    <a:pt x="8221" y="16088"/>
                  </a:cubicBezTo>
                  <a:cubicBezTo>
                    <a:pt x="7630" y="14160"/>
                    <a:pt x="6878" y="11074"/>
                    <a:pt x="6609" y="8682"/>
                  </a:cubicBezTo>
                  <a:cubicBezTo>
                    <a:pt x="6340" y="6291"/>
                    <a:pt x="6555" y="4594"/>
                    <a:pt x="7146" y="3282"/>
                  </a:cubicBezTo>
                  <a:cubicBezTo>
                    <a:pt x="7737" y="1971"/>
                    <a:pt x="8704" y="1045"/>
                    <a:pt x="9887" y="505"/>
                  </a:cubicBezTo>
                  <a:cubicBezTo>
                    <a:pt x="11069" y="-35"/>
                    <a:pt x="12466" y="-189"/>
                    <a:pt x="13540" y="274"/>
                  </a:cubicBezTo>
                  <a:cubicBezTo>
                    <a:pt x="14615" y="737"/>
                    <a:pt x="15367" y="1817"/>
                    <a:pt x="15528" y="3668"/>
                  </a:cubicBezTo>
                  <a:cubicBezTo>
                    <a:pt x="15690" y="5520"/>
                    <a:pt x="15260" y="8142"/>
                    <a:pt x="14669" y="10148"/>
                  </a:cubicBezTo>
                  <a:cubicBezTo>
                    <a:pt x="14078" y="12154"/>
                    <a:pt x="13325" y="13542"/>
                    <a:pt x="12788" y="14854"/>
                  </a:cubicBezTo>
                  <a:cubicBezTo>
                    <a:pt x="12251" y="16165"/>
                    <a:pt x="11928" y="17400"/>
                    <a:pt x="12090" y="18017"/>
                  </a:cubicBezTo>
                  <a:cubicBezTo>
                    <a:pt x="12251" y="18634"/>
                    <a:pt x="12896" y="18634"/>
                    <a:pt x="14561" y="18480"/>
                  </a:cubicBezTo>
                  <a:cubicBezTo>
                    <a:pt x="16227" y="18325"/>
                    <a:pt x="18913" y="18017"/>
                    <a:pt x="21600" y="17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994150" y="6356350"/>
              <a:ext cx="423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80"/>
                    <a:pt x="21600" y="8160"/>
                    <a:pt x="21600" y="11760"/>
                  </a:cubicBezTo>
                  <a:cubicBezTo>
                    <a:pt x="21600" y="15360"/>
                    <a:pt x="1080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956049" y="6298704"/>
              <a:ext cx="162273" cy="24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56" fill="norm" stroke="1" extrusionOk="0">
                  <a:moveTo>
                    <a:pt x="0" y="7369"/>
                  </a:moveTo>
                  <a:cubicBezTo>
                    <a:pt x="554" y="5491"/>
                    <a:pt x="1108" y="3613"/>
                    <a:pt x="1800" y="2298"/>
                  </a:cubicBezTo>
                  <a:cubicBezTo>
                    <a:pt x="2492" y="983"/>
                    <a:pt x="3323" y="232"/>
                    <a:pt x="5815" y="44"/>
                  </a:cubicBezTo>
                  <a:cubicBezTo>
                    <a:pt x="8308" y="-144"/>
                    <a:pt x="12462" y="232"/>
                    <a:pt x="15785" y="1922"/>
                  </a:cubicBezTo>
                  <a:cubicBezTo>
                    <a:pt x="19108" y="3613"/>
                    <a:pt x="21600" y="6618"/>
                    <a:pt x="21185" y="9623"/>
                  </a:cubicBezTo>
                  <a:cubicBezTo>
                    <a:pt x="20769" y="12628"/>
                    <a:pt x="17446" y="15633"/>
                    <a:pt x="14123" y="17606"/>
                  </a:cubicBezTo>
                  <a:cubicBezTo>
                    <a:pt x="10800" y="19578"/>
                    <a:pt x="7477" y="20517"/>
                    <a:pt x="4154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006850" y="5617480"/>
              <a:ext cx="374650" cy="27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1674"/>
                  </a:moveTo>
                  <a:cubicBezTo>
                    <a:pt x="366" y="1009"/>
                    <a:pt x="732" y="344"/>
                    <a:pt x="1403" y="95"/>
                  </a:cubicBezTo>
                  <a:cubicBezTo>
                    <a:pt x="2075" y="-154"/>
                    <a:pt x="3051" y="12"/>
                    <a:pt x="4637" y="1508"/>
                  </a:cubicBezTo>
                  <a:cubicBezTo>
                    <a:pt x="6224" y="3003"/>
                    <a:pt x="8420" y="5828"/>
                    <a:pt x="9275" y="8901"/>
                  </a:cubicBezTo>
                  <a:cubicBezTo>
                    <a:pt x="10129" y="11975"/>
                    <a:pt x="9641" y="15298"/>
                    <a:pt x="8725" y="17458"/>
                  </a:cubicBezTo>
                  <a:cubicBezTo>
                    <a:pt x="7810" y="19618"/>
                    <a:pt x="6468" y="20615"/>
                    <a:pt x="5492" y="21031"/>
                  </a:cubicBezTo>
                  <a:cubicBezTo>
                    <a:pt x="4515" y="21446"/>
                    <a:pt x="3905" y="21280"/>
                    <a:pt x="3600" y="20615"/>
                  </a:cubicBezTo>
                  <a:cubicBezTo>
                    <a:pt x="3295" y="19951"/>
                    <a:pt x="3295" y="18788"/>
                    <a:pt x="4515" y="16794"/>
                  </a:cubicBezTo>
                  <a:cubicBezTo>
                    <a:pt x="5736" y="14800"/>
                    <a:pt x="8176" y="11975"/>
                    <a:pt x="10373" y="9732"/>
                  </a:cubicBezTo>
                  <a:cubicBezTo>
                    <a:pt x="12569" y="7489"/>
                    <a:pt x="14522" y="5828"/>
                    <a:pt x="15803" y="4748"/>
                  </a:cubicBezTo>
                  <a:cubicBezTo>
                    <a:pt x="17085" y="3668"/>
                    <a:pt x="17695" y="3169"/>
                    <a:pt x="17695" y="3003"/>
                  </a:cubicBezTo>
                  <a:cubicBezTo>
                    <a:pt x="17695" y="2837"/>
                    <a:pt x="17085" y="3003"/>
                    <a:pt x="16292" y="4166"/>
                  </a:cubicBezTo>
                  <a:cubicBezTo>
                    <a:pt x="15498" y="5329"/>
                    <a:pt x="14522" y="7489"/>
                    <a:pt x="14156" y="9732"/>
                  </a:cubicBezTo>
                  <a:cubicBezTo>
                    <a:pt x="13790" y="11975"/>
                    <a:pt x="14034" y="14301"/>
                    <a:pt x="15376" y="15963"/>
                  </a:cubicBezTo>
                  <a:cubicBezTo>
                    <a:pt x="16719" y="17624"/>
                    <a:pt x="19159" y="18621"/>
                    <a:pt x="21600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476750" y="58674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726516" y="5644303"/>
              <a:ext cx="229910" cy="55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95" fill="norm" stroke="1" extrusionOk="0">
                  <a:moveTo>
                    <a:pt x="3927" y="5947"/>
                  </a:moveTo>
                  <a:cubicBezTo>
                    <a:pt x="3142" y="7671"/>
                    <a:pt x="2356" y="9396"/>
                    <a:pt x="1865" y="11531"/>
                  </a:cubicBezTo>
                  <a:cubicBezTo>
                    <a:pt x="1375" y="13667"/>
                    <a:pt x="1178" y="16213"/>
                    <a:pt x="982" y="17691"/>
                  </a:cubicBezTo>
                  <a:cubicBezTo>
                    <a:pt x="785" y="19169"/>
                    <a:pt x="589" y="19580"/>
                    <a:pt x="393" y="20114"/>
                  </a:cubicBezTo>
                  <a:cubicBezTo>
                    <a:pt x="196" y="20648"/>
                    <a:pt x="0" y="21305"/>
                    <a:pt x="0" y="21387"/>
                  </a:cubicBezTo>
                  <a:cubicBezTo>
                    <a:pt x="0" y="21469"/>
                    <a:pt x="196" y="20976"/>
                    <a:pt x="1080" y="19169"/>
                  </a:cubicBezTo>
                  <a:cubicBezTo>
                    <a:pt x="1964" y="17363"/>
                    <a:pt x="3535" y="14242"/>
                    <a:pt x="5204" y="11285"/>
                  </a:cubicBezTo>
                  <a:cubicBezTo>
                    <a:pt x="6873" y="8328"/>
                    <a:pt x="8640" y="5536"/>
                    <a:pt x="10211" y="3688"/>
                  </a:cubicBezTo>
                  <a:cubicBezTo>
                    <a:pt x="11782" y="1840"/>
                    <a:pt x="13156" y="937"/>
                    <a:pt x="14335" y="444"/>
                  </a:cubicBezTo>
                  <a:cubicBezTo>
                    <a:pt x="15513" y="-49"/>
                    <a:pt x="16495" y="-131"/>
                    <a:pt x="17673" y="198"/>
                  </a:cubicBezTo>
                  <a:cubicBezTo>
                    <a:pt x="18851" y="526"/>
                    <a:pt x="20225" y="1265"/>
                    <a:pt x="20913" y="2210"/>
                  </a:cubicBezTo>
                  <a:cubicBezTo>
                    <a:pt x="21600" y="3154"/>
                    <a:pt x="21600" y="4304"/>
                    <a:pt x="19636" y="5331"/>
                  </a:cubicBezTo>
                  <a:cubicBezTo>
                    <a:pt x="17673" y="6357"/>
                    <a:pt x="13745" y="7261"/>
                    <a:pt x="11389" y="7836"/>
                  </a:cubicBezTo>
                  <a:cubicBezTo>
                    <a:pt x="9033" y="8410"/>
                    <a:pt x="8247" y="8657"/>
                    <a:pt x="7462" y="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978400" y="5842000"/>
              <a:ext cx="1079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76" y="5400"/>
                    <a:pt x="13553" y="10800"/>
                    <a:pt x="17153" y="14400"/>
                  </a:cubicBezTo>
                  <a:cubicBezTo>
                    <a:pt x="20753" y="18000"/>
                    <a:pt x="21176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997450" y="5854700"/>
              <a:ext cx="1206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371"/>
                    <a:pt x="14021" y="2743"/>
                    <a:pt x="10421" y="6343"/>
                  </a:cubicBezTo>
                  <a:cubicBezTo>
                    <a:pt x="6821" y="9943"/>
                    <a:pt x="3411" y="15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184215" y="5713035"/>
              <a:ext cx="143436" cy="22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86" fill="norm" stroke="1" extrusionOk="0">
                  <a:moveTo>
                    <a:pt x="21213" y="786"/>
                  </a:moveTo>
                  <a:cubicBezTo>
                    <a:pt x="19648" y="186"/>
                    <a:pt x="18083" y="-414"/>
                    <a:pt x="15578" y="386"/>
                  </a:cubicBezTo>
                  <a:cubicBezTo>
                    <a:pt x="13074" y="1186"/>
                    <a:pt x="9630" y="3386"/>
                    <a:pt x="6813" y="6086"/>
                  </a:cubicBezTo>
                  <a:cubicBezTo>
                    <a:pt x="3996" y="8786"/>
                    <a:pt x="1804" y="11986"/>
                    <a:pt x="709" y="14286"/>
                  </a:cubicBezTo>
                  <a:cubicBezTo>
                    <a:pt x="-387" y="16586"/>
                    <a:pt x="-387" y="17986"/>
                    <a:pt x="1961" y="18986"/>
                  </a:cubicBezTo>
                  <a:cubicBezTo>
                    <a:pt x="4309" y="19986"/>
                    <a:pt x="9004" y="20586"/>
                    <a:pt x="13700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374411" y="5728642"/>
              <a:ext cx="213590" cy="19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46" fill="norm" stroke="1" extrusionOk="0">
                  <a:moveTo>
                    <a:pt x="1040" y="1263"/>
                  </a:moveTo>
                  <a:cubicBezTo>
                    <a:pt x="1887" y="581"/>
                    <a:pt x="2734" y="-101"/>
                    <a:pt x="4216" y="13"/>
                  </a:cubicBezTo>
                  <a:cubicBezTo>
                    <a:pt x="5698" y="126"/>
                    <a:pt x="7816" y="1036"/>
                    <a:pt x="8663" y="3992"/>
                  </a:cubicBezTo>
                  <a:cubicBezTo>
                    <a:pt x="9510" y="6947"/>
                    <a:pt x="9087" y="11950"/>
                    <a:pt x="7922" y="15133"/>
                  </a:cubicBezTo>
                  <a:cubicBezTo>
                    <a:pt x="6757" y="18316"/>
                    <a:pt x="4851" y="19680"/>
                    <a:pt x="3369" y="20476"/>
                  </a:cubicBezTo>
                  <a:cubicBezTo>
                    <a:pt x="1887" y="21272"/>
                    <a:pt x="828" y="21499"/>
                    <a:pt x="298" y="20931"/>
                  </a:cubicBezTo>
                  <a:cubicBezTo>
                    <a:pt x="-231" y="20362"/>
                    <a:pt x="-231" y="18998"/>
                    <a:pt x="1781" y="16838"/>
                  </a:cubicBezTo>
                  <a:cubicBezTo>
                    <a:pt x="3793" y="14678"/>
                    <a:pt x="7816" y="11722"/>
                    <a:pt x="10357" y="10017"/>
                  </a:cubicBezTo>
                  <a:cubicBezTo>
                    <a:pt x="12898" y="8312"/>
                    <a:pt x="13957" y="7857"/>
                    <a:pt x="15016" y="7288"/>
                  </a:cubicBezTo>
                  <a:cubicBezTo>
                    <a:pt x="16075" y="6720"/>
                    <a:pt x="17134" y="6038"/>
                    <a:pt x="17134" y="6379"/>
                  </a:cubicBezTo>
                  <a:cubicBezTo>
                    <a:pt x="17134" y="6720"/>
                    <a:pt x="16075" y="8084"/>
                    <a:pt x="15334" y="9335"/>
                  </a:cubicBezTo>
                  <a:cubicBezTo>
                    <a:pt x="14593" y="10585"/>
                    <a:pt x="14169" y="11722"/>
                    <a:pt x="14063" y="12859"/>
                  </a:cubicBezTo>
                  <a:cubicBezTo>
                    <a:pt x="13957" y="13996"/>
                    <a:pt x="14169" y="15133"/>
                    <a:pt x="15440" y="15928"/>
                  </a:cubicBezTo>
                  <a:cubicBezTo>
                    <a:pt x="16710" y="16724"/>
                    <a:pt x="19040" y="17179"/>
                    <a:pt x="21369" y="1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645150" y="5702300"/>
              <a:ext cx="11091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5891" y="0"/>
                  </a:moveTo>
                  <a:cubicBezTo>
                    <a:pt x="11389" y="2259"/>
                    <a:pt x="16887" y="4518"/>
                    <a:pt x="19244" y="6918"/>
                  </a:cubicBezTo>
                  <a:cubicBezTo>
                    <a:pt x="21600" y="9318"/>
                    <a:pt x="20815" y="11859"/>
                    <a:pt x="17084" y="14329"/>
                  </a:cubicBezTo>
                  <a:cubicBezTo>
                    <a:pt x="13353" y="16800"/>
                    <a:pt x="667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1085850" y="5624971"/>
              <a:ext cx="603250" cy="59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1440" y="19404"/>
                    <a:pt x="2880" y="17244"/>
                    <a:pt x="4131" y="15161"/>
                  </a:cubicBezTo>
                  <a:cubicBezTo>
                    <a:pt x="5381" y="13078"/>
                    <a:pt x="6442" y="11073"/>
                    <a:pt x="7200" y="8681"/>
                  </a:cubicBezTo>
                  <a:cubicBezTo>
                    <a:pt x="7958" y="6290"/>
                    <a:pt x="8413" y="3513"/>
                    <a:pt x="8640" y="1931"/>
                  </a:cubicBezTo>
                  <a:cubicBezTo>
                    <a:pt x="8867" y="350"/>
                    <a:pt x="8867" y="-36"/>
                    <a:pt x="8792" y="3"/>
                  </a:cubicBezTo>
                  <a:cubicBezTo>
                    <a:pt x="8716" y="41"/>
                    <a:pt x="8564" y="504"/>
                    <a:pt x="8299" y="1777"/>
                  </a:cubicBezTo>
                  <a:cubicBezTo>
                    <a:pt x="8034" y="3050"/>
                    <a:pt x="7655" y="5133"/>
                    <a:pt x="7465" y="7215"/>
                  </a:cubicBezTo>
                  <a:cubicBezTo>
                    <a:pt x="7276" y="9298"/>
                    <a:pt x="7276" y="11381"/>
                    <a:pt x="7503" y="12808"/>
                  </a:cubicBezTo>
                  <a:cubicBezTo>
                    <a:pt x="7731" y="14235"/>
                    <a:pt x="8185" y="15007"/>
                    <a:pt x="8602" y="15431"/>
                  </a:cubicBezTo>
                  <a:cubicBezTo>
                    <a:pt x="9019" y="15855"/>
                    <a:pt x="9398" y="15933"/>
                    <a:pt x="10194" y="15624"/>
                  </a:cubicBezTo>
                  <a:cubicBezTo>
                    <a:pt x="10989" y="15315"/>
                    <a:pt x="12202" y="14621"/>
                    <a:pt x="13528" y="13271"/>
                  </a:cubicBezTo>
                  <a:cubicBezTo>
                    <a:pt x="14855" y="11921"/>
                    <a:pt x="16295" y="9915"/>
                    <a:pt x="17356" y="7948"/>
                  </a:cubicBezTo>
                  <a:cubicBezTo>
                    <a:pt x="18417" y="5981"/>
                    <a:pt x="19099" y="4053"/>
                    <a:pt x="19440" y="2664"/>
                  </a:cubicBezTo>
                  <a:cubicBezTo>
                    <a:pt x="19781" y="1275"/>
                    <a:pt x="19781" y="427"/>
                    <a:pt x="19705" y="195"/>
                  </a:cubicBezTo>
                  <a:cubicBezTo>
                    <a:pt x="19629" y="-36"/>
                    <a:pt x="19478" y="350"/>
                    <a:pt x="19440" y="1815"/>
                  </a:cubicBezTo>
                  <a:cubicBezTo>
                    <a:pt x="19402" y="3281"/>
                    <a:pt x="19478" y="5827"/>
                    <a:pt x="19857" y="7794"/>
                  </a:cubicBezTo>
                  <a:cubicBezTo>
                    <a:pt x="20236" y="9761"/>
                    <a:pt x="20918" y="11150"/>
                    <a:pt x="21600" y="12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1426162" y="5151966"/>
              <a:ext cx="320088" cy="39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88" fill="norm" stroke="1" extrusionOk="0">
                  <a:moveTo>
                    <a:pt x="4863" y="9143"/>
                  </a:moveTo>
                  <a:cubicBezTo>
                    <a:pt x="4152" y="9371"/>
                    <a:pt x="3442" y="9600"/>
                    <a:pt x="2873" y="10514"/>
                  </a:cubicBezTo>
                  <a:cubicBezTo>
                    <a:pt x="2305" y="11429"/>
                    <a:pt x="1878" y="13029"/>
                    <a:pt x="1452" y="14800"/>
                  </a:cubicBezTo>
                  <a:cubicBezTo>
                    <a:pt x="1026" y="16571"/>
                    <a:pt x="600" y="18514"/>
                    <a:pt x="315" y="19771"/>
                  </a:cubicBezTo>
                  <a:cubicBezTo>
                    <a:pt x="31" y="21029"/>
                    <a:pt x="-111" y="21600"/>
                    <a:pt x="102" y="20857"/>
                  </a:cubicBezTo>
                  <a:cubicBezTo>
                    <a:pt x="315" y="20114"/>
                    <a:pt x="884" y="18057"/>
                    <a:pt x="1736" y="15543"/>
                  </a:cubicBezTo>
                  <a:cubicBezTo>
                    <a:pt x="2589" y="13029"/>
                    <a:pt x="3726" y="10057"/>
                    <a:pt x="5005" y="7543"/>
                  </a:cubicBezTo>
                  <a:cubicBezTo>
                    <a:pt x="6284" y="5029"/>
                    <a:pt x="7705" y="2971"/>
                    <a:pt x="8700" y="1714"/>
                  </a:cubicBezTo>
                  <a:cubicBezTo>
                    <a:pt x="9694" y="457"/>
                    <a:pt x="10263" y="0"/>
                    <a:pt x="10760" y="0"/>
                  </a:cubicBezTo>
                  <a:cubicBezTo>
                    <a:pt x="11257" y="0"/>
                    <a:pt x="11684" y="457"/>
                    <a:pt x="12465" y="2343"/>
                  </a:cubicBezTo>
                  <a:cubicBezTo>
                    <a:pt x="13247" y="4229"/>
                    <a:pt x="14384" y="7543"/>
                    <a:pt x="15947" y="10743"/>
                  </a:cubicBezTo>
                  <a:cubicBezTo>
                    <a:pt x="17510" y="13943"/>
                    <a:pt x="19500" y="17029"/>
                    <a:pt x="21489" y="2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2222500" y="5827183"/>
              <a:ext cx="190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0800"/>
                    <a:pt x="12000" y="0"/>
                    <a:pt x="15600" y="0"/>
                  </a:cubicBezTo>
                  <a:cubicBezTo>
                    <a:pt x="19200" y="0"/>
                    <a:pt x="20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2216150" y="598170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065423" y="5348403"/>
              <a:ext cx="363827" cy="22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9" fill="norm" stroke="1" extrusionOk="0">
                  <a:moveTo>
                    <a:pt x="8351" y="7639"/>
                  </a:moveTo>
                  <a:cubicBezTo>
                    <a:pt x="7727" y="7639"/>
                    <a:pt x="7103" y="7639"/>
                    <a:pt x="6166" y="8939"/>
                  </a:cubicBezTo>
                  <a:cubicBezTo>
                    <a:pt x="5230" y="10239"/>
                    <a:pt x="3981" y="12839"/>
                    <a:pt x="3170" y="14539"/>
                  </a:cubicBezTo>
                  <a:cubicBezTo>
                    <a:pt x="2358" y="16239"/>
                    <a:pt x="1984" y="17039"/>
                    <a:pt x="1484" y="17639"/>
                  </a:cubicBezTo>
                  <a:cubicBezTo>
                    <a:pt x="985" y="18239"/>
                    <a:pt x="360" y="18639"/>
                    <a:pt x="111" y="18339"/>
                  </a:cubicBezTo>
                  <a:cubicBezTo>
                    <a:pt x="-139" y="18039"/>
                    <a:pt x="-14" y="17039"/>
                    <a:pt x="985" y="14439"/>
                  </a:cubicBezTo>
                  <a:cubicBezTo>
                    <a:pt x="1984" y="11839"/>
                    <a:pt x="3856" y="7639"/>
                    <a:pt x="5043" y="5139"/>
                  </a:cubicBezTo>
                  <a:cubicBezTo>
                    <a:pt x="6229" y="2639"/>
                    <a:pt x="6728" y="1839"/>
                    <a:pt x="7227" y="1139"/>
                  </a:cubicBezTo>
                  <a:cubicBezTo>
                    <a:pt x="7727" y="439"/>
                    <a:pt x="8226" y="-161"/>
                    <a:pt x="8726" y="39"/>
                  </a:cubicBezTo>
                  <a:cubicBezTo>
                    <a:pt x="9225" y="239"/>
                    <a:pt x="9725" y="1239"/>
                    <a:pt x="11160" y="3639"/>
                  </a:cubicBezTo>
                  <a:cubicBezTo>
                    <a:pt x="12596" y="6039"/>
                    <a:pt x="14969" y="9839"/>
                    <a:pt x="16841" y="13039"/>
                  </a:cubicBezTo>
                  <a:cubicBezTo>
                    <a:pt x="18714" y="16239"/>
                    <a:pt x="20088" y="18839"/>
                    <a:pt x="21461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197600" y="5823313"/>
              <a:ext cx="2286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165849" y="5981699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908299" y="6503489"/>
              <a:ext cx="197415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82" fill="norm" stroke="1" extrusionOk="0">
                  <a:moveTo>
                    <a:pt x="0" y="20982"/>
                  </a:moveTo>
                  <a:cubicBezTo>
                    <a:pt x="3906" y="13782"/>
                    <a:pt x="7813" y="6582"/>
                    <a:pt x="11030" y="2982"/>
                  </a:cubicBezTo>
                  <a:cubicBezTo>
                    <a:pt x="14247" y="-618"/>
                    <a:pt x="16774" y="-618"/>
                    <a:pt x="18498" y="1182"/>
                  </a:cubicBezTo>
                  <a:cubicBezTo>
                    <a:pt x="20221" y="2982"/>
                    <a:pt x="21140" y="6582"/>
                    <a:pt x="21370" y="8982"/>
                  </a:cubicBezTo>
                  <a:cubicBezTo>
                    <a:pt x="21600" y="11382"/>
                    <a:pt x="21140" y="12582"/>
                    <a:pt x="20681" y="13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895599" y="6553200"/>
              <a:ext cx="21590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2541" y="15247"/>
                  </a:moveTo>
                  <a:cubicBezTo>
                    <a:pt x="1271" y="17788"/>
                    <a:pt x="0" y="20329"/>
                    <a:pt x="0" y="20965"/>
                  </a:cubicBezTo>
                  <a:cubicBezTo>
                    <a:pt x="0" y="21600"/>
                    <a:pt x="1271" y="20329"/>
                    <a:pt x="5082" y="16518"/>
                  </a:cubicBezTo>
                  <a:cubicBezTo>
                    <a:pt x="8894" y="12706"/>
                    <a:pt x="15247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283450" y="5709182"/>
              <a:ext cx="209550" cy="35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229"/>
                  </a:moveTo>
                  <a:cubicBezTo>
                    <a:pt x="655" y="1224"/>
                    <a:pt x="1309" y="220"/>
                    <a:pt x="2073" y="31"/>
                  </a:cubicBezTo>
                  <a:cubicBezTo>
                    <a:pt x="2836" y="-157"/>
                    <a:pt x="3709" y="471"/>
                    <a:pt x="5782" y="2920"/>
                  </a:cubicBezTo>
                  <a:cubicBezTo>
                    <a:pt x="7855" y="5369"/>
                    <a:pt x="11127" y="9638"/>
                    <a:pt x="13200" y="12401"/>
                  </a:cubicBezTo>
                  <a:cubicBezTo>
                    <a:pt x="15273" y="15164"/>
                    <a:pt x="16145" y="16420"/>
                    <a:pt x="16909" y="17738"/>
                  </a:cubicBezTo>
                  <a:cubicBezTo>
                    <a:pt x="17673" y="19057"/>
                    <a:pt x="18327" y="20438"/>
                    <a:pt x="19091" y="20941"/>
                  </a:cubicBezTo>
                  <a:cubicBezTo>
                    <a:pt x="19855" y="21443"/>
                    <a:pt x="20727" y="21066"/>
                    <a:pt x="21600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296150" y="5695950"/>
              <a:ext cx="2476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23" y="775"/>
                    <a:pt x="18646" y="1551"/>
                    <a:pt x="16431" y="3378"/>
                  </a:cubicBezTo>
                  <a:cubicBezTo>
                    <a:pt x="14215" y="5206"/>
                    <a:pt x="11262" y="8086"/>
                    <a:pt x="8769" y="10800"/>
                  </a:cubicBezTo>
                  <a:cubicBezTo>
                    <a:pt x="6277" y="13514"/>
                    <a:pt x="4246" y="16062"/>
                    <a:pt x="2862" y="17834"/>
                  </a:cubicBezTo>
                  <a:cubicBezTo>
                    <a:pt x="1477" y="19606"/>
                    <a:pt x="738" y="206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622116" y="6007100"/>
              <a:ext cx="423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14"/>
                    <a:pt x="0" y="11829"/>
                    <a:pt x="0" y="15429"/>
                  </a:cubicBezTo>
                  <a:cubicBezTo>
                    <a:pt x="0" y="19029"/>
                    <a:pt x="10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823200" y="59309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077563" y="5680997"/>
              <a:ext cx="166433" cy="59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529" fill="norm" stroke="1" extrusionOk="0">
                  <a:moveTo>
                    <a:pt x="5554" y="7409"/>
                  </a:moveTo>
                  <a:cubicBezTo>
                    <a:pt x="4754" y="9546"/>
                    <a:pt x="3954" y="11683"/>
                    <a:pt x="3287" y="13858"/>
                  </a:cubicBezTo>
                  <a:cubicBezTo>
                    <a:pt x="2621" y="16034"/>
                    <a:pt x="2087" y="18247"/>
                    <a:pt x="1554" y="19621"/>
                  </a:cubicBezTo>
                  <a:cubicBezTo>
                    <a:pt x="1021" y="20995"/>
                    <a:pt x="487" y="21529"/>
                    <a:pt x="221" y="21529"/>
                  </a:cubicBezTo>
                  <a:cubicBezTo>
                    <a:pt x="-46" y="21529"/>
                    <a:pt x="-46" y="20995"/>
                    <a:pt x="87" y="19277"/>
                  </a:cubicBezTo>
                  <a:cubicBezTo>
                    <a:pt x="221" y="17560"/>
                    <a:pt x="487" y="14660"/>
                    <a:pt x="1021" y="11912"/>
                  </a:cubicBezTo>
                  <a:cubicBezTo>
                    <a:pt x="1554" y="9164"/>
                    <a:pt x="2354" y="6569"/>
                    <a:pt x="3287" y="4776"/>
                  </a:cubicBezTo>
                  <a:cubicBezTo>
                    <a:pt x="4221" y="2982"/>
                    <a:pt x="5287" y="1990"/>
                    <a:pt x="6354" y="1341"/>
                  </a:cubicBezTo>
                  <a:cubicBezTo>
                    <a:pt x="7421" y="692"/>
                    <a:pt x="8487" y="387"/>
                    <a:pt x="9821" y="196"/>
                  </a:cubicBezTo>
                  <a:cubicBezTo>
                    <a:pt x="11154" y="5"/>
                    <a:pt x="12754" y="-71"/>
                    <a:pt x="14221" y="82"/>
                  </a:cubicBezTo>
                  <a:cubicBezTo>
                    <a:pt x="15687" y="234"/>
                    <a:pt x="17021" y="616"/>
                    <a:pt x="18487" y="1379"/>
                  </a:cubicBezTo>
                  <a:cubicBezTo>
                    <a:pt x="19954" y="2142"/>
                    <a:pt x="21554" y="3287"/>
                    <a:pt x="20754" y="4547"/>
                  </a:cubicBezTo>
                  <a:cubicBezTo>
                    <a:pt x="19954" y="5806"/>
                    <a:pt x="16754" y="7180"/>
                    <a:pt x="13687" y="7943"/>
                  </a:cubicBezTo>
                  <a:cubicBezTo>
                    <a:pt x="10621" y="8706"/>
                    <a:pt x="7687" y="8859"/>
                    <a:pt x="4754" y="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216900" y="5969000"/>
              <a:ext cx="952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8"/>
                    <a:pt x="4800" y="576"/>
                    <a:pt x="8400" y="4176"/>
                  </a:cubicBezTo>
                  <a:cubicBezTo>
                    <a:pt x="12000" y="7776"/>
                    <a:pt x="16800" y="146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229600" y="5981700"/>
              <a:ext cx="1143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16"/>
                    <a:pt x="13600" y="4032"/>
                    <a:pt x="10000" y="7632"/>
                  </a:cubicBezTo>
                  <a:cubicBezTo>
                    <a:pt x="6400" y="11232"/>
                    <a:pt x="3200" y="16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446411" y="5725430"/>
              <a:ext cx="138790" cy="294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57" fill="norm" stroke="1" extrusionOk="0">
                  <a:moveTo>
                    <a:pt x="20828" y="1554"/>
                  </a:moveTo>
                  <a:cubicBezTo>
                    <a:pt x="19875" y="937"/>
                    <a:pt x="18922" y="320"/>
                    <a:pt x="17652" y="88"/>
                  </a:cubicBezTo>
                  <a:cubicBezTo>
                    <a:pt x="16381" y="-143"/>
                    <a:pt x="14793" y="11"/>
                    <a:pt x="12093" y="1400"/>
                  </a:cubicBezTo>
                  <a:cubicBezTo>
                    <a:pt x="9393" y="2788"/>
                    <a:pt x="5581" y="5411"/>
                    <a:pt x="3040" y="7957"/>
                  </a:cubicBezTo>
                  <a:cubicBezTo>
                    <a:pt x="499" y="10503"/>
                    <a:pt x="-772" y="12971"/>
                    <a:pt x="499" y="15208"/>
                  </a:cubicBezTo>
                  <a:cubicBezTo>
                    <a:pt x="1769" y="17446"/>
                    <a:pt x="5581" y="19451"/>
                    <a:pt x="9393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635999" y="5791200"/>
              <a:ext cx="1016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337"/>
                    <a:pt x="10800" y="6673"/>
                    <a:pt x="14400" y="10273"/>
                  </a:cubicBezTo>
                  <a:cubicBezTo>
                    <a:pt x="18000" y="13873"/>
                    <a:pt x="1980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623300" y="5791200"/>
              <a:ext cx="1778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837"/>
                    <a:pt x="15429" y="1674"/>
                    <a:pt x="12343" y="3684"/>
                  </a:cubicBezTo>
                  <a:cubicBezTo>
                    <a:pt x="9257" y="5693"/>
                    <a:pt x="6171" y="8874"/>
                    <a:pt x="4114" y="12056"/>
                  </a:cubicBezTo>
                  <a:cubicBezTo>
                    <a:pt x="2057" y="15237"/>
                    <a:pt x="1029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832850" y="596900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940800" y="5791200"/>
              <a:ext cx="8897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600" fill="norm" stroke="1" extrusionOk="0">
                  <a:moveTo>
                    <a:pt x="0" y="0"/>
                  </a:moveTo>
                  <a:cubicBezTo>
                    <a:pt x="5280" y="640"/>
                    <a:pt x="10560" y="1280"/>
                    <a:pt x="14640" y="3440"/>
                  </a:cubicBezTo>
                  <a:cubicBezTo>
                    <a:pt x="18720" y="5600"/>
                    <a:pt x="21600" y="9280"/>
                    <a:pt x="19440" y="12560"/>
                  </a:cubicBezTo>
                  <a:cubicBezTo>
                    <a:pt x="17280" y="15840"/>
                    <a:pt x="10080" y="18720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548851" y="5351698"/>
              <a:ext cx="176049" cy="23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170" fill="norm" stroke="1" extrusionOk="0">
                  <a:moveTo>
                    <a:pt x="9044" y="9298"/>
                  </a:moveTo>
                  <a:cubicBezTo>
                    <a:pt x="7501" y="10827"/>
                    <a:pt x="5958" y="12356"/>
                    <a:pt x="4930" y="13981"/>
                  </a:cubicBezTo>
                  <a:cubicBezTo>
                    <a:pt x="3901" y="15605"/>
                    <a:pt x="3387" y="17326"/>
                    <a:pt x="2616" y="18759"/>
                  </a:cubicBezTo>
                  <a:cubicBezTo>
                    <a:pt x="1844" y="20193"/>
                    <a:pt x="816" y="21340"/>
                    <a:pt x="301" y="21149"/>
                  </a:cubicBezTo>
                  <a:cubicBezTo>
                    <a:pt x="-213" y="20958"/>
                    <a:pt x="-213" y="19428"/>
                    <a:pt x="1458" y="15988"/>
                  </a:cubicBezTo>
                  <a:cubicBezTo>
                    <a:pt x="3130" y="12547"/>
                    <a:pt x="6473" y="7195"/>
                    <a:pt x="8658" y="4232"/>
                  </a:cubicBezTo>
                  <a:cubicBezTo>
                    <a:pt x="10844" y="1269"/>
                    <a:pt x="11873" y="696"/>
                    <a:pt x="13030" y="313"/>
                  </a:cubicBezTo>
                  <a:cubicBezTo>
                    <a:pt x="14187" y="-69"/>
                    <a:pt x="15473" y="-260"/>
                    <a:pt x="16630" y="696"/>
                  </a:cubicBezTo>
                  <a:cubicBezTo>
                    <a:pt x="17787" y="1652"/>
                    <a:pt x="18816" y="3754"/>
                    <a:pt x="19587" y="7099"/>
                  </a:cubicBezTo>
                  <a:cubicBezTo>
                    <a:pt x="20358" y="10444"/>
                    <a:pt x="20873" y="15032"/>
                    <a:pt x="21387" y="1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340850" y="59499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840"/>
                    <a:pt x="8743" y="10080"/>
                    <a:pt x="12343" y="6480"/>
                  </a:cubicBezTo>
                  <a:cubicBezTo>
                    <a:pt x="15943" y="2880"/>
                    <a:pt x="18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410700" y="5873750"/>
              <a:ext cx="381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364"/>
                    <a:pt x="16800" y="8727"/>
                    <a:pt x="13200" y="12327"/>
                  </a:cubicBezTo>
                  <a:cubicBezTo>
                    <a:pt x="9600" y="15927"/>
                    <a:pt x="4800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671050" y="5746750"/>
              <a:ext cx="1651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526"/>
                    <a:pt x="6092" y="5053"/>
                    <a:pt x="9138" y="7642"/>
                  </a:cubicBezTo>
                  <a:cubicBezTo>
                    <a:pt x="12185" y="10232"/>
                    <a:pt x="15231" y="12884"/>
                    <a:pt x="17308" y="15221"/>
                  </a:cubicBezTo>
                  <a:cubicBezTo>
                    <a:pt x="19385" y="17558"/>
                    <a:pt x="20492" y="195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709149" y="5791200"/>
              <a:ext cx="2032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0"/>
                    <a:pt x="18900" y="0"/>
                    <a:pt x="16875" y="988"/>
                  </a:cubicBezTo>
                  <a:cubicBezTo>
                    <a:pt x="14850" y="1976"/>
                    <a:pt x="12150" y="3953"/>
                    <a:pt x="9563" y="6988"/>
                  </a:cubicBezTo>
                  <a:cubicBezTo>
                    <a:pt x="6975" y="10024"/>
                    <a:pt x="4500" y="14118"/>
                    <a:pt x="2925" y="16729"/>
                  </a:cubicBezTo>
                  <a:cubicBezTo>
                    <a:pt x="1350" y="19341"/>
                    <a:pt x="675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867900" y="6019260"/>
              <a:ext cx="146050" cy="12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277"/>
                  </a:moveTo>
                  <a:cubicBezTo>
                    <a:pt x="3130" y="1861"/>
                    <a:pt x="6261" y="444"/>
                    <a:pt x="8609" y="90"/>
                  </a:cubicBezTo>
                  <a:cubicBezTo>
                    <a:pt x="10957" y="-264"/>
                    <a:pt x="12522" y="444"/>
                    <a:pt x="13304" y="1861"/>
                  </a:cubicBezTo>
                  <a:cubicBezTo>
                    <a:pt x="14087" y="3277"/>
                    <a:pt x="14087" y="5402"/>
                    <a:pt x="12835" y="7880"/>
                  </a:cubicBezTo>
                  <a:cubicBezTo>
                    <a:pt x="11583" y="10359"/>
                    <a:pt x="9078" y="13192"/>
                    <a:pt x="7357" y="15493"/>
                  </a:cubicBezTo>
                  <a:cubicBezTo>
                    <a:pt x="5635" y="17795"/>
                    <a:pt x="4696" y="19566"/>
                    <a:pt x="5478" y="20451"/>
                  </a:cubicBezTo>
                  <a:cubicBezTo>
                    <a:pt x="6261" y="21336"/>
                    <a:pt x="8765" y="21336"/>
                    <a:pt x="11739" y="21159"/>
                  </a:cubicBezTo>
                  <a:cubicBezTo>
                    <a:pt x="14713" y="20982"/>
                    <a:pt x="18157" y="20628"/>
                    <a:pt x="21600" y="20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0140950" y="60642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0299155" y="5786438"/>
              <a:ext cx="157323" cy="50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489" fill="norm" stroke="1" extrusionOk="0">
                  <a:moveTo>
                    <a:pt x="5963" y="5897"/>
                  </a:moveTo>
                  <a:cubicBezTo>
                    <a:pt x="5402" y="8427"/>
                    <a:pt x="4841" y="10958"/>
                    <a:pt x="4280" y="13263"/>
                  </a:cubicBezTo>
                  <a:cubicBezTo>
                    <a:pt x="3719" y="15567"/>
                    <a:pt x="3158" y="17646"/>
                    <a:pt x="2317" y="19137"/>
                  </a:cubicBezTo>
                  <a:cubicBezTo>
                    <a:pt x="1475" y="20628"/>
                    <a:pt x="353" y="21532"/>
                    <a:pt x="73" y="21487"/>
                  </a:cubicBezTo>
                  <a:cubicBezTo>
                    <a:pt x="-208" y="21442"/>
                    <a:pt x="353" y="20447"/>
                    <a:pt x="1335" y="18414"/>
                  </a:cubicBezTo>
                  <a:cubicBezTo>
                    <a:pt x="2317" y="16381"/>
                    <a:pt x="3719" y="13308"/>
                    <a:pt x="4701" y="10551"/>
                  </a:cubicBezTo>
                  <a:cubicBezTo>
                    <a:pt x="5683" y="7795"/>
                    <a:pt x="6244" y="5355"/>
                    <a:pt x="6805" y="3818"/>
                  </a:cubicBezTo>
                  <a:cubicBezTo>
                    <a:pt x="7366" y="2282"/>
                    <a:pt x="7927" y="1649"/>
                    <a:pt x="8628" y="1152"/>
                  </a:cubicBezTo>
                  <a:cubicBezTo>
                    <a:pt x="9330" y="655"/>
                    <a:pt x="10171" y="294"/>
                    <a:pt x="11293" y="113"/>
                  </a:cubicBezTo>
                  <a:cubicBezTo>
                    <a:pt x="12415" y="-68"/>
                    <a:pt x="13818" y="-68"/>
                    <a:pt x="15361" y="384"/>
                  </a:cubicBezTo>
                  <a:cubicBezTo>
                    <a:pt x="16904" y="836"/>
                    <a:pt x="18587" y="1740"/>
                    <a:pt x="19709" y="2734"/>
                  </a:cubicBezTo>
                  <a:cubicBezTo>
                    <a:pt x="20831" y="3728"/>
                    <a:pt x="21392" y="4812"/>
                    <a:pt x="20130" y="5716"/>
                  </a:cubicBezTo>
                  <a:cubicBezTo>
                    <a:pt x="18867" y="6620"/>
                    <a:pt x="15782" y="7343"/>
                    <a:pt x="13257" y="7840"/>
                  </a:cubicBezTo>
                  <a:cubicBezTo>
                    <a:pt x="10732" y="8337"/>
                    <a:pt x="8769" y="8608"/>
                    <a:pt x="6805" y="8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0452100" y="5994400"/>
              <a:ext cx="825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684"/>
                    <a:pt x="11077" y="11368"/>
                    <a:pt x="14677" y="14968"/>
                  </a:cubicBezTo>
                  <a:cubicBezTo>
                    <a:pt x="18277" y="18568"/>
                    <a:pt x="19938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458450" y="6007100"/>
              <a:ext cx="889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5143"/>
                    <a:pt x="8229" y="10286"/>
                    <a:pt x="4629" y="13886"/>
                  </a:cubicBezTo>
                  <a:cubicBezTo>
                    <a:pt x="1029" y="17486"/>
                    <a:pt x="51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619708" y="5867349"/>
              <a:ext cx="111793" cy="2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17" fill="norm" stroke="1" extrusionOk="0">
                  <a:moveTo>
                    <a:pt x="21126" y="568"/>
                  </a:moveTo>
                  <a:cubicBezTo>
                    <a:pt x="19126" y="193"/>
                    <a:pt x="17126" y="-183"/>
                    <a:pt x="15526" y="99"/>
                  </a:cubicBezTo>
                  <a:cubicBezTo>
                    <a:pt x="13926" y="380"/>
                    <a:pt x="12726" y="1320"/>
                    <a:pt x="10126" y="4043"/>
                  </a:cubicBezTo>
                  <a:cubicBezTo>
                    <a:pt x="7526" y="6767"/>
                    <a:pt x="3526" y="11274"/>
                    <a:pt x="1526" y="14092"/>
                  </a:cubicBezTo>
                  <a:cubicBezTo>
                    <a:pt x="-474" y="16909"/>
                    <a:pt x="-474" y="18036"/>
                    <a:pt x="1326" y="18975"/>
                  </a:cubicBezTo>
                  <a:cubicBezTo>
                    <a:pt x="3126" y="19914"/>
                    <a:pt x="6726" y="20666"/>
                    <a:pt x="1032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782300" y="5880100"/>
              <a:ext cx="952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349"/>
                    <a:pt x="12480" y="10697"/>
                    <a:pt x="16080" y="14297"/>
                  </a:cubicBezTo>
                  <a:cubicBezTo>
                    <a:pt x="19680" y="17897"/>
                    <a:pt x="2064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782299" y="5876835"/>
              <a:ext cx="152401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442"/>
                  </a:moveTo>
                  <a:cubicBezTo>
                    <a:pt x="20400" y="678"/>
                    <a:pt x="19200" y="-87"/>
                    <a:pt x="17550" y="9"/>
                  </a:cubicBezTo>
                  <a:cubicBezTo>
                    <a:pt x="15900" y="104"/>
                    <a:pt x="13800" y="1060"/>
                    <a:pt x="10800" y="4787"/>
                  </a:cubicBezTo>
                  <a:cubicBezTo>
                    <a:pt x="7800" y="8515"/>
                    <a:pt x="3900" y="15014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896599" y="6008279"/>
              <a:ext cx="114301" cy="1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6117"/>
                  </a:moveTo>
                  <a:cubicBezTo>
                    <a:pt x="800" y="3999"/>
                    <a:pt x="1600" y="1882"/>
                    <a:pt x="3000" y="823"/>
                  </a:cubicBezTo>
                  <a:cubicBezTo>
                    <a:pt x="4400" y="-236"/>
                    <a:pt x="6400" y="-236"/>
                    <a:pt x="8400" y="611"/>
                  </a:cubicBezTo>
                  <a:cubicBezTo>
                    <a:pt x="10400" y="1458"/>
                    <a:pt x="12400" y="3152"/>
                    <a:pt x="13400" y="5058"/>
                  </a:cubicBezTo>
                  <a:cubicBezTo>
                    <a:pt x="14400" y="6964"/>
                    <a:pt x="14400" y="9082"/>
                    <a:pt x="13600" y="10776"/>
                  </a:cubicBezTo>
                  <a:cubicBezTo>
                    <a:pt x="12800" y="12470"/>
                    <a:pt x="11200" y="13740"/>
                    <a:pt x="9400" y="14799"/>
                  </a:cubicBezTo>
                  <a:cubicBezTo>
                    <a:pt x="7600" y="15858"/>
                    <a:pt x="5600" y="16705"/>
                    <a:pt x="5400" y="17764"/>
                  </a:cubicBezTo>
                  <a:cubicBezTo>
                    <a:pt x="5200" y="18823"/>
                    <a:pt x="6800" y="20093"/>
                    <a:pt x="9800" y="20729"/>
                  </a:cubicBezTo>
                  <a:cubicBezTo>
                    <a:pt x="12800" y="21364"/>
                    <a:pt x="17200" y="21364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1042650" y="5924550"/>
              <a:ext cx="508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94"/>
                    <a:pt x="21600" y="10588"/>
                    <a:pt x="18000" y="14188"/>
                  </a:cubicBezTo>
                  <a:cubicBezTo>
                    <a:pt x="14400" y="17788"/>
                    <a:pt x="7200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0685831" y="5574153"/>
              <a:ext cx="109169" cy="14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56" fill="norm" stroke="1" extrusionOk="0">
                  <a:moveTo>
                    <a:pt x="5224" y="7466"/>
                  </a:moveTo>
                  <a:cubicBezTo>
                    <a:pt x="4393" y="8987"/>
                    <a:pt x="3562" y="10508"/>
                    <a:pt x="2524" y="12029"/>
                  </a:cubicBezTo>
                  <a:cubicBezTo>
                    <a:pt x="1486" y="13550"/>
                    <a:pt x="239" y="15071"/>
                    <a:pt x="32" y="14615"/>
                  </a:cubicBezTo>
                  <a:cubicBezTo>
                    <a:pt x="-176" y="14159"/>
                    <a:pt x="655" y="11725"/>
                    <a:pt x="2316" y="8987"/>
                  </a:cubicBezTo>
                  <a:cubicBezTo>
                    <a:pt x="3978" y="6249"/>
                    <a:pt x="6470" y="3207"/>
                    <a:pt x="8755" y="1533"/>
                  </a:cubicBezTo>
                  <a:cubicBezTo>
                    <a:pt x="11039" y="-140"/>
                    <a:pt x="13116" y="-444"/>
                    <a:pt x="14362" y="621"/>
                  </a:cubicBezTo>
                  <a:cubicBezTo>
                    <a:pt x="15609" y="1686"/>
                    <a:pt x="16024" y="4119"/>
                    <a:pt x="17062" y="7770"/>
                  </a:cubicBezTo>
                  <a:cubicBezTo>
                    <a:pt x="18101" y="11421"/>
                    <a:pt x="19762" y="16288"/>
                    <a:pt x="21424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439150" y="667385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514"/>
                    <a:pt x="7200" y="15429"/>
                    <a:pt x="10800" y="11829"/>
                  </a:cubicBezTo>
                  <a:cubicBezTo>
                    <a:pt x="14400" y="8229"/>
                    <a:pt x="180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572499" y="66230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883650" y="669925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061450" y="6711950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277350" y="66802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363572" y="6604000"/>
              <a:ext cx="21729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92"/>
                    <a:pt x="4448" y="4985"/>
                    <a:pt x="1502" y="8585"/>
                  </a:cubicBezTo>
                  <a:cubicBezTo>
                    <a:pt x="-1443" y="12185"/>
                    <a:pt x="521" y="1689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652000" y="6559550"/>
              <a:ext cx="1079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550"/>
                    <a:pt x="6776" y="5100"/>
                    <a:pt x="10376" y="8325"/>
                  </a:cubicBezTo>
                  <a:cubicBezTo>
                    <a:pt x="13976" y="11550"/>
                    <a:pt x="17788" y="15450"/>
                    <a:pt x="19694" y="17775"/>
                  </a:cubicBezTo>
                  <a:cubicBezTo>
                    <a:pt x="21600" y="20100"/>
                    <a:pt x="21600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626599" y="6553199"/>
              <a:ext cx="171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4500"/>
                    <a:pt x="13067" y="9000"/>
                    <a:pt x="9467" y="12600"/>
                  </a:cubicBezTo>
                  <a:cubicBezTo>
                    <a:pt x="5867" y="16200"/>
                    <a:pt x="2933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792550" y="6737328"/>
              <a:ext cx="109217" cy="13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16" fill="norm" stroke="1" extrusionOk="0">
                  <a:moveTo>
                    <a:pt x="4818" y="2994"/>
                  </a:moveTo>
                  <a:cubicBezTo>
                    <a:pt x="3987" y="7646"/>
                    <a:pt x="3156" y="12299"/>
                    <a:pt x="2325" y="15622"/>
                  </a:cubicBezTo>
                  <a:cubicBezTo>
                    <a:pt x="1495" y="18945"/>
                    <a:pt x="664" y="20939"/>
                    <a:pt x="248" y="21105"/>
                  </a:cubicBezTo>
                  <a:cubicBezTo>
                    <a:pt x="-167" y="21271"/>
                    <a:pt x="-167" y="19609"/>
                    <a:pt x="1079" y="16619"/>
                  </a:cubicBezTo>
                  <a:cubicBezTo>
                    <a:pt x="2325" y="13628"/>
                    <a:pt x="4818" y="9308"/>
                    <a:pt x="6895" y="6483"/>
                  </a:cubicBezTo>
                  <a:cubicBezTo>
                    <a:pt x="8971" y="3659"/>
                    <a:pt x="10633" y="2329"/>
                    <a:pt x="12710" y="1333"/>
                  </a:cubicBezTo>
                  <a:cubicBezTo>
                    <a:pt x="14787" y="336"/>
                    <a:pt x="17279" y="-329"/>
                    <a:pt x="18941" y="169"/>
                  </a:cubicBezTo>
                  <a:cubicBezTo>
                    <a:pt x="20602" y="668"/>
                    <a:pt x="21433" y="2329"/>
                    <a:pt x="21433" y="5154"/>
                  </a:cubicBezTo>
                  <a:cubicBezTo>
                    <a:pt x="21433" y="7979"/>
                    <a:pt x="20602" y="11966"/>
                    <a:pt x="19771" y="15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0021277" y="6620638"/>
              <a:ext cx="191640" cy="47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3" fill="norm" stroke="1" extrusionOk="0">
                  <a:moveTo>
                    <a:pt x="14844" y="4676"/>
                  </a:moveTo>
                  <a:cubicBezTo>
                    <a:pt x="12945" y="6959"/>
                    <a:pt x="11046" y="9243"/>
                    <a:pt x="8791" y="11812"/>
                  </a:cubicBezTo>
                  <a:cubicBezTo>
                    <a:pt x="6536" y="14381"/>
                    <a:pt x="3925" y="17236"/>
                    <a:pt x="2382" y="18996"/>
                  </a:cubicBezTo>
                  <a:cubicBezTo>
                    <a:pt x="839" y="20757"/>
                    <a:pt x="365" y="21423"/>
                    <a:pt x="127" y="21470"/>
                  </a:cubicBezTo>
                  <a:cubicBezTo>
                    <a:pt x="-110" y="21518"/>
                    <a:pt x="-110" y="20947"/>
                    <a:pt x="958" y="19092"/>
                  </a:cubicBezTo>
                  <a:cubicBezTo>
                    <a:pt x="2026" y="17236"/>
                    <a:pt x="4163" y="14096"/>
                    <a:pt x="5943" y="11146"/>
                  </a:cubicBezTo>
                  <a:cubicBezTo>
                    <a:pt x="7723" y="8196"/>
                    <a:pt x="9147" y="5437"/>
                    <a:pt x="10571" y="3629"/>
                  </a:cubicBezTo>
                  <a:cubicBezTo>
                    <a:pt x="11995" y="1821"/>
                    <a:pt x="13420" y="965"/>
                    <a:pt x="14725" y="489"/>
                  </a:cubicBezTo>
                  <a:cubicBezTo>
                    <a:pt x="16031" y="13"/>
                    <a:pt x="17217" y="-82"/>
                    <a:pt x="18167" y="61"/>
                  </a:cubicBezTo>
                  <a:cubicBezTo>
                    <a:pt x="19116" y="203"/>
                    <a:pt x="19828" y="584"/>
                    <a:pt x="20422" y="1440"/>
                  </a:cubicBezTo>
                  <a:cubicBezTo>
                    <a:pt x="21015" y="2297"/>
                    <a:pt x="21490" y="3629"/>
                    <a:pt x="21490" y="4581"/>
                  </a:cubicBezTo>
                  <a:cubicBezTo>
                    <a:pt x="21490" y="5532"/>
                    <a:pt x="21015" y="6103"/>
                    <a:pt x="19354" y="6722"/>
                  </a:cubicBezTo>
                  <a:cubicBezTo>
                    <a:pt x="17692" y="7340"/>
                    <a:pt x="14844" y="8006"/>
                    <a:pt x="11995" y="8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255250" y="6794500"/>
              <a:ext cx="444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1029"/>
                    <a:pt x="10286" y="2057"/>
                    <a:pt x="13886" y="5657"/>
                  </a:cubicBezTo>
                  <a:cubicBezTo>
                    <a:pt x="17486" y="9257"/>
                    <a:pt x="19543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0236200" y="6788150"/>
              <a:ext cx="1270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67"/>
                    <a:pt x="10800" y="8533"/>
                    <a:pt x="7200" y="12133"/>
                  </a:cubicBezTo>
                  <a:cubicBezTo>
                    <a:pt x="3600" y="15733"/>
                    <a:pt x="18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442789" y="6631781"/>
              <a:ext cx="136311" cy="28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20" fill="norm" stroke="1" extrusionOk="0">
                  <a:moveTo>
                    <a:pt x="21076" y="3180"/>
                  </a:moveTo>
                  <a:cubicBezTo>
                    <a:pt x="21076" y="2060"/>
                    <a:pt x="21076" y="940"/>
                    <a:pt x="20258" y="380"/>
                  </a:cubicBezTo>
                  <a:cubicBezTo>
                    <a:pt x="19440" y="-180"/>
                    <a:pt x="17803" y="-180"/>
                    <a:pt x="15349" y="780"/>
                  </a:cubicBezTo>
                  <a:cubicBezTo>
                    <a:pt x="12894" y="1740"/>
                    <a:pt x="9621" y="3660"/>
                    <a:pt x="6676" y="6300"/>
                  </a:cubicBezTo>
                  <a:cubicBezTo>
                    <a:pt x="3731" y="8940"/>
                    <a:pt x="1112" y="12300"/>
                    <a:pt x="294" y="14700"/>
                  </a:cubicBezTo>
                  <a:cubicBezTo>
                    <a:pt x="-524" y="17100"/>
                    <a:pt x="458" y="18540"/>
                    <a:pt x="2094" y="19500"/>
                  </a:cubicBezTo>
                  <a:cubicBezTo>
                    <a:pt x="3731" y="20460"/>
                    <a:pt x="6021" y="20940"/>
                    <a:pt x="8312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0604500" y="6718300"/>
              <a:ext cx="571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6075"/>
                    <a:pt x="12800" y="12150"/>
                    <a:pt x="16400" y="15750"/>
                  </a:cubicBezTo>
                  <a:cubicBezTo>
                    <a:pt x="20000" y="19350"/>
                    <a:pt x="208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572749" y="6680200"/>
              <a:ext cx="158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463"/>
                    <a:pt x="12960" y="4926"/>
                    <a:pt x="9360" y="8526"/>
                  </a:cubicBezTo>
                  <a:cubicBezTo>
                    <a:pt x="5760" y="12126"/>
                    <a:pt x="2880" y="168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0705530" y="6819937"/>
              <a:ext cx="110637" cy="11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00" fill="norm" stroke="1" extrusionOk="0">
                  <a:moveTo>
                    <a:pt x="2555" y="7062"/>
                  </a:moveTo>
                  <a:cubicBezTo>
                    <a:pt x="2147" y="9025"/>
                    <a:pt x="1740" y="10989"/>
                    <a:pt x="1128" y="13149"/>
                  </a:cubicBezTo>
                  <a:cubicBezTo>
                    <a:pt x="517" y="15309"/>
                    <a:pt x="-298" y="17665"/>
                    <a:pt x="110" y="17469"/>
                  </a:cubicBezTo>
                  <a:cubicBezTo>
                    <a:pt x="517" y="17273"/>
                    <a:pt x="2147" y="14524"/>
                    <a:pt x="4593" y="11382"/>
                  </a:cubicBezTo>
                  <a:cubicBezTo>
                    <a:pt x="7038" y="8240"/>
                    <a:pt x="10298" y="4705"/>
                    <a:pt x="12947" y="2545"/>
                  </a:cubicBezTo>
                  <a:cubicBezTo>
                    <a:pt x="15596" y="385"/>
                    <a:pt x="17634" y="-400"/>
                    <a:pt x="19060" y="189"/>
                  </a:cubicBezTo>
                  <a:cubicBezTo>
                    <a:pt x="20487" y="778"/>
                    <a:pt x="21302" y="2742"/>
                    <a:pt x="21302" y="6473"/>
                  </a:cubicBezTo>
                  <a:cubicBezTo>
                    <a:pt x="21302" y="10204"/>
                    <a:pt x="20487" y="15702"/>
                    <a:pt x="19672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833100" y="6667500"/>
              <a:ext cx="8678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85" y="0"/>
                  </a:moveTo>
                  <a:cubicBezTo>
                    <a:pt x="19493" y="2177"/>
                    <a:pt x="21600" y="4353"/>
                    <a:pt x="21600" y="7116"/>
                  </a:cubicBezTo>
                  <a:cubicBezTo>
                    <a:pt x="21600" y="9879"/>
                    <a:pt x="19493" y="13228"/>
                    <a:pt x="15541" y="15740"/>
                  </a:cubicBezTo>
                  <a:cubicBezTo>
                    <a:pt x="11590" y="18251"/>
                    <a:pt x="5795" y="19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420349" y="6439847"/>
              <a:ext cx="120651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7958" y="3079"/>
                  </a:moveTo>
                  <a:cubicBezTo>
                    <a:pt x="6063" y="6679"/>
                    <a:pt x="4168" y="10279"/>
                    <a:pt x="2653" y="13519"/>
                  </a:cubicBezTo>
                  <a:cubicBezTo>
                    <a:pt x="1137" y="16759"/>
                    <a:pt x="0" y="19639"/>
                    <a:pt x="0" y="20359"/>
                  </a:cubicBezTo>
                  <a:cubicBezTo>
                    <a:pt x="0" y="21079"/>
                    <a:pt x="1137" y="19639"/>
                    <a:pt x="3221" y="16399"/>
                  </a:cubicBezTo>
                  <a:cubicBezTo>
                    <a:pt x="5305" y="13159"/>
                    <a:pt x="8337" y="8119"/>
                    <a:pt x="10611" y="4879"/>
                  </a:cubicBezTo>
                  <a:cubicBezTo>
                    <a:pt x="12884" y="1639"/>
                    <a:pt x="14400" y="199"/>
                    <a:pt x="15916" y="19"/>
                  </a:cubicBezTo>
                  <a:cubicBezTo>
                    <a:pt x="17432" y="-161"/>
                    <a:pt x="18947" y="919"/>
                    <a:pt x="19895" y="4699"/>
                  </a:cubicBezTo>
                  <a:cubicBezTo>
                    <a:pt x="20842" y="8479"/>
                    <a:pt x="21221" y="1495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000750" y="7264399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0800"/>
                    <a:pt x="10888" y="0"/>
                    <a:pt x="14488" y="0"/>
                  </a:cubicBezTo>
                  <a:cubicBezTo>
                    <a:pt x="18088" y="0"/>
                    <a:pt x="1984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032500" y="74358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623050" y="7188200"/>
              <a:ext cx="1968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10" y="4741"/>
                    <a:pt x="10219" y="9483"/>
                    <a:pt x="13819" y="13083"/>
                  </a:cubicBezTo>
                  <a:cubicBezTo>
                    <a:pt x="17419" y="16683"/>
                    <a:pt x="19510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6698027" y="7181850"/>
              <a:ext cx="140924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0" fill="norm" stroke="1" extrusionOk="0">
                  <a:moveTo>
                    <a:pt x="21464" y="0"/>
                  </a:moveTo>
                  <a:cubicBezTo>
                    <a:pt x="19530" y="2302"/>
                    <a:pt x="17595" y="4603"/>
                    <a:pt x="14371" y="7790"/>
                  </a:cubicBezTo>
                  <a:cubicBezTo>
                    <a:pt x="11148" y="10977"/>
                    <a:pt x="6634" y="15049"/>
                    <a:pt x="3894" y="17528"/>
                  </a:cubicBezTo>
                  <a:cubicBezTo>
                    <a:pt x="1154" y="20007"/>
                    <a:pt x="186" y="20892"/>
                    <a:pt x="25" y="21246"/>
                  </a:cubicBezTo>
                  <a:cubicBezTo>
                    <a:pt x="-136" y="21600"/>
                    <a:pt x="509" y="21423"/>
                    <a:pt x="1154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6921500" y="736600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054850" y="7327900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7213600" y="718185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131050" y="7399451"/>
              <a:ext cx="1968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645" y="11153"/>
                    <a:pt x="9290" y="2153"/>
                    <a:pt x="12890" y="353"/>
                  </a:cubicBezTo>
                  <a:cubicBezTo>
                    <a:pt x="16490" y="-1447"/>
                    <a:pt x="19045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7216515" y="7457526"/>
              <a:ext cx="124086" cy="13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701" fill="norm" stroke="1" extrusionOk="0">
                  <a:moveTo>
                    <a:pt x="3889" y="584"/>
                  </a:moveTo>
                  <a:cubicBezTo>
                    <a:pt x="3157" y="5901"/>
                    <a:pt x="2425" y="11218"/>
                    <a:pt x="1693" y="14873"/>
                  </a:cubicBezTo>
                  <a:cubicBezTo>
                    <a:pt x="960" y="18529"/>
                    <a:pt x="228" y="20523"/>
                    <a:pt x="45" y="20689"/>
                  </a:cubicBezTo>
                  <a:cubicBezTo>
                    <a:pt x="-138" y="20855"/>
                    <a:pt x="228" y="19193"/>
                    <a:pt x="1326" y="16369"/>
                  </a:cubicBezTo>
                  <a:cubicBezTo>
                    <a:pt x="2425" y="13544"/>
                    <a:pt x="4255" y="9557"/>
                    <a:pt x="5720" y="6732"/>
                  </a:cubicBezTo>
                  <a:cubicBezTo>
                    <a:pt x="7184" y="3907"/>
                    <a:pt x="8282" y="2246"/>
                    <a:pt x="9747" y="1083"/>
                  </a:cubicBezTo>
                  <a:cubicBezTo>
                    <a:pt x="11211" y="-80"/>
                    <a:pt x="13042" y="-745"/>
                    <a:pt x="15055" y="1415"/>
                  </a:cubicBezTo>
                  <a:cubicBezTo>
                    <a:pt x="17069" y="3575"/>
                    <a:pt x="19265" y="8560"/>
                    <a:pt x="21462" y="13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7442200" y="7391400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547156" y="7308850"/>
              <a:ext cx="1569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33"/>
                    <a:pt x="-1582" y="9067"/>
                    <a:pt x="1118" y="12667"/>
                  </a:cubicBezTo>
                  <a:cubicBezTo>
                    <a:pt x="3818" y="16267"/>
                    <a:pt x="11918" y="1893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740650" y="7232649"/>
              <a:ext cx="133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5294"/>
                    <a:pt x="8914" y="10588"/>
                    <a:pt x="12514" y="14188"/>
                  </a:cubicBezTo>
                  <a:cubicBezTo>
                    <a:pt x="16114" y="17788"/>
                    <a:pt x="18857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778750" y="7245350"/>
              <a:ext cx="1206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530"/>
                    <a:pt x="14779" y="5059"/>
                    <a:pt x="11179" y="8659"/>
                  </a:cubicBezTo>
                  <a:cubicBezTo>
                    <a:pt x="7579" y="12259"/>
                    <a:pt x="3789" y="16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899400" y="7382532"/>
              <a:ext cx="127000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6994"/>
                  </a:moveTo>
                  <a:cubicBezTo>
                    <a:pt x="360" y="4834"/>
                    <a:pt x="720" y="2674"/>
                    <a:pt x="1800" y="1378"/>
                  </a:cubicBezTo>
                  <a:cubicBezTo>
                    <a:pt x="2880" y="82"/>
                    <a:pt x="4680" y="-350"/>
                    <a:pt x="6480" y="298"/>
                  </a:cubicBezTo>
                  <a:cubicBezTo>
                    <a:pt x="8280" y="946"/>
                    <a:pt x="10080" y="2674"/>
                    <a:pt x="10980" y="4834"/>
                  </a:cubicBezTo>
                  <a:cubicBezTo>
                    <a:pt x="11880" y="6994"/>
                    <a:pt x="11880" y="9586"/>
                    <a:pt x="11160" y="11530"/>
                  </a:cubicBezTo>
                  <a:cubicBezTo>
                    <a:pt x="10440" y="13474"/>
                    <a:pt x="9000" y="14770"/>
                    <a:pt x="7560" y="16066"/>
                  </a:cubicBezTo>
                  <a:cubicBezTo>
                    <a:pt x="6120" y="17362"/>
                    <a:pt x="4680" y="18658"/>
                    <a:pt x="5040" y="19522"/>
                  </a:cubicBezTo>
                  <a:cubicBezTo>
                    <a:pt x="5400" y="20386"/>
                    <a:pt x="7560" y="20818"/>
                    <a:pt x="10620" y="21034"/>
                  </a:cubicBezTo>
                  <a:cubicBezTo>
                    <a:pt x="13680" y="21250"/>
                    <a:pt x="17640" y="21250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8128000" y="74041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8312150" y="7219949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8235950" y="743585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245199" y="7501879"/>
              <a:ext cx="120014" cy="9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632" fill="norm" stroke="1" extrusionOk="0">
                  <a:moveTo>
                    <a:pt x="2841" y="8730"/>
                  </a:moveTo>
                  <a:cubicBezTo>
                    <a:pt x="2096" y="10934"/>
                    <a:pt x="1352" y="13138"/>
                    <a:pt x="793" y="15563"/>
                  </a:cubicBezTo>
                  <a:cubicBezTo>
                    <a:pt x="234" y="17987"/>
                    <a:pt x="-138" y="20632"/>
                    <a:pt x="48" y="20632"/>
                  </a:cubicBezTo>
                  <a:cubicBezTo>
                    <a:pt x="234" y="20632"/>
                    <a:pt x="979" y="17987"/>
                    <a:pt x="2655" y="14240"/>
                  </a:cubicBezTo>
                  <a:cubicBezTo>
                    <a:pt x="4331" y="10493"/>
                    <a:pt x="6938" y="5644"/>
                    <a:pt x="9172" y="2779"/>
                  </a:cubicBezTo>
                  <a:cubicBezTo>
                    <a:pt x="11407" y="-86"/>
                    <a:pt x="13269" y="-968"/>
                    <a:pt x="15317" y="1236"/>
                  </a:cubicBezTo>
                  <a:cubicBezTo>
                    <a:pt x="17365" y="3440"/>
                    <a:pt x="19600" y="8730"/>
                    <a:pt x="20531" y="12477"/>
                  </a:cubicBezTo>
                  <a:cubicBezTo>
                    <a:pt x="21462" y="16224"/>
                    <a:pt x="21090" y="18428"/>
                    <a:pt x="20717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661400" y="7420472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476" y="12302"/>
                    <a:pt x="6952" y="4448"/>
                    <a:pt x="10552" y="1502"/>
                  </a:cubicBezTo>
                  <a:cubicBezTo>
                    <a:pt x="14152" y="-1443"/>
                    <a:pt x="1787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8793527" y="7359650"/>
              <a:ext cx="1392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708"/>
                    <a:pt x="-1303" y="9415"/>
                    <a:pt x="240" y="13015"/>
                  </a:cubicBezTo>
                  <a:cubicBezTo>
                    <a:pt x="1783" y="16615"/>
                    <a:pt x="11040" y="1910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966200" y="74739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9169399" y="74803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340850" y="7431201"/>
              <a:ext cx="1460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070" y="3953"/>
                    <a:pt x="8139" y="-1447"/>
                    <a:pt x="11739" y="353"/>
                  </a:cubicBezTo>
                  <a:cubicBezTo>
                    <a:pt x="15339" y="2153"/>
                    <a:pt x="1847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423400" y="7359650"/>
              <a:ext cx="127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15"/>
                    <a:pt x="21600" y="11631"/>
                    <a:pt x="18000" y="15231"/>
                  </a:cubicBezTo>
                  <a:cubicBezTo>
                    <a:pt x="14400" y="18831"/>
                    <a:pt x="72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664699" y="7315200"/>
              <a:ext cx="1905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181"/>
                    <a:pt x="6720" y="6363"/>
                    <a:pt x="10320" y="9963"/>
                  </a:cubicBezTo>
                  <a:cubicBezTo>
                    <a:pt x="13920" y="13563"/>
                    <a:pt x="17760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9721849" y="7302449"/>
              <a:ext cx="152401" cy="3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451"/>
                  </a:moveTo>
                  <a:cubicBezTo>
                    <a:pt x="19800" y="153"/>
                    <a:pt x="18000" y="-145"/>
                    <a:pt x="16650" y="78"/>
                  </a:cubicBezTo>
                  <a:cubicBezTo>
                    <a:pt x="15300" y="302"/>
                    <a:pt x="14400" y="1047"/>
                    <a:pt x="12450" y="3430"/>
                  </a:cubicBezTo>
                  <a:cubicBezTo>
                    <a:pt x="10500" y="5814"/>
                    <a:pt x="7500" y="9836"/>
                    <a:pt x="5250" y="13113"/>
                  </a:cubicBezTo>
                  <a:cubicBezTo>
                    <a:pt x="3000" y="16390"/>
                    <a:pt x="1500" y="18923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9874613" y="7508071"/>
              <a:ext cx="77954" cy="11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52" fill="norm" stroke="1" extrusionOk="0">
                  <a:moveTo>
                    <a:pt x="3403" y="3152"/>
                  </a:moveTo>
                  <a:cubicBezTo>
                    <a:pt x="2235" y="7152"/>
                    <a:pt x="1068" y="11152"/>
                    <a:pt x="484" y="14152"/>
                  </a:cubicBezTo>
                  <a:cubicBezTo>
                    <a:pt x="-100" y="17152"/>
                    <a:pt x="-100" y="19152"/>
                    <a:pt x="192" y="18952"/>
                  </a:cubicBezTo>
                  <a:cubicBezTo>
                    <a:pt x="484" y="18752"/>
                    <a:pt x="1068" y="16352"/>
                    <a:pt x="2819" y="13152"/>
                  </a:cubicBezTo>
                  <a:cubicBezTo>
                    <a:pt x="4570" y="9952"/>
                    <a:pt x="7489" y="5952"/>
                    <a:pt x="10408" y="3352"/>
                  </a:cubicBezTo>
                  <a:cubicBezTo>
                    <a:pt x="13327" y="752"/>
                    <a:pt x="16246" y="-448"/>
                    <a:pt x="18289" y="152"/>
                  </a:cubicBezTo>
                  <a:cubicBezTo>
                    <a:pt x="20332" y="752"/>
                    <a:pt x="21500" y="3152"/>
                    <a:pt x="21500" y="6952"/>
                  </a:cubicBezTo>
                  <a:cubicBezTo>
                    <a:pt x="21500" y="10752"/>
                    <a:pt x="20332" y="15952"/>
                    <a:pt x="19165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026650" y="75247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0240105" y="7308850"/>
              <a:ext cx="2784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314"/>
                    <a:pt x="4867" y="4629"/>
                    <a:pt x="1782" y="8229"/>
                  </a:cubicBezTo>
                  <a:cubicBezTo>
                    <a:pt x="-1304" y="11829"/>
                    <a:pt x="239" y="1671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0115550" y="7548033"/>
              <a:ext cx="1651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492" y="12960"/>
                    <a:pt x="4985" y="5400"/>
                    <a:pt x="8585" y="2160"/>
                  </a:cubicBezTo>
                  <a:cubicBezTo>
                    <a:pt x="12185" y="-1080"/>
                    <a:pt x="16892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0137530" y="7608310"/>
              <a:ext cx="131640" cy="146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786" fill="norm" stroke="1" extrusionOk="0">
                  <a:moveTo>
                    <a:pt x="5697" y="4357"/>
                  </a:moveTo>
                  <a:cubicBezTo>
                    <a:pt x="4325" y="7057"/>
                    <a:pt x="2954" y="9757"/>
                    <a:pt x="1925" y="12907"/>
                  </a:cubicBezTo>
                  <a:cubicBezTo>
                    <a:pt x="897" y="16057"/>
                    <a:pt x="211" y="19657"/>
                    <a:pt x="39" y="20557"/>
                  </a:cubicBezTo>
                  <a:cubicBezTo>
                    <a:pt x="-132" y="21457"/>
                    <a:pt x="211" y="19657"/>
                    <a:pt x="1925" y="16057"/>
                  </a:cubicBezTo>
                  <a:cubicBezTo>
                    <a:pt x="3639" y="12457"/>
                    <a:pt x="6725" y="7057"/>
                    <a:pt x="9125" y="4057"/>
                  </a:cubicBezTo>
                  <a:cubicBezTo>
                    <a:pt x="11525" y="1057"/>
                    <a:pt x="13239" y="457"/>
                    <a:pt x="14954" y="157"/>
                  </a:cubicBezTo>
                  <a:cubicBezTo>
                    <a:pt x="16668" y="-143"/>
                    <a:pt x="18382" y="-143"/>
                    <a:pt x="19582" y="1357"/>
                  </a:cubicBezTo>
                  <a:cubicBezTo>
                    <a:pt x="20782" y="2857"/>
                    <a:pt x="21468" y="5857"/>
                    <a:pt x="21297" y="9157"/>
                  </a:cubicBezTo>
                  <a:cubicBezTo>
                    <a:pt x="21125" y="12457"/>
                    <a:pt x="20097" y="16057"/>
                    <a:pt x="19068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0502900" y="751205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0502899" y="758190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0804438" y="7359138"/>
              <a:ext cx="231862" cy="212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4" fill="norm" stroke="1" extrusionOk="0">
                  <a:moveTo>
                    <a:pt x="21510" y="1957"/>
                  </a:moveTo>
                  <a:cubicBezTo>
                    <a:pt x="20921" y="1110"/>
                    <a:pt x="20332" y="263"/>
                    <a:pt x="19546" y="51"/>
                  </a:cubicBezTo>
                  <a:cubicBezTo>
                    <a:pt x="18761" y="-161"/>
                    <a:pt x="17779" y="263"/>
                    <a:pt x="15226" y="1745"/>
                  </a:cubicBezTo>
                  <a:cubicBezTo>
                    <a:pt x="12674" y="3227"/>
                    <a:pt x="8550" y="5768"/>
                    <a:pt x="5997" y="7251"/>
                  </a:cubicBezTo>
                  <a:cubicBezTo>
                    <a:pt x="3445" y="8733"/>
                    <a:pt x="2463" y="9157"/>
                    <a:pt x="1677" y="9792"/>
                  </a:cubicBezTo>
                  <a:cubicBezTo>
                    <a:pt x="892" y="10427"/>
                    <a:pt x="303" y="11274"/>
                    <a:pt x="695" y="11910"/>
                  </a:cubicBezTo>
                  <a:cubicBezTo>
                    <a:pt x="1088" y="12545"/>
                    <a:pt x="2463" y="12968"/>
                    <a:pt x="3641" y="13392"/>
                  </a:cubicBezTo>
                  <a:cubicBezTo>
                    <a:pt x="4819" y="13815"/>
                    <a:pt x="5801" y="14239"/>
                    <a:pt x="5997" y="14874"/>
                  </a:cubicBezTo>
                  <a:cubicBezTo>
                    <a:pt x="6194" y="15510"/>
                    <a:pt x="5605" y="16357"/>
                    <a:pt x="4819" y="16886"/>
                  </a:cubicBezTo>
                  <a:cubicBezTo>
                    <a:pt x="4034" y="17415"/>
                    <a:pt x="3052" y="17627"/>
                    <a:pt x="2070" y="17945"/>
                  </a:cubicBezTo>
                  <a:cubicBezTo>
                    <a:pt x="1088" y="18263"/>
                    <a:pt x="106" y="18686"/>
                    <a:pt x="8" y="19321"/>
                  </a:cubicBezTo>
                  <a:cubicBezTo>
                    <a:pt x="-90" y="19957"/>
                    <a:pt x="695" y="20804"/>
                    <a:pt x="3150" y="21121"/>
                  </a:cubicBezTo>
                  <a:cubicBezTo>
                    <a:pt x="5605" y="21439"/>
                    <a:pt x="9728" y="21227"/>
                    <a:pt x="13852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049000" y="7429500"/>
              <a:ext cx="1079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1029950" y="7423150"/>
              <a:ext cx="1841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6634" y="1751"/>
                  </a:cubicBezTo>
                  <a:cubicBezTo>
                    <a:pt x="14152" y="3503"/>
                    <a:pt x="10428" y="7005"/>
                    <a:pt x="7448" y="10605"/>
                  </a:cubicBezTo>
                  <a:cubicBezTo>
                    <a:pt x="4469" y="14205"/>
                    <a:pt x="2234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188699" y="75692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1277599" y="74993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795000" y="7712572"/>
              <a:ext cx="425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09" y="12302"/>
                    <a:pt x="6018" y="4448"/>
                    <a:pt x="9618" y="1502"/>
                  </a:cubicBezTo>
                  <a:cubicBezTo>
                    <a:pt x="13218" y="-1443"/>
                    <a:pt x="1740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956643" y="7760316"/>
              <a:ext cx="162207" cy="12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50" fill="norm" stroke="1" extrusionOk="0">
                  <a:moveTo>
                    <a:pt x="5507" y="3034"/>
                  </a:moveTo>
                  <a:cubicBezTo>
                    <a:pt x="4105" y="6169"/>
                    <a:pt x="2702" y="9305"/>
                    <a:pt x="1861" y="11744"/>
                  </a:cubicBezTo>
                  <a:cubicBezTo>
                    <a:pt x="1019" y="14182"/>
                    <a:pt x="739" y="15924"/>
                    <a:pt x="458" y="17666"/>
                  </a:cubicBezTo>
                  <a:cubicBezTo>
                    <a:pt x="178" y="19408"/>
                    <a:pt x="-103" y="21150"/>
                    <a:pt x="37" y="21150"/>
                  </a:cubicBezTo>
                  <a:cubicBezTo>
                    <a:pt x="178" y="21150"/>
                    <a:pt x="739" y="19408"/>
                    <a:pt x="2422" y="15750"/>
                  </a:cubicBezTo>
                  <a:cubicBezTo>
                    <a:pt x="4105" y="12092"/>
                    <a:pt x="6910" y="6518"/>
                    <a:pt x="9014" y="3382"/>
                  </a:cubicBezTo>
                  <a:cubicBezTo>
                    <a:pt x="11118" y="247"/>
                    <a:pt x="12520" y="-450"/>
                    <a:pt x="13642" y="247"/>
                  </a:cubicBezTo>
                  <a:cubicBezTo>
                    <a:pt x="14765" y="944"/>
                    <a:pt x="15606" y="3034"/>
                    <a:pt x="16868" y="6692"/>
                  </a:cubicBezTo>
                  <a:cubicBezTo>
                    <a:pt x="18131" y="10350"/>
                    <a:pt x="19814" y="15576"/>
                    <a:pt x="21497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943600" y="7969250"/>
              <a:ext cx="203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975350" y="808355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286500" y="7918449"/>
              <a:ext cx="196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4024"/>
                    <a:pt x="7432" y="8047"/>
                    <a:pt x="11032" y="11647"/>
                  </a:cubicBezTo>
                  <a:cubicBezTo>
                    <a:pt x="14632" y="15247"/>
                    <a:pt x="18116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6350000" y="7943850"/>
              <a:ext cx="1206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160"/>
                    <a:pt x="12505" y="4320"/>
                    <a:pt x="8905" y="7920"/>
                  </a:cubicBezTo>
                  <a:cubicBezTo>
                    <a:pt x="5305" y="11520"/>
                    <a:pt x="2653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305550" y="7864972"/>
              <a:ext cx="228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00" y="12302"/>
                    <a:pt x="8400" y="4448"/>
                    <a:pt x="12000" y="1502"/>
                  </a:cubicBezTo>
                  <a:cubicBezTo>
                    <a:pt x="15600" y="-1443"/>
                    <a:pt x="18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0" name="Drawing"/>
          <p:cNvGrpSpPr/>
          <p:nvPr/>
        </p:nvGrpSpPr>
        <p:grpSpPr>
          <a:xfrm>
            <a:off x="920750" y="1484905"/>
            <a:ext cx="11875988" cy="7969775"/>
            <a:chOff x="0" y="0"/>
            <a:chExt cx="11875987" cy="7969774"/>
          </a:xfrm>
        </p:grpSpPr>
        <p:sp>
          <p:nvSpPr>
            <p:cNvPr id="1837" name="Line"/>
            <p:cNvSpPr/>
            <p:nvPr/>
          </p:nvSpPr>
          <p:spPr>
            <a:xfrm>
              <a:off x="64946" y="307675"/>
              <a:ext cx="177135" cy="59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31" fill="norm" stroke="1" extrusionOk="0">
                  <a:moveTo>
                    <a:pt x="3595" y="4560"/>
                  </a:moveTo>
                  <a:cubicBezTo>
                    <a:pt x="2340" y="4560"/>
                    <a:pt x="1084" y="4560"/>
                    <a:pt x="456" y="4830"/>
                  </a:cubicBezTo>
                  <a:cubicBezTo>
                    <a:pt x="-172" y="5100"/>
                    <a:pt x="-172" y="5640"/>
                    <a:pt x="581" y="7028"/>
                  </a:cubicBezTo>
                  <a:cubicBezTo>
                    <a:pt x="1335" y="8417"/>
                    <a:pt x="2842" y="10654"/>
                    <a:pt x="3972" y="13084"/>
                  </a:cubicBezTo>
                  <a:cubicBezTo>
                    <a:pt x="5102" y="15514"/>
                    <a:pt x="5856" y="18137"/>
                    <a:pt x="6233" y="19641"/>
                  </a:cubicBezTo>
                  <a:cubicBezTo>
                    <a:pt x="6609" y="21145"/>
                    <a:pt x="6609" y="21531"/>
                    <a:pt x="6609" y="21531"/>
                  </a:cubicBezTo>
                  <a:cubicBezTo>
                    <a:pt x="6609" y="21531"/>
                    <a:pt x="6609" y="21145"/>
                    <a:pt x="5981" y="19641"/>
                  </a:cubicBezTo>
                  <a:cubicBezTo>
                    <a:pt x="5354" y="18137"/>
                    <a:pt x="4098" y="15514"/>
                    <a:pt x="3344" y="12814"/>
                  </a:cubicBezTo>
                  <a:cubicBezTo>
                    <a:pt x="2591" y="10114"/>
                    <a:pt x="2340" y="7337"/>
                    <a:pt x="2716" y="5331"/>
                  </a:cubicBezTo>
                  <a:cubicBezTo>
                    <a:pt x="3093" y="3325"/>
                    <a:pt x="4098" y="2091"/>
                    <a:pt x="5228" y="1320"/>
                  </a:cubicBezTo>
                  <a:cubicBezTo>
                    <a:pt x="6358" y="548"/>
                    <a:pt x="7614" y="240"/>
                    <a:pt x="9247" y="85"/>
                  </a:cubicBezTo>
                  <a:cubicBezTo>
                    <a:pt x="10879" y="-69"/>
                    <a:pt x="12888" y="-69"/>
                    <a:pt x="15023" y="548"/>
                  </a:cubicBezTo>
                  <a:cubicBezTo>
                    <a:pt x="17158" y="1165"/>
                    <a:pt x="19419" y="2400"/>
                    <a:pt x="20423" y="3904"/>
                  </a:cubicBezTo>
                  <a:cubicBezTo>
                    <a:pt x="21428" y="5408"/>
                    <a:pt x="21177" y="7182"/>
                    <a:pt x="19544" y="8532"/>
                  </a:cubicBezTo>
                  <a:cubicBezTo>
                    <a:pt x="17912" y="9882"/>
                    <a:pt x="14898" y="10808"/>
                    <a:pt x="12763" y="11310"/>
                  </a:cubicBezTo>
                  <a:cubicBezTo>
                    <a:pt x="10628" y="11811"/>
                    <a:pt x="9372" y="11888"/>
                    <a:pt x="8116" y="11888"/>
                  </a:cubicBezTo>
                  <a:cubicBezTo>
                    <a:pt x="6861" y="11888"/>
                    <a:pt x="5605" y="11811"/>
                    <a:pt x="5354" y="11502"/>
                  </a:cubicBezTo>
                  <a:cubicBezTo>
                    <a:pt x="5102" y="11194"/>
                    <a:pt x="5856" y="10654"/>
                    <a:pt x="6609" y="1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21968" y="332192"/>
              <a:ext cx="97133" cy="48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12" fill="norm" stroke="1" extrusionOk="0">
                  <a:moveTo>
                    <a:pt x="7302" y="1371"/>
                  </a:moveTo>
                  <a:cubicBezTo>
                    <a:pt x="4544" y="711"/>
                    <a:pt x="1787" y="50"/>
                    <a:pt x="638" y="3"/>
                  </a:cubicBezTo>
                  <a:cubicBezTo>
                    <a:pt x="-511" y="-44"/>
                    <a:pt x="-51" y="522"/>
                    <a:pt x="1557" y="2550"/>
                  </a:cubicBezTo>
                  <a:cubicBezTo>
                    <a:pt x="3166" y="4578"/>
                    <a:pt x="5923" y="8068"/>
                    <a:pt x="7991" y="10992"/>
                  </a:cubicBezTo>
                  <a:cubicBezTo>
                    <a:pt x="10059" y="13916"/>
                    <a:pt x="11438" y="16274"/>
                    <a:pt x="12127" y="17736"/>
                  </a:cubicBezTo>
                  <a:cubicBezTo>
                    <a:pt x="12817" y="19198"/>
                    <a:pt x="12817" y="19764"/>
                    <a:pt x="13276" y="20330"/>
                  </a:cubicBezTo>
                  <a:cubicBezTo>
                    <a:pt x="13736" y="20896"/>
                    <a:pt x="14655" y="21462"/>
                    <a:pt x="16034" y="21509"/>
                  </a:cubicBezTo>
                  <a:cubicBezTo>
                    <a:pt x="17412" y="21556"/>
                    <a:pt x="19251" y="21084"/>
                    <a:pt x="21089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76249" y="542069"/>
              <a:ext cx="385100" cy="42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09" fill="norm" stroke="1" extrusionOk="0">
                  <a:moveTo>
                    <a:pt x="0" y="2463"/>
                  </a:moveTo>
                  <a:cubicBezTo>
                    <a:pt x="0" y="4043"/>
                    <a:pt x="0" y="5624"/>
                    <a:pt x="236" y="6888"/>
                  </a:cubicBezTo>
                  <a:cubicBezTo>
                    <a:pt x="472" y="8153"/>
                    <a:pt x="944" y="9101"/>
                    <a:pt x="1711" y="9470"/>
                  </a:cubicBezTo>
                  <a:cubicBezTo>
                    <a:pt x="2479" y="9838"/>
                    <a:pt x="3541" y="9628"/>
                    <a:pt x="4367" y="8943"/>
                  </a:cubicBezTo>
                  <a:cubicBezTo>
                    <a:pt x="5193" y="8258"/>
                    <a:pt x="5784" y="7099"/>
                    <a:pt x="6138" y="6045"/>
                  </a:cubicBezTo>
                  <a:cubicBezTo>
                    <a:pt x="6492" y="4992"/>
                    <a:pt x="6610" y="4043"/>
                    <a:pt x="6610" y="3991"/>
                  </a:cubicBezTo>
                  <a:cubicBezTo>
                    <a:pt x="6610" y="3938"/>
                    <a:pt x="6492" y="4781"/>
                    <a:pt x="6610" y="5676"/>
                  </a:cubicBezTo>
                  <a:cubicBezTo>
                    <a:pt x="6728" y="6572"/>
                    <a:pt x="7082" y="7520"/>
                    <a:pt x="7967" y="8205"/>
                  </a:cubicBezTo>
                  <a:cubicBezTo>
                    <a:pt x="8852" y="8890"/>
                    <a:pt x="10269" y="9312"/>
                    <a:pt x="12039" y="8732"/>
                  </a:cubicBezTo>
                  <a:cubicBezTo>
                    <a:pt x="13810" y="8153"/>
                    <a:pt x="15934" y="6572"/>
                    <a:pt x="17174" y="5466"/>
                  </a:cubicBezTo>
                  <a:cubicBezTo>
                    <a:pt x="18413" y="4359"/>
                    <a:pt x="18767" y="3727"/>
                    <a:pt x="18944" y="3042"/>
                  </a:cubicBezTo>
                  <a:cubicBezTo>
                    <a:pt x="19121" y="2357"/>
                    <a:pt x="19121" y="1620"/>
                    <a:pt x="18885" y="1093"/>
                  </a:cubicBezTo>
                  <a:cubicBezTo>
                    <a:pt x="18649" y="566"/>
                    <a:pt x="18177" y="250"/>
                    <a:pt x="17646" y="92"/>
                  </a:cubicBezTo>
                  <a:cubicBezTo>
                    <a:pt x="17115" y="-66"/>
                    <a:pt x="16525" y="-66"/>
                    <a:pt x="15757" y="461"/>
                  </a:cubicBezTo>
                  <a:cubicBezTo>
                    <a:pt x="14990" y="988"/>
                    <a:pt x="14046" y="2041"/>
                    <a:pt x="13574" y="3148"/>
                  </a:cubicBezTo>
                  <a:cubicBezTo>
                    <a:pt x="13102" y="4254"/>
                    <a:pt x="13102" y="5413"/>
                    <a:pt x="13397" y="6203"/>
                  </a:cubicBezTo>
                  <a:cubicBezTo>
                    <a:pt x="13692" y="6994"/>
                    <a:pt x="14282" y="7415"/>
                    <a:pt x="14931" y="7626"/>
                  </a:cubicBezTo>
                  <a:cubicBezTo>
                    <a:pt x="15580" y="7836"/>
                    <a:pt x="16289" y="7836"/>
                    <a:pt x="16820" y="7626"/>
                  </a:cubicBezTo>
                  <a:cubicBezTo>
                    <a:pt x="17351" y="7415"/>
                    <a:pt x="17705" y="6994"/>
                    <a:pt x="18059" y="6309"/>
                  </a:cubicBezTo>
                  <a:cubicBezTo>
                    <a:pt x="18413" y="5624"/>
                    <a:pt x="18767" y="4675"/>
                    <a:pt x="19003" y="4465"/>
                  </a:cubicBezTo>
                  <a:cubicBezTo>
                    <a:pt x="19239" y="4254"/>
                    <a:pt x="19357" y="4781"/>
                    <a:pt x="19770" y="6730"/>
                  </a:cubicBezTo>
                  <a:cubicBezTo>
                    <a:pt x="20184" y="8679"/>
                    <a:pt x="20892" y="12051"/>
                    <a:pt x="21246" y="14580"/>
                  </a:cubicBezTo>
                  <a:cubicBezTo>
                    <a:pt x="21600" y="17109"/>
                    <a:pt x="21600" y="18794"/>
                    <a:pt x="20833" y="19901"/>
                  </a:cubicBezTo>
                  <a:cubicBezTo>
                    <a:pt x="20066" y="21007"/>
                    <a:pt x="18531" y="21534"/>
                    <a:pt x="17469" y="21218"/>
                  </a:cubicBezTo>
                  <a:cubicBezTo>
                    <a:pt x="16407" y="20902"/>
                    <a:pt x="15816" y="19743"/>
                    <a:pt x="15816" y="18373"/>
                  </a:cubicBezTo>
                  <a:cubicBezTo>
                    <a:pt x="15816" y="17003"/>
                    <a:pt x="16407" y="15423"/>
                    <a:pt x="16997" y="13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52500" y="585194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7100"/>
                    <a:pt x="2057" y="12600"/>
                    <a:pt x="5657" y="9000"/>
                  </a:cubicBezTo>
                  <a:cubicBezTo>
                    <a:pt x="9257" y="5400"/>
                    <a:pt x="1542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170101" y="508994"/>
              <a:ext cx="23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492"/>
                    <a:pt x="-1447" y="4985"/>
                    <a:pt x="353" y="8585"/>
                  </a:cubicBezTo>
                  <a:cubicBezTo>
                    <a:pt x="2153" y="12185"/>
                    <a:pt x="11153" y="16892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Shape"/>
            <p:cNvSpPr/>
            <p:nvPr/>
          </p:nvSpPr>
          <p:spPr>
            <a:xfrm>
              <a:off x="1187450" y="422211"/>
              <a:ext cx="127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282700" y="446691"/>
              <a:ext cx="133350" cy="19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4695"/>
                  </a:moveTo>
                  <a:cubicBezTo>
                    <a:pt x="343" y="7223"/>
                    <a:pt x="686" y="9751"/>
                    <a:pt x="857" y="12049"/>
                  </a:cubicBezTo>
                  <a:cubicBezTo>
                    <a:pt x="1029" y="14346"/>
                    <a:pt x="1029" y="16414"/>
                    <a:pt x="1029" y="16414"/>
                  </a:cubicBezTo>
                  <a:cubicBezTo>
                    <a:pt x="1029" y="16414"/>
                    <a:pt x="1029" y="14346"/>
                    <a:pt x="1371" y="11589"/>
                  </a:cubicBezTo>
                  <a:cubicBezTo>
                    <a:pt x="1714" y="8831"/>
                    <a:pt x="2400" y="5385"/>
                    <a:pt x="3429" y="3087"/>
                  </a:cubicBezTo>
                  <a:cubicBezTo>
                    <a:pt x="4457" y="789"/>
                    <a:pt x="5829" y="-360"/>
                    <a:pt x="8571" y="100"/>
                  </a:cubicBezTo>
                  <a:cubicBezTo>
                    <a:pt x="11314" y="559"/>
                    <a:pt x="15429" y="2627"/>
                    <a:pt x="17829" y="6419"/>
                  </a:cubicBezTo>
                  <a:cubicBezTo>
                    <a:pt x="20229" y="10210"/>
                    <a:pt x="20914" y="15725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758950" y="388934"/>
              <a:ext cx="196850" cy="19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5" fill="norm" stroke="1" extrusionOk="0">
                  <a:moveTo>
                    <a:pt x="0" y="10168"/>
                  </a:moveTo>
                  <a:cubicBezTo>
                    <a:pt x="929" y="10850"/>
                    <a:pt x="1858" y="11532"/>
                    <a:pt x="3832" y="10964"/>
                  </a:cubicBezTo>
                  <a:cubicBezTo>
                    <a:pt x="5806" y="10395"/>
                    <a:pt x="8826" y="8576"/>
                    <a:pt x="10684" y="7098"/>
                  </a:cubicBezTo>
                  <a:cubicBezTo>
                    <a:pt x="12542" y="5621"/>
                    <a:pt x="13239" y="4484"/>
                    <a:pt x="13587" y="3233"/>
                  </a:cubicBezTo>
                  <a:cubicBezTo>
                    <a:pt x="13935" y="1983"/>
                    <a:pt x="13935" y="618"/>
                    <a:pt x="12542" y="164"/>
                  </a:cubicBezTo>
                  <a:cubicBezTo>
                    <a:pt x="11148" y="-291"/>
                    <a:pt x="8361" y="164"/>
                    <a:pt x="5806" y="1983"/>
                  </a:cubicBezTo>
                  <a:cubicBezTo>
                    <a:pt x="3252" y="3802"/>
                    <a:pt x="929" y="6985"/>
                    <a:pt x="581" y="10623"/>
                  </a:cubicBezTo>
                  <a:cubicBezTo>
                    <a:pt x="232" y="14261"/>
                    <a:pt x="1858" y="18353"/>
                    <a:pt x="5690" y="19831"/>
                  </a:cubicBezTo>
                  <a:cubicBezTo>
                    <a:pt x="9523" y="21309"/>
                    <a:pt x="15561" y="20172"/>
                    <a:pt x="21600" y="1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004881" y="335386"/>
              <a:ext cx="110759" cy="253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207" fill="norm" stroke="1" extrusionOk="0">
                  <a:moveTo>
                    <a:pt x="19169" y="2305"/>
                  </a:moveTo>
                  <a:cubicBezTo>
                    <a:pt x="17991" y="1419"/>
                    <a:pt x="16813" y="534"/>
                    <a:pt x="14064" y="180"/>
                  </a:cubicBezTo>
                  <a:cubicBezTo>
                    <a:pt x="11315" y="-174"/>
                    <a:pt x="6995" y="3"/>
                    <a:pt x="4049" y="623"/>
                  </a:cubicBezTo>
                  <a:cubicBezTo>
                    <a:pt x="1104" y="1242"/>
                    <a:pt x="-467" y="2305"/>
                    <a:pt x="122" y="3987"/>
                  </a:cubicBezTo>
                  <a:cubicBezTo>
                    <a:pt x="711" y="5669"/>
                    <a:pt x="3460" y="7970"/>
                    <a:pt x="6798" y="9564"/>
                  </a:cubicBezTo>
                  <a:cubicBezTo>
                    <a:pt x="10137" y="11157"/>
                    <a:pt x="14064" y="12042"/>
                    <a:pt x="16813" y="12928"/>
                  </a:cubicBezTo>
                  <a:cubicBezTo>
                    <a:pt x="19562" y="13813"/>
                    <a:pt x="21133" y="14698"/>
                    <a:pt x="20348" y="16115"/>
                  </a:cubicBezTo>
                  <a:cubicBezTo>
                    <a:pt x="19562" y="17531"/>
                    <a:pt x="16420" y="19478"/>
                    <a:pt x="13868" y="20452"/>
                  </a:cubicBezTo>
                  <a:cubicBezTo>
                    <a:pt x="11315" y="21426"/>
                    <a:pt x="9351" y="21426"/>
                    <a:pt x="8173" y="20629"/>
                  </a:cubicBezTo>
                  <a:cubicBezTo>
                    <a:pt x="6995" y="19833"/>
                    <a:pt x="6602" y="18239"/>
                    <a:pt x="7584" y="16115"/>
                  </a:cubicBezTo>
                  <a:cubicBezTo>
                    <a:pt x="8566" y="13990"/>
                    <a:pt x="10922" y="11334"/>
                    <a:pt x="13278" y="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226733" y="127957"/>
              <a:ext cx="97367" cy="42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3287" y="1279"/>
                  </a:moveTo>
                  <a:cubicBezTo>
                    <a:pt x="4226" y="534"/>
                    <a:pt x="5165" y="-211"/>
                    <a:pt x="4930" y="55"/>
                  </a:cubicBezTo>
                  <a:cubicBezTo>
                    <a:pt x="4696" y="321"/>
                    <a:pt x="3287" y="1598"/>
                    <a:pt x="2113" y="4258"/>
                  </a:cubicBezTo>
                  <a:cubicBezTo>
                    <a:pt x="939" y="6918"/>
                    <a:pt x="0" y="10961"/>
                    <a:pt x="0" y="13834"/>
                  </a:cubicBezTo>
                  <a:cubicBezTo>
                    <a:pt x="0" y="16707"/>
                    <a:pt x="939" y="18410"/>
                    <a:pt x="2348" y="19580"/>
                  </a:cubicBezTo>
                  <a:cubicBezTo>
                    <a:pt x="3757" y="20751"/>
                    <a:pt x="5635" y="21389"/>
                    <a:pt x="8922" y="21283"/>
                  </a:cubicBezTo>
                  <a:cubicBezTo>
                    <a:pt x="12209" y="21176"/>
                    <a:pt x="16904" y="20325"/>
                    <a:pt x="19252" y="19367"/>
                  </a:cubicBezTo>
                  <a:cubicBezTo>
                    <a:pt x="21600" y="18410"/>
                    <a:pt x="21600" y="17346"/>
                    <a:pt x="21600" y="16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178555" y="350244"/>
              <a:ext cx="18999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3473" y="21600"/>
                  </a:moveTo>
                  <a:cubicBezTo>
                    <a:pt x="9675" y="18000"/>
                    <a:pt x="5877" y="14400"/>
                    <a:pt x="3385" y="13200"/>
                  </a:cubicBezTo>
                  <a:cubicBezTo>
                    <a:pt x="893" y="12000"/>
                    <a:pt x="-294" y="13200"/>
                    <a:pt x="62" y="13800"/>
                  </a:cubicBezTo>
                  <a:cubicBezTo>
                    <a:pt x="418" y="14400"/>
                    <a:pt x="2317" y="14400"/>
                    <a:pt x="6115" y="12000"/>
                  </a:cubicBezTo>
                  <a:cubicBezTo>
                    <a:pt x="9913" y="9600"/>
                    <a:pt x="15609" y="480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389716" y="267694"/>
              <a:ext cx="16405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5400" y="6794"/>
                  </a:moveTo>
                  <a:cubicBezTo>
                    <a:pt x="2700" y="11148"/>
                    <a:pt x="0" y="15503"/>
                    <a:pt x="0" y="18116"/>
                  </a:cubicBezTo>
                  <a:cubicBezTo>
                    <a:pt x="0" y="20729"/>
                    <a:pt x="2700" y="21600"/>
                    <a:pt x="6750" y="21600"/>
                  </a:cubicBezTo>
                  <a:cubicBezTo>
                    <a:pt x="10800" y="21600"/>
                    <a:pt x="16200" y="20729"/>
                    <a:pt x="18900" y="17419"/>
                  </a:cubicBezTo>
                  <a:cubicBezTo>
                    <a:pt x="21600" y="14110"/>
                    <a:pt x="21600" y="8361"/>
                    <a:pt x="18900" y="5052"/>
                  </a:cubicBezTo>
                  <a:cubicBezTo>
                    <a:pt x="16200" y="1742"/>
                    <a:pt x="10800" y="871"/>
                    <a:pt x="5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495550" y="297671"/>
              <a:ext cx="215900" cy="18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3801"/>
                  </a:moveTo>
                  <a:cubicBezTo>
                    <a:pt x="424" y="8841"/>
                    <a:pt x="847" y="13881"/>
                    <a:pt x="1059" y="17001"/>
                  </a:cubicBezTo>
                  <a:cubicBezTo>
                    <a:pt x="1271" y="20121"/>
                    <a:pt x="1271" y="21321"/>
                    <a:pt x="1165" y="21201"/>
                  </a:cubicBezTo>
                  <a:cubicBezTo>
                    <a:pt x="1059" y="21081"/>
                    <a:pt x="847" y="19641"/>
                    <a:pt x="1059" y="17121"/>
                  </a:cubicBezTo>
                  <a:cubicBezTo>
                    <a:pt x="1271" y="14601"/>
                    <a:pt x="1906" y="11001"/>
                    <a:pt x="2647" y="8481"/>
                  </a:cubicBezTo>
                  <a:cubicBezTo>
                    <a:pt x="3388" y="5961"/>
                    <a:pt x="4235" y="4521"/>
                    <a:pt x="4976" y="4761"/>
                  </a:cubicBezTo>
                  <a:cubicBezTo>
                    <a:pt x="5718" y="5001"/>
                    <a:pt x="6353" y="6921"/>
                    <a:pt x="6776" y="8841"/>
                  </a:cubicBezTo>
                  <a:cubicBezTo>
                    <a:pt x="7200" y="10761"/>
                    <a:pt x="7412" y="12681"/>
                    <a:pt x="7729" y="14241"/>
                  </a:cubicBezTo>
                  <a:cubicBezTo>
                    <a:pt x="8047" y="15801"/>
                    <a:pt x="8471" y="17001"/>
                    <a:pt x="8788" y="17001"/>
                  </a:cubicBezTo>
                  <a:cubicBezTo>
                    <a:pt x="9106" y="17001"/>
                    <a:pt x="9318" y="15801"/>
                    <a:pt x="10588" y="12801"/>
                  </a:cubicBezTo>
                  <a:cubicBezTo>
                    <a:pt x="11859" y="9801"/>
                    <a:pt x="14188" y="5001"/>
                    <a:pt x="15882" y="2481"/>
                  </a:cubicBezTo>
                  <a:cubicBezTo>
                    <a:pt x="17576" y="-39"/>
                    <a:pt x="18635" y="-279"/>
                    <a:pt x="19271" y="201"/>
                  </a:cubicBezTo>
                  <a:cubicBezTo>
                    <a:pt x="19906" y="681"/>
                    <a:pt x="20118" y="1881"/>
                    <a:pt x="20435" y="4881"/>
                  </a:cubicBezTo>
                  <a:cubicBezTo>
                    <a:pt x="20753" y="7881"/>
                    <a:pt x="21176" y="12681"/>
                    <a:pt x="21600" y="17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794869" y="0"/>
              <a:ext cx="361082" cy="43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19" fill="norm" stroke="1" extrusionOk="0">
                  <a:moveTo>
                    <a:pt x="7440" y="16171"/>
                  </a:moveTo>
                  <a:cubicBezTo>
                    <a:pt x="7315" y="15448"/>
                    <a:pt x="7190" y="14724"/>
                    <a:pt x="6566" y="14208"/>
                  </a:cubicBezTo>
                  <a:cubicBezTo>
                    <a:pt x="5942" y="13691"/>
                    <a:pt x="4818" y="13381"/>
                    <a:pt x="3507" y="14156"/>
                  </a:cubicBezTo>
                  <a:cubicBezTo>
                    <a:pt x="2196" y="14931"/>
                    <a:pt x="698" y="16791"/>
                    <a:pt x="198" y="18186"/>
                  </a:cubicBezTo>
                  <a:cubicBezTo>
                    <a:pt x="-301" y="19582"/>
                    <a:pt x="198" y="20512"/>
                    <a:pt x="1072" y="20977"/>
                  </a:cubicBezTo>
                  <a:cubicBezTo>
                    <a:pt x="1946" y="21442"/>
                    <a:pt x="3195" y="21442"/>
                    <a:pt x="4319" y="20925"/>
                  </a:cubicBezTo>
                  <a:cubicBezTo>
                    <a:pt x="5442" y="20409"/>
                    <a:pt x="6441" y="19375"/>
                    <a:pt x="7003" y="18600"/>
                  </a:cubicBezTo>
                  <a:cubicBezTo>
                    <a:pt x="7565" y="17825"/>
                    <a:pt x="7690" y="17308"/>
                    <a:pt x="7690" y="17360"/>
                  </a:cubicBezTo>
                  <a:cubicBezTo>
                    <a:pt x="7690" y="17411"/>
                    <a:pt x="7565" y="18031"/>
                    <a:pt x="7627" y="18600"/>
                  </a:cubicBezTo>
                  <a:cubicBezTo>
                    <a:pt x="7690" y="19168"/>
                    <a:pt x="7939" y="19685"/>
                    <a:pt x="8376" y="20047"/>
                  </a:cubicBezTo>
                  <a:cubicBezTo>
                    <a:pt x="8813" y="20409"/>
                    <a:pt x="9438" y="20615"/>
                    <a:pt x="10000" y="20564"/>
                  </a:cubicBezTo>
                  <a:cubicBezTo>
                    <a:pt x="10561" y="20512"/>
                    <a:pt x="11061" y="20202"/>
                    <a:pt x="11935" y="18652"/>
                  </a:cubicBezTo>
                  <a:cubicBezTo>
                    <a:pt x="12809" y="17101"/>
                    <a:pt x="14057" y="14311"/>
                    <a:pt x="15244" y="11314"/>
                  </a:cubicBezTo>
                  <a:cubicBezTo>
                    <a:pt x="16430" y="8317"/>
                    <a:pt x="17553" y="5113"/>
                    <a:pt x="18178" y="3098"/>
                  </a:cubicBezTo>
                  <a:cubicBezTo>
                    <a:pt x="18802" y="1082"/>
                    <a:pt x="18927" y="255"/>
                    <a:pt x="18802" y="49"/>
                  </a:cubicBezTo>
                  <a:cubicBezTo>
                    <a:pt x="18677" y="-158"/>
                    <a:pt x="18302" y="255"/>
                    <a:pt x="17678" y="2064"/>
                  </a:cubicBezTo>
                  <a:cubicBezTo>
                    <a:pt x="17054" y="3873"/>
                    <a:pt x="16180" y="7076"/>
                    <a:pt x="15556" y="9867"/>
                  </a:cubicBezTo>
                  <a:cubicBezTo>
                    <a:pt x="14931" y="12657"/>
                    <a:pt x="14557" y="15034"/>
                    <a:pt x="14682" y="16688"/>
                  </a:cubicBezTo>
                  <a:cubicBezTo>
                    <a:pt x="14807" y="18342"/>
                    <a:pt x="15431" y="19272"/>
                    <a:pt x="16492" y="19582"/>
                  </a:cubicBezTo>
                  <a:cubicBezTo>
                    <a:pt x="17553" y="19892"/>
                    <a:pt x="19052" y="19582"/>
                    <a:pt x="19926" y="19013"/>
                  </a:cubicBezTo>
                  <a:cubicBezTo>
                    <a:pt x="20800" y="18445"/>
                    <a:pt x="21049" y="17618"/>
                    <a:pt x="21299" y="16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007783" y="115294"/>
              <a:ext cx="262467" cy="27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4877" y="12861"/>
                  </a:moveTo>
                  <a:cubicBezTo>
                    <a:pt x="3832" y="12531"/>
                    <a:pt x="2787" y="12202"/>
                    <a:pt x="1829" y="11707"/>
                  </a:cubicBezTo>
                  <a:cubicBezTo>
                    <a:pt x="871" y="11212"/>
                    <a:pt x="0" y="10553"/>
                    <a:pt x="0" y="10058"/>
                  </a:cubicBezTo>
                  <a:cubicBezTo>
                    <a:pt x="0" y="9563"/>
                    <a:pt x="871" y="9234"/>
                    <a:pt x="2961" y="8986"/>
                  </a:cubicBezTo>
                  <a:cubicBezTo>
                    <a:pt x="5052" y="8739"/>
                    <a:pt x="8361" y="8574"/>
                    <a:pt x="10452" y="8492"/>
                  </a:cubicBezTo>
                  <a:cubicBezTo>
                    <a:pt x="12542" y="8409"/>
                    <a:pt x="13413" y="8409"/>
                    <a:pt x="14023" y="8821"/>
                  </a:cubicBezTo>
                  <a:cubicBezTo>
                    <a:pt x="14632" y="9234"/>
                    <a:pt x="14981" y="10058"/>
                    <a:pt x="14981" y="11872"/>
                  </a:cubicBezTo>
                  <a:cubicBezTo>
                    <a:pt x="14981" y="13685"/>
                    <a:pt x="14632" y="16489"/>
                    <a:pt x="14371" y="18467"/>
                  </a:cubicBezTo>
                  <a:cubicBezTo>
                    <a:pt x="14110" y="20446"/>
                    <a:pt x="13935" y="21600"/>
                    <a:pt x="14110" y="21270"/>
                  </a:cubicBezTo>
                  <a:cubicBezTo>
                    <a:pt x="14284" y="20940"/>
                    <a:pt x="14806" y="19127"/>
                    <a:pt x="15765" y="15664"/>
                  </a:cubicBezTo>
                  <a:cubicBezTo>
                    <a:pt x="16723" y="12202"/>
                    <a:pt x="18116" y="7090"/>
                    <a:pt x="19161" y="4205"/>
                  </a:cubicBezTo>
                  <a:cubicBezTo>
                    <a:pt x="20206" y="1319"/>
                    <a:pt x="20903" y="6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288947" y="193993"/>
              <a:ext cx="153836" cy="17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830" fill="norm" stroke="1" extrusionOk="0">
                  <a:moveTo>
                    <a:pt x="13690" y="4325"/>
                  </a:moveTo>
                  <a:cubicBezTo>
                    <a:pt x="13405" y="2782"/>
                    <a:pt x="13121" y="1239"/>
                    <a:pt x="12126" y="467"/>
                  </a:cubicBezTo>
                  <a:cubicBezTo>
                    <a:pt x="11132" y="-304"/>
                    <a:pt x="9426" y="-304"/>
                    <a:pt x="7153" y="1882"/>
                  </a:cubicBezTo>
                  <a:cubicBezTo>
                    <a:pt x="4879" y="4067"/>
                    <a:pt x="2037" y="8439"/>
                    <a:pt x="758" y="12039"/>
                  </a:cubicBezTo>
                  <a:cubicBezTo>
                    <a:pt x="-521" y="15639"/>
                    <a:pt x="-237" y="18467"/>
                    <a:pt x="2037" y="19882"/>
                  </a:cubicBezTo>
                  <a:cubicBezTo>
                    <a:pt x="4311" y="21296"/>
                    <a:pt x="8574" y="21296"/>
                    <a:pt x="12126" y="18725"/>
                  </a:cubicBezTo>
                  <a:cubicBezTo>
                    <a:pt x="15679" y="16153"/>
                    <a:pt x="18521" y="11010"/>
                    <a:pt x="19800" y="7667"/>
                  </a:cubicBezTo>
                  <a:cubicBezTo>
                    <a:pt x="21079" y="4325"/>
                    <a:pt x="20795" y="2782"/>
                    <a:pt x="19800" y="2396"/>
                  </a:cubicBezTo>
                  <a:cubicBezTo>
                    <a:pt x="18805" y="2010"/>
                    <a:pt x="17100" y="2782"/>
                    <a:pt x="15395" y="3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460750" y="167540"/>
              <a:ext cx="203200" cy="18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3554"/>
                  </a:moveTo>
                  <a:cubicBezTo>
                    <a:pt x="900" y="2809"/>
                    <a:pt x="1800" y="2064"/>
                    <a:pt x="2475" y="2313"/>
                  </a:cubicBezTo>
                  <a:cubicBezTo>
                    <a:pt x="3150" y="2561"/>
                    <a:pt x="3600" y="3802"/>
                    <a:pt x="4050" y="6285"/>
                  </a:cubicBezTo>
                  <a:cubicBezTo>
                    <a:pt x="4500" y="8768"/>
                    <a:pt x="4950" y="12492"/>
                    <a:pt x="4837" y="14851"/>
                  </a:cubicBezTo>
                  <a:cubicBezTo>
                    <a:pt x="4725" y="17209"/>
                    <a:pt x="4050" y="18202"/>
                    <a:pt x="3825" y="18078"/>
                  </a:cubicBezTo>
                  <a:cubicBezTo>
                    <a:pt x="3600" y="17954"/>
                    <a:pt x="3825" y="16713"/>
                    <a:pt x="5062" y="14106"/>
                  </a:cubicBezTo>
                  <a:cubicBezTo>
                    <a:pt x="6300" y="11499"/>
                    <a:pt x="8550" y="7527"/>
                    <a:pt x="10350" y="4920"/>
                  </a:cubicBezTo>
                  <a:cubicBezTo>
                    <a:pt x="12150" y="2313"/>
                    <a:pt x="13500" y="1071"/>
                    <a:pt x="14738" y="451"/>
                  </a:cubicBezTo>
                  <a:cubicBezTo>
                    <a:pt x="15975" y="-170"/>
                    <a:pt x="17100" y="-170"/>
                    <a:pt x="17888" y="575"/>
                  </a:cubicBezTo>
                  <a:cubicBezTo>
                    <a:pt x="18675" y="1320"/>
                    <a:pt x="19125" y="2809"/>
                    <a:pt x="19687" y="6409"/>
                  </a:cubicBezTo>
                  <a:cubicBezTo>
                    <a:pt x="20250" y="10009"/>
                    <a:pt x="20925" y="15720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27000" y="585194"/>
              <a:ext cx="286385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20733"/>
                    <a:pt x="1373" y="19865"/>
                    <a:pt x="2004" y="19128"/>
                  </a:cubicBezTo>
                  <a:cubicBezTo>
                    <a:pt x="2634" y="18390"/>
                    <a:pt x="3209" y="17783"/>
                    <a:pt x="3752" y="17133"/>
                  </a:cubicBezTo>
                  <a:cubicBezTo>
                    <a:pt x="4294" y="16482"/>
                    <a:pt x="4805" y="15788"/>
                    <a:pt x="5356" y="15094"/>
                  </a:cubicBezTo>
                  <a:cubicBezTo>
                    <a:pt x="5907" y="14400"/>
                    <a:pt x="6498" y="13706"/>
                    <a:pt x="7112" y="13012"/>
                  </a:cubicBezTo>
                  <a:cubicBezTo>
                    <a:pt x="7727" y="12318"/>
                    <a:pt x="8365" y="11624"/>
                    <a:pt x="9020" y="10930"/>
                  </a:cubicBezTo>
                  <a:cubicBezTo>
                    <a:pt x="9675" y="10236"/>
                    <a:pt x="10345" y="9542"/>
                    <a:pt x="11024" y="8848"/>
                  </a:cubicBezTo>
                  <a:cubicBezTo>
                    <a:pt x="11702" y="8154"/>
                    <a:pt x="12388" y="7460"/>
                    <a:pt x="12971" y="6940"/>
                  </a:cubicBezTo>
                  <a:cubicBezTo>
                    <a:pt x="13554" y="6419"/>
                    <a:pt x="14033" y="6072"/>
                    <a:pt x="14608" y="5595"/>
                  </a:cubicBezTo>
                  <a:cubicBezTo>
                    <a:pt x="15182" y="5118"/>
                    <a:pt x="15853" y="4511"/>
                    <a:pt x="16483" y="3947"/>
                  </a:cubicBezTo>
                  <a:cubicBezTo>
                    <a:pt x="17114" y="3383"/>
                    <a:pt x="17705" y="2863"/>
                    <a:pt x="18375" y="2342"/>
                  </a:cubicBezTo>
                  <a:cubicBezTo>
                    <a:pt x="19046" y="1822"/>
                    <a:pt x="19796" y="1301"/>
                    <a:pt x="20347" y="911"/>
                  </a:cubicBezTo>
                  <a:cubicBezTo>
                    <a:pt x="20898" y="520"/>
                    <a:pt x="21249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74650" y="629644"/>
              <a:ext cx="305435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" y="20925"/>
                    <a:pt x="659" y="20250"/>
                    <a:pt x="1108" y="19575"/>
                  </a:cubicBezTo>
                  <a:cubicBezTo>
                    <a:pt x="1557" y="18900"/>
                    <a:pt x="2126" y="18225"/>
                    <a:pt x="2702" y="17625"/>
                  </a:cubicBezTo>
                  <a:cubicBezTo>
                    <a:pt x="3278" y="17025"/>
                    <a:pt x="3862" y="16500"/>
                    <a:pt x="4401" y="16012"/>
                  </a:cubicBezTo>
                  <a:cubicBezTo>
                    <a:pt x="4940" y="15525"/>
                    <a:pt x="5434" y="15075"/>
                    <a:pt x="5958" y="14662"/>
                  </a:cubicBezTo>
                  <a:cubicBezTo>
                    <a:pt x="6481" y="14250"/>
                    <a:pt x="7035" y="13875"/>
                    <a:pt x="7597" y="13462"/>
                  </a:cubicBezTo>
                  <a:cubicBezTo>
                    <a:pt x="8158" y="13050"/>
                    <a:pt x="8727" y="12600"/>
                    <a:pt x="9311" y="12112"/>
                  </a:cubicBezTo>
                  <a:cubicBezTo>
                    <a:pt x="9894" y="11625"/>
                    <a:pt x="10493" y="11100"/>
                    <a:pt x="11077" y="10537"/>
                  </a:cubicBezTo>
                  <a:cubicBezTo>
                    <a:pt x="11661" y="9975"/>
                    <a:pt x="12230" y="9375"/>
                    <a:pt x="12768" y="8813"/>
                  </a:cubicBezTo>
                  <a:cubicBezTo>
                    <a:pt x="13307" y="8250"/>
                    <a:pt x="13816" y="7725"/>
                    <a:pt x="14370" y="7163"/>
                  </a:cubicBezTo>
                  <a:cubicBezTo>
                    <a:pt x="14924" y="6600"/>
                    <a:pt x="15523" y="6000"/>
                    <a:pt x="16136" y="5325"/>
                  </a:cubicBezTo>
                  <a:cubicBezTo>
                    <a:pt x="16750" y="4650"/>
                    <a:pt x="17379" y="3900"/>
                    <a:pt x="17955" y="3262"/>
                  </a:cubicBezTo>
                  <a:cubicBezTo>
                    <a:pt x="18531" y="2625"/>
                    <a:pt x="19055" y="2100"/>
                    <a:pt x="19579" y="1650"/>
                  </a:cubicBezTo>
                  <a:cubicBezTo>
                    <a:pt x="20103" y="1200"/>
                    <a:pt x="20627" y="825"/>
                    <a:pt x="20964" y="562"/>
                  </a:cubicBezTo>
                  <a:cubicBezTo>
                    <a:pt x="21301" y="300"/>
                    <a:pt x="21450" y="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854450" y="216894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873500" y="432794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526300" y="20546"/>
              <a:ext cx="433050" cy="73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05" fill="norm" stroke="1" extrusionOk="0">
                  <a:moveTo>
                    <a:pt x="5095" y="2201"/>
                  </a:moveTo>
                  <a:cubicBezTo>
                    <a:pt x="4046" y="2816"/>
                    <a:pt x="2998" y="3432"/>
                    <a:pt x="2159" y="3770"/>
                  </a:cubicBezTo>
                  <a:cubicBezTo>
                    <a:pt x="1320" y="4109"/>
                    <a:pt x="691" y="4170"/>
                    <a:pt x="324" y="4016"/>
                  </a:cubicBezTo>
                  <a:cubicBezTo>
                    <a:pt x="-43" y="3862"/>
                    <a:pt x="-148" y="3493"/>
                    <a:pt x="271" y="2878"/>
                  </a:cubicBezTo>
                  <a:cubicBezTo>
                    <a:pt x="691" y="2262"/>
                    <a:pt x="1635" y="1401"/>
                    <a:pt x="2473" y="816"/>
                  </a:cubicBezTo>
                  <a:cubicBezTo>
                    <a:pt x="3312" y="232"/>
                    <a:pt x="4046" y="-76"/>
                    <a:pt x="4413" y="16"/>
                  </a:cubicBezTo>
                  <a:cubicBezTo>
                    <a:pt x="4780" y="109"/>
                    <a:pt x="4780" y="601"/>
                    <a:pt x="4833" y="2016"/>
                  </a:cubicBezTo>
                  <a:cubicBezTo>
                    <a:pt x="4885" y="3432"/>
                    <a:pt x="4990" y="5770"/>
                    <a:pt x="4990" y="7524"/>
                  </a:cubicBezTo>
                  <a:cubicBezTo>
                    <a:pt x="4990" y="9278"/>
                    <a:pt x="4885" y="10447"/>
                    <a:pt x="4623" y="11186"/>
                  </a:cubicBezTo>
                  <a:cubicBezTo>
                    <a:pt x="4361" y="11924"/>
                    <a:pt x="3941" y="12232"/>
                    <a:pt x="3469" y="12478"/>
                  </a:cubicBezTo>
                  <a:cubicBezTo>
                    <a:pt x="2998" y="12724"/>
                    <a:pt x="2473" y="12909"/>
                    <a:pt x="1897" y="12939"/>
                  </a:cubicBezTo>
                  <a:cubicBezTo>
                    <a:pt x="1320" y="12970"/>
                    <a:pt x="691" y="12847"/>
                    <a:pt x="376" y="12570"/>
                  </a:cubicBezTo>
                  <a:cubicBezTo>
                    <a:pt x="62" y="12293"/>
                    <a:pt x="62" y="11862"/>
                    <a:pt x="1005" y="10878"/>
                  </a:cubicBezTo>
                  <a:cubicBezTo>
                    <a:pt x="1949" y="9893"/>
                    <a:pt x="3836" y="8355"/>
                    <a:pt x="5619" y="6724"/>
                  </a:cubicBezTo>
                  <a:cubicBezTo>
                    <a:pt x="7402" y="5093"/>
                    <a:pt x="9079" y="3370"/>
                    <a:pt x="10180" y="2201"/>
                  </a:cubicBezTo>
                  <a:cubicBezTo>
                    <a:pt x="11281" y="1032"/>
                    <a:pt x="11805" y="416"/>
                    <a:pt x="12068" y="262"/>
                  </a:cubicBezTo>
                  <a:cubicBezTo>
                    <a:pt x="12330" y="109"/>
                    <a:pt x="12330" y="416"/>
                    <a:pt x="11910" y="1616"/>
                  </a:cubicBezTo>
                  <a:cubicBezTo>
                    <a:pt x="11491" y="2816"/>
                    <a:pt x="10652" y="4909"/>
                    <a:pt x="9918" y="7032"/>
                  </a:cubicBezTo>
                  <a:cubicBezTo>
                    <a:pt x="9184" y="9155"/>
                    <a:pt x="8555" y="11309"/>
                    <a:pt x="8240" y="13339"/>
                  </a:cubicBezTo>
                  <a:cubicBezTo>
                    <a:pt x="7926" y="15370"/>
                    <a:pt x="7926" y="17278"/>
                    <a:pt x="8188" y="18601"/>
                  </a:cubicBezTo>
                  <a:cubicBezTo>
                    <a:pt x="8450" y="19924"/>
                    <a:pt x="8974" y="20662"/>
                    <a:pt x="9499" y="21062"/>
                  </a:cubicBezTo>
                  <a:cubicBezTo>
                    <a:pt x="10023" y="21462"/>
                    <a:pt x="10547" y="21524"/>
                    <a:pt x="11124" y="21186"/>
                  </a:cubicBezTo>
                  <a:cubicBezTo>
                    <a:pt x="11701" y="20847"/>
                    <a:pt x="12330" y="20109"/>
                    <a:pt x="12697" y="18878"/>
                  </a:cubicBezTo>
                  <a:cubicBezTo>
                    <a:pt x="13064" y="17647"/>
                    <a:pt x="13169" y="15924"/>
                    <a:pt x="12906" y="14816"/>
                  </a:cubicBezTo>
                  <a:cubicBezTo>
                    <a:pt x="12644" y="13709"/>
                    <a:pt x="12015" y="13216"/>
                    <a:pt x="11543" y="12816"/>
                  </a:cubicBezTo>
                  <a:cubicBezTo>
                    <a:pt x="11071" y="12416"/>
                    <a:pt x="10757" y="12109"/>
                    <a:pt x="10914" y="11862"/>
                  </a:cubicBezTo>
                  <a:cubicBezTo>
                    <a:pt x="11071" y="11616"/>
                    <a:pt x="11701" y="11432"/>
                    <a:pt x="13535" y="11155"/>
                  </a:cubicBezTo>
                  <a:cubicBezTo>
                    <a:pt x="15370" y="10878"/>
                    <a:pt x="18411" y="10509"/>
                    <a:pt x="21452" y="10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539571" y="63945"/>
              <a:ext cx="143583" cy="37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0" h="21278" fill="norm" stroke="1" extrusionOk="0">
                  <a:moveTo>
                    <a:pt x="17664" y="2895"/>
                  </a:moveTo>
                  <a:cubicBezTo>
                    <a:pt x="17964" y="1940"/>
                    <a:pt x="18264" y="985"/>
                    <a:pt x="17364" y="448"/>
                  </a:cubicBezTo>
                  <a:cubicBezTo>
                    <a:pt x="16464" y="-89"/>
                    <a:pt x="14364" y="-208"/>
                    <a:pt x="11364" y="448"/>
                  </a:cubicBezTo>
                  <a:cubicBezTo>
                    <a:pt x="8364" y="1105"/>
                    <a:pt x="4464" y="2537"/>
                    <a:pt x="2214" y="3849"/>
                  </a:cubicBezTo>
                  <a:cubicBezTo>
                    <a:pt x="-36" y="5162"/>
                    <a:pt x="-636" y="6356"/>
                    <a:pt x="714" y="7609"/>
                  </a:cubicBezTo>
                  <a:cubicBezTo>
                    <a:pt x="2064" y="8862"/>
                    <a:pt x="5364" y="10174"/>
                    <a:pt x="9114" y="11547"/>
                  </a:cubicBezTo>
                  <a:cubicBezTo>
                    <a:pt x="12864" y="12919"/>
                    <a:pt x="17064" y="14351"/>
                    <a:pt x="19014" y="15723"/>
                  </a:cubicBezTo>
                  <a:cubicBezTo>
                    <a:pt x="20964" y="17096"/>
                    <a:pt x="20664" y="18409"/>
                    <a:pt x="18864" y="19363"/>
                  </a:cubicBezTo>
                  <a:cubicBezTo>
                    <a:pt x="17064" y="20318"/>
                    <a:pt x="13764" y="20915"/>
                    <a:pt x="11064" y="21153"/>
                  </a:cubicBezTo>
                  <a:cubicBezTo>
                    <a:pt x="8364" y="21392"/>
                    <a:pt x="6264" y="21273"/>
                    <a:pt x="5064" y="20915"/>
                  </a:cubicBezTo>
                  <a:cubicBezTo>
                    <a:pt x="3864" y="20557"/>
                    <a:pt x="3564" y="19960"/>
                    <a:pt x="4464" y="19423"/>
                  </a:cubicBezTo>
                  <a:cubicBezTo>
                    <a:pt x="5364" y="18886"/>
                    <a:pt x="7464" y="18409"/>
                    <a:pt x="9564" y="1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892800" y="185144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930899" y="31214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401796" y="35103"/>
              <a:ext cx="291104" cy="40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18" fill="norm" stroke="1" extrusionOk="0">
                  <a:moveTo>
                    <a:pt x="13543" y="3216"/>
                  </a:moveTo>
                  <a:cubicBezTo>
                    <a:pt x="13230" y="2660"/>
                    <a:pt x="12917" y="2103"/>
                    <a:pt x="12369" y="1769"/>
                  </a:cubicBezTo>
                  <a:cubicBezTo>
                    <a:pt x="11822" y="1435"/>
                    <a:pt x="11039" y="1323"/>
                    <a:pt x="10256" y="1268"/>
                  </a:cubicBezTo>
                  <a:cubicBezTo>
                    <a:pt x="9474" y="1212"/>
                    <a:pt x="8691" y="1212"/>
                    <a:pt x="7361" y="1991"/>
                  </a:cubicBezTo>
                  <a:cubicBezTo>
                    <a:pt x="6030" y="2771"/>
                    <a:pt x="4152" y="4330"/>
                    <a:pt x="2665" y="6835"/>
                  </a:cubicBezTo>
                  <a:cubicBezTo>
                    <a:pt x="1178" y="9340"/>
                    <a:pt x="83" y="12791"/>
                    <a:pt x="4" y="15352"/>
                  </a:cubicBezTo>
                  <a:cubicBezTo>
                    <a:pt x="-74" y="17913"/>
                    <a:pt x="865" y="19583"/>
                    <a:pt x="2196" y="20474"/>
                  </a:cubicBezTo>
                  <a:cubicBezTo>
                    <a:pt x="3526" y="21365"/>
                    <a:pt x="5248" y="21476"/>
                    <a:pt x="7204" y="20697"/>
                  </a:cubicBezTo>
                  <a:cubicBezTo>
                    <a:pt x="9161" y="19917"/>
                    <a:pt x="11352" y="18247"/>
                    <a:pt x="12917" y="16076"/>
                  </a:cubicBezTo>
                  <a:cubicBezTo>
                    <a:pt x="14483" y="13905"/>
                    <a:pt x="15422" y="11233"/>
                    <a:pt x="16048" y="8895"/>
                  </a:cubicBezTo>
                  <a:cubicBezTo>
                    <a:pt x="16674" y="6556"/>
                    <a:pt x="16987" y="4552"/>
                    <a:pt x="16517" y="3105"/>
                  </a:cubicBezTo>
                  <a:cubicBezTo>
                    <a:pt x="16048" y="1657"/>
                    <a:pt x="14796" y="767"/>
                    <a:pt x="13778" y="321"/>
                  </a:cubicBezTo>
                  <a:cubicBezTo>
                    <a:pt x="12761" y="-124"/>
                    <a:pt x="11978" y="-124"/>
                    <a:pt x="10804" y="433"/>
                  </a:cubicBezTo>
                  <a:cubicBezTo>
                    <a:pt x="9630" y="989"/>
                    <a:pt x="8065" y="2103"/>
                    <a:pt x="6813" y="3161"/>
                  </a:cubicBezTo>
                  <a:cubicBezTo>
                    <a:pt x="5561" y="4218"/>
                    <a:pt x="4622" y="5220"/>
                    <a:pt x="4230" y="6000"/>
                  </a:cubicBezTo>
                  <a:cubicBezTo>
                    <a:pt x="3839" y="6779"/>
                    <a:pt x="3996" y="7336"/>
                    <a:pt x="4543" y="7725"/>
                  </a:cubicBezTo>
                  <a:cubicBezTo>
                    <a:pt x="5091" y="8115"/>
                    <a:pt x="6030" y="8338"/>
                    <a:pt x="8926" y="8227"/>
                  </a:cubicBezTo>
                  <a:cubicBezTo>
                    <a:pt x="11822" y="8115"/>
                    <a:pt x="16674" y="7670"/>
                    <a:pt x="21526" y="7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6740964" y="28997"/>
              <a:ext cx="205937" cy="41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66" fill="norm" stroke="1" extrusionOk="0">
                  <a:moveTo>
                    <a:pt x="21227" y="1830"/>
                  </a:moveTo>
                  <a:cubicBezTo>
                    <a:pt x="20354" y="1175"/>
                    <a:pt x="19482" y="521"/>
                    <a:pt x="18282" y="193"/>
                  </a:cubicBezTo>
                  <a:cubicBezTo>
                    <a:pt x="17082" y="-134"/>
                    <a:pt x="15554" y="-134"/>
                    <a:pt x="13154" y="902"/>
                  </a:cubicBezTo>
                  <a:cubicBezTo>
                    <a:pt x="10754" y="1939"/>
                    <a:pt x="7482" y="4011"/>
                    <a:pt x="4972" y="6739"/>
                  </a:cubicBezTo>
                  <a:cubicBezTo>
                    <a:pt x="2463" y="9466"/>
                    <a:pt x="718" y="12848"/>
                    <a:pt x="172" y="15248"/>
                  </a:cubicBezTo>
                  <a:cubicBezTo>
                    <a:pt x="-373" y="17648"/>
                    <a:pt x="282" y="19066"/>
                    <a:pt x="3445" y="19939"/>
                  </a:cubicBezTo>
                  <a:cubicBezTo>
                    <a:pt x="6609" y="20811"/>
                    <a:pt x="12282" y="21139"/>
                    <a:pt x="17954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017113" y="89374"/>
              <a:ext cx="151041" cy="52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8" fill="norm" stroke="1" extrusionOk="0">
                  <a:moveTo>
                    <a:pt x="6249" y="6761"/>
                  </a:moveTo>
                  <a:cubicBezTo>
                    <a:pt x="5049" y="7020"/>
                    <a:pt x="3849" y="7279"/>
                    <a:pt x="3249" y="8445"/>
                  </a:cubicBezTo>
                  <a:cubicBezTo>
                    <a:pt x="2649" y="9612"/>
                    <a:pt x="2649" y="11685"/>
                    <a:pt x="2499" y="13845"/>
                  </a:cubicBezTo>
                  <a:cubicBezTo>
                    <a:pt x="2349" y="16005"/>
                    <a:pt x="2049" y="18252"/>
                    <a:pt x="1599" y="19634"/>
                  </a:cubicBezTo>
                  <a:cubicBezTo>
                    <a:pt x="1149" y="21017"/>
                    <a:pt x="549" y="21535"/>
                    <a:pt x="249" y="21449"/>
                  </a:cubicBezTo>
                  <a:cubicBezTo>
                    <a:pt x="-51" y="21362"/>
                    <a:pt x="-51" y="20671"/>
                    <a:pt x="99" y="18857"/>
                  </a:cubicBezTo>
                  <a:cubicBezTo>
                    <a:pt x="249" y="17042"/>
                    <a:pt x="549" y="14105"/>
                    <a:pt x="1449" y="11253"/>
                  </a:cubicBezTo>
                  <a:cubicBezTo>
                    <a:pt x="2349" y="8402"/>
                    <a:pt x="3849" y="5637"/>
                    <a:pt x="5349" y="3823"/>
                  </a:cubicBezTo>
                  <a:cubicBezTo>
                    <a:pt x="6849" y="2009"/>
                    <a:pt x="8349" y="1145"/>
                    <a:pt x="9999" y="626"/>
                  </a:cubicBezTo>
                  <a:cubicBezTo>
                    <a:pt x="11649" y="108"/>
                    <a:pt x="13449" y="-65"/>
                    <a:pt x="14799" y="21"/>
                  </a:cubicBezTo>
                  <a:cubicBezTo>
                    <a:pt x="16149" y="108"/>
                    <a:pt x="17049" y="453"/>
                    <a:pt x="18399" y="1577"/>
                  </a:cubicBezTo>
                  <a:cubicBezTo>
                    <a:pt x="19749" y="2700"/>
                    <a:pt x="21549" y="4601"/>
                    <a:pt x="21399" y="6069"/>
                  </a:cubicBezTo>
                  <a:cubicBezTo>
                    <a:pt x="21249" y="7538"/>
                    <a:pt x="19149" y="8575"/>
                    <a:pt x="15849" y="9093"/>
                  </a:cubicBezTo>
                  <a:cubicBezTo>
                    <a:pt x="12549" y="9612"/>
                    <a:pt x="8049" y="9612"/>
                    <a:pt x="3549" y="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7226300" y="299444"/>
              <a:ext cx="1016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100"/>
                    <a:pt x="7200" y="4200"/>
                    <a:pt x="10800" y="7800"/>
                  </a:cubicBezTo>
                  <a:cubicBezTo>
                    <a:pt x="14400" y="11400"/>
                    <a:pt x="18000" y="16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251700" y="293094"/>
              <a:ext cx="889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97"/>
                    <a:pt x="16457" y="993"/>
                    <a:pt x="13629" y="3103"/>
                  </a:cubicBezTo>
                  <a:cubicBezTo>
                    <a:pt x="10800" y="5214"/>
                    <a:pt x="7714" y="8938"/>
                    <a:pt x="5400" y="12290"/>
                  </a:cubicBezTo>
                  <a:cubicBezTo>
                    <a:pt x="3086" y="15641"/>
                    <a:pt x="1543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7500696" y="68951"/>
              <a:ext cx="144704" cy="27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18" fill="norm" stroke="1" extrusionOk="0">
                  <a:moveTo>
                    <a:pt x="21095" y="148"/>
                  </a:moveTo>
                  <a:cubicBezTo>
                    <a:pt x="18935" y="-17"/>
                    <a:pt x="16775" y="-182"/>
                    <a:pt x="14306" y="478"/>
                  </a:cubicBezTo>
                  <a:cubicBezTo>
                    <a:pt x="11838" y="1137"/>
                    <a:pt x="9061" y="2621"/>
                    <a:pt x="6438" y="5012"/>
                  </a:cubicBezTo>
                  <a:cubicBezTo>
                    <a:pt x="3815" y="7403"/>
                    <a:pt x="1346" y="10700"/>
                    <a:pt x="421" y="13256"/>
                  </a:cubicBezTo>
                  <a:cubicBezTo>
                    <a:pt x="-505" y="15812"/>
                    <a:pt x="112" y="17626"/>
                    <a:pt x="2118" y="18862"/>
                  </a:cubicBezTo>
                  <a:cubicBezTo>
                    <a:pt x="4124" y="20099"/>
                    <a:pt x="7518" y="20758"/>
                    <a:pt x="10912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693947" y="96244"/>
              <a:ext cx="18005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0"/>
                  </a:moveTo>
                  <a:cubicBezTo>
                    <a:pt x="20360" y="3411"/>
                    <a:pt x="19356" y="6821"/>
                    <a:pt x="17095" y="10232"/>
                  </a:cubicBezTo>
                  <a:cubicBezTo>
                    <a:pt x="14835" y="13642"/>
                    <a:pt x="11318" y="17053"/>
                    <a:pt x="8807" y="18947"/>
                  </a:cubicBezTo>
                  <a:cubicBezTo>
                    <a:pt x="6295" y="20842"/>
                    <a:pt x="4788" y="21221"/>
                    <a:pt x="3532" y="21126"/>
                  </a:cubicBezTo>
                  <a:cubicBezTo>
                    <a:pt x="2277" y="21032"/>
                    <a:pt x="1272" y="20463"/>
                    <a:pt x="644" y="19137"/>
                  </a:cubicBezTo>
                  <a:cubicBezTo>
                    <a:pt x="16" y="17811"/>
                    <a:pt x="-235" y="15726"/>
                    <a:pt x="267" y="13737"/>
                  </a:cubicBezTo>
                  <a:cubicBezTo>
                    <a:pt x="770" y="11747"/>
                    <a:pt x="2025" y="9853"/>
                    <a:pt x="3281" y="8811"/>
                  </a:cubicBezTo>
                  <a:cubicBezTo>
                    <a:pt x="4537" y="7768"/>
                    <a:pt x="5793" y="7579"/>
                    <a:pt x="7551" y="8432"/>
                  </a:cubicBezTo>
                  <a:cubicBezTo>
                    <a:pt x="9309" y="9284"/>
                    <a:pt x="11570" y="11179"/>
                    <a:pt x="13705" y="13547"/>
                  </a:cubicBezTo>
                  <a:cubicBezTo>
                    <a:pt x="15839" y="15916"/>
                    <a:pt x="17849" y="18758"/>
                    <a:pt x="198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988300" y="70844"/>
              <a:ext cx="7149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0" y="0"/>
                  </a:moveTo>
                  <a:cubicBezTo>
                    <a:pt x="3086" y="136"/>
                    <a:pt x="6171" y="272"/>
                    <a:pt x="9566" y="1494"/>
                  </a:cubicBezTo>
                  <a:cubicBezTo>
                    <a:pt x="12960" y="2717"/>
                    <a:pt x="16663" y="5026"/>
                    <a:pt x="18823" y="7608"/>
                  </a:cubicBezTo>
                  <a:cubicBezTo>
                    <a:pt x="20983" y="10189"/>
                    <a:pt x="21600" y="13042"/>
                    <a:pt x="19749" y="15283"/>
                  </a:cubicBezTo>
                  <a:cubicBezTo>
                    <a:pt x="17897" y="17525"/>
                    <a:pt x="13577" y="19155"/>
                    <a:pt x="9874" y="20106"/>
                  </a:cubicBezTo>
                  <a:cubicBezTo>
                    <a:pt x="6171" y="21057"/>
                    <a:pt x="3086" y="213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077199" y="45394"/>
              <a:ext cx="127266" cy="4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94" fill="norm" stroke="1" extrusionOk="0">
                  <a:moveTo>
                    <a:pt x="7436" y="328"/>
                  </a:moveTo>
                  <a:cubicBezTo>
                    <a:pt x="9207" y="111"/>
                    <a:pt x="10977" y="-106"/>
                    <a:pt x="12393" y="57"/>
                  </a:cubicBezTo>
                  <a:cubicBezTo>
                    <a:pt x="13810" y="220"/>
                    <a:pt x="14872" y="762"/>
                    <a:pt x="16643" y="2608"/>
                  </a:cubicBezTo>
                  <a:cubicBezTo>
                    <a:pt x="18413" y="4453"/>
                    <a:pt x="20892" y="7601"/>
                    <a:pt x="21246" y="10314"/>
                  </a:cubicBezTo>
                  <a:cubicBezTo>
                    <a:pt x="21600" y="13028"/>
                    <a:pt x="19830" y="15307"/>
                    <a:pt x="15934" y="17098"/>
                  </a:cubicBezTo>
                  <a:cubicBezTo>
                    <a:pt x="12039" y="18889"/>
                    <a:pt x="6020" y="20191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8566150" y="395691"/>
              <a:ext cx="95250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4024"/>
                  </a:moveTo>
                  <a:cubicBezTo>
                    <a:pt x="21600" y="2085"/>
                    <a:pt x="21600" y="147"/>
                    <a:pt x="21360" y="8"/>
                  </a:cubicBezTo>
                  <a:cubicBezTo>
                    <a:pt x="21120" y="-130"/>
                    <a:pt x="20640" y="1532"/>
                    <a:pt x="17040" y="5408"/>
                  </a:cubicBezTo>
                  <a:cubicBezTo>
                    <a:pt x="13440" y="9285"/>
                    <a:pt x="6720" y="15378"/>
                    <a:pt x="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922544" y="77194"/>
              <a:ext cx="56357" cy="356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46" fill="norm" stroke="1" extrusionOk="0">
                  <a:moveTo>
                    <a:pt x="14100" y="0"/>
                  </a:moveTo>
                  <a:cubicBezTo>
                    <a:pt x="10900" y="3195"/>
                    <a:pt x="7700" y="6391"/>
                    <a:pt x="5300" y="9522"/>
                  </a:cubicBezTo>
                  <a:cubicBezTo>
                    <a:pt x="2900" y="12653"/>
                    <a:pt x="1300" y="15721"/>
                    <a:pt x="500" y="17638"/>
                  </a:cubicBezTo>
                  <a:cubicBezTo>
                    <a:pt x="-300" y="19555"/>
                    <a:pt x="-300" y="20322"/>
                    <a:pt x="1700" y="20833"/>
                  </a:cubicBezTo>
                  <a:cubicBezTo>
                    <a:pt x="3700" y="21344"/>
                    <a:pt x="7700" y="21600"/>
                    <a:pt x="11300" y="21536"/>
                  </a:cubicBezTo>
                  <a:cubicBezTo>
                    <a:pt x="14900" y="21472"/>
                    <a:pt x="18100" y="21089"/>
                    <a:pt x="21300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883650" y="104483"/>
              <a:ext cx="247650" cy="30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3975"/>
                  </a:moveTo>
                  <a:cubicBezTo>
                    <a:pt x="369" y="13240"/>
                    <a:pt x="738" y="12506"/>
                    <a:pt x="2031" y="11698"/>
                  </a:cubicBezTo>
                  <a:cubicBezTo>
                    <a:pt x="3323" y="10889"/>
                    <a:pt x="5538" y="10008"/>
                    <a:pt x="8031" y="8318"/>
                  </a:cubicBezTo>
                  <a:cubicBezTo>
                    <a:pt x="10523" y="6628"/>
                    <a:pt x="13292" y="4130"/>
                    <a:pt x="15046" y="2440"/>
                  </a:cubicBezTo>
                  <a:cubicBezTo>
                    <a:pt x="16800" y="751"/>
                    <a:pt x="17538" y="-131"/>
                    <a:pt x="17815" y="16"/>
                  </a:cubicBezTo>
                  <a:cubicBezTo>
                    <a:pt x="18092" y="163"/>
                    <a:pt x="17908" y="1338"/>
                    <a:pt x="17262" y="4424"/>
                  </a:cubicBezTo>
                  <a:cubicBezTo>
                    <a:pt x="16615" y="7510"/>
                    <a:pt x="15508" y="12506"/>
                    <a:pt x="14862" y="15371"/>
                  </a:cubicBezTo>
                  <a:cubicBezTo>
                    <a:pt x="14215" y="18236"/>
                    <a:pt x="14031" y="18971"/>
                    <a:pt x="13754" y="19706"/>
                  </a:cubicBezTo>
                  <a:cubicBezTo>
                    <a:pt x="13477" y="20440"/>
                    <a:pt x="13108" y="21175"/>
                    <a:pt x="12923" y="21102"/>
                  </a:cubicBezTo>
                  <a:cubicBezTo>
                    <a:pt x="12738" y="21028"/>
                    <a:pt x="12738" y="20147"/>
                    <a:pt x="13477" y="19045"/>
                  </a:cubicBezTo>
                  <a:cubicBezTo>
                    <a:pt x="14215" y="17942"/>
                    <a:pt x="15692" y="16620"/>
                    <a:pt x="16892" y="15885"/>
                  </a:cubicBezTo>
                  <a:cubicBezTo>
                    <a:pt x="18092" y="15151"/>
                    <a:pt x="19015" y="15004"/>
                    <a:pt x="19662" y="15298"/>
                  </a:cubicBezTo>
                  <a:cubicBezTo>
                    <a:pt x="20308" y="15591"/>
                    <a:pt x="20677" y="16326"/>
                    <a:pt x="20954" y="17428"/>
                  </a:cubicBezTo>
                  <a:cubicBezTo>
                    <a:pt x="21231" y="18530"/>
                    <a:pt x="21415" y="20000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194799" y="264430"/>
              <a:ext cx="209188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81" fill="norm" stroke="1" extrusionOk="0">
                  <a:moveTo>
                    <a:pt x="0" y="8989"/>
                  </a:moveTo>
                  <a:cubicBezTo>
                    <a:pt x="2376" y="7948"/>
                    <a:pt x="4752" y="6908"/>
                    <a:pt x="6264" y="5867"/>
                  </a:cubicBezTo>
                  <a:cubicBezTo>
                    <a:pt x="7776" y="4826"/>
                    <a:pt x="8424" y="3785"/>
                    <a:pt x="8748" y="2614"/>
                  </a:cubicBezTo>
                  <a:cubicBezTo>
                    <a:pt x="9072" y="1442"/>
                    <a:pt x="9072" y="141"/>
                    <a:pt x="8424" y="11"/>
                  </a:cubicBezTo>
                  <a:cubicBezTo>
                    <a:pt x="7776" y="-119"/>
                    <a:pt x="6480" y="922"/>
                    <a:pt x="5292" y="2744"/>
                  </a:cubicBezTo>
                  <a:cubicBezTo>
                    <a:pt x="4104" y="4565"/>
                    <a:pt x="3024" y="7168"/>
                    <a:pt x="2376" y="9640"/>
                  </a:cubicBezTo>
                  <a:cubicBezTo>
                    <a:pt x="1728" y="12112"/>
                    <a:pt x="1512" y="14454"/>
                    <a:pt x="2052" y="15756"/>
                  </a:cubicBezTo>
                  <a:cubicBezTo>
                    <a:pt x="2592" y="17057"/>
                    <a:pt x="3888" y="17317"/>
                    <a:pt x="6156" y="15495"/>
                  </a:cubicBezTo>
                  <a:cubicBezTo>
                    <a:pt x="8424" y="13674"/>
                    <a:pt x="11664" y="9770"/>
                    <a:pt x="13500" y="7168"/>
                  </a:cubicBezTo>
                  <a:cubicBezTo>
                    <a:pt x="15336" y="4565"/>
                    <a:pt x="15768" y="3264"/>
                    <a:pt x="15660" y="3394"/>
                  </a:cubicBezTo>
                  <a:cubicBezTo>
                    <a:pt x="15552" y="3524"/>
                    <a:pt x="14904" y="5086"/>
                    <a:pt x="14148" y="7428"/>
                  </a:cubicBezTo>
                  <a:cubicBezTo>
                    <a:pt x="13392" y="9770"/>
                    <a:pt x="12528" y="12893"/>
                    <a:pt x="11988" y="15365"/>
                  </a:cubicBezTo>
                  <a:cubicBezTo>
                    <a:pt x="11448" y="17838"/>
                    <a:pt x="11232" y="19659"/>
                    <a:pt x="11232" y="19789"/>
                  </a:cubicBezTo>
                  <a:cubicBezTo>
                    <a:pt x="11232" y="19920"/>
                    <a:pt x="11448" y="18358"/>
                    <a:pt x="12096" y="16146"/>
                  </a:cubicBezTo>
                  <a:cubicBezTo>
                    <a:pt x="12744" y="13934"/>
                    <a:pt x="13824" y="11071"/>
                    <a:pt x="14904" y="8989"/>
                  </a:cubicBezTo>
                  <a:cubicBezTo>
                    <a:pt x="15984" y="6908"/>
                    <a:pt x="17064" y="5606"/>
                    <a:pt x="18252" y="4956"/>
                  </a:cubicBezTo>
                  <a:cubicBezTo>
                    <a:pt x="19440" y="4305"/>
                    <a:pt x="20736" y="4305"/>
                    <a:pt x="21168" y="7168"/>
                  </a:cubicBezTo>
                  <a:cubicBezTo>
                    <a:pt x="21600" y="10030"/>
                    <a:pt x="21168" y="15756"/>
                    <a:pt x="2073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0008025" y="263045"/>
              <a:ext cx="177375" cy="14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09" fill="norm" stroke="1" extrusionOk="0">
                  <a:moveTo>
                    <a:pt x="3805" y="1626"/>
                  </a:moveTo>
                  <a:cubicBezTo>
                    <a:pt x="2777" y="687"/>
                    <a:pt x="1748" y="-252"/>
                    <a:pt x="1105" y="61"/>
                  </a:cubicBezTo>
                  <a:cubicBezTo>
                    <a:pt x="462" y="374"/>
                    <a:pt x="205" y="1939"/>
                    <a:pt x="77" y="5226"/>
                  </a:cubicBezTo>
                  <a:cubicBezTo>
                    <a:pt x="-52" y="8513"/>
                    <a:pt x="-52" y="13522"/>
                    <a:pt x="334" y="16652"/>
                  </a:cubicBezTo>
                  <a:cubicBezTo>
                    <a:pt x="719" y="19783"/>
                    <a:pt x="1491" y="21035"/>
                    <a:pt x="2391" y="21191"/>
                  </a:cubicBezTo>
                  <a:cubicBezTo>
                    <a:pt x="3291" y="21348"/>
                    <a:pt x="4319" y="20409"/>
                    <a:pt x="5091" y="19157"/>
                  </a:cubicBezTo>
                  <a:cubicBezTo>
                    <a:pt x="5862" y="17905"/>
                    <a:pt x="6377" y="16339"/>
                    <a:pt x="7148" y="16652"/>
                  </a:cubicBezTo>
                  <a:cubicBezTo>
                    <a:pt x="7919" y="16965"/>
                    <a:pt x="8948" y="19157"/>
                    <a:pt x="10105" y="20252"/>
                  </a:cubicBezTo>
                  <a:cubicBezTo>
                    <a:pt x="11262" y="21348"/>
                    <a:pt x="12548" y="21348"/>
                    <a:pt x="13962" y="19939"/>
                  </a:cubicBezTo>
                  <a:cubicBezTo>
                    <a:pt x="15377" y="18531"/>
                    <a:pt x="16919" y="15713"/>
                    <a:pt x="18205" y="12739"/>
                  </a:cubicBezTo>
                  <a:cubicBezTo>
                    <a:pt x="19491" y="9765"/>
                    <a:pt x="20519" y="6635"/>
                    <a:pt x="21548" y="3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213908" y="230235"/>
              <a:ext cx="93681" cy="18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280" fill="norm" stroke="1" extrusionOk="0">
                  <a:moveTo>
                    <a:pt x="704" y="11707"/>
                  </a:moveTo>
                  <a:cubicBezTo>
                    <a:pt x="7138" y="9007"/>
                    <a:pt x="13572" y="6307"/>
                    <a:pt x="17019" y="4221"/>
                  </a:cubicBezTo>
                  <a:cubicBezTo>
                    <a:pt x="20465" y="2135"/>
                    <a:pt x="20925" y="662"/>
                    <a:pt x="19776" y="171"/>
                  </a:cubicBezTo>
                  <a:cubicBezTo>
                    <a:pt x="18627" y="-320"/>
                    <a:pt x="15870" y="171"/>
                    <a:pt x="12193" y="2625"/>
                  </a:cubicBezTo>
                  <a:cubicBezTo>
                    <a:pt x="8516" y="5080"/>
                    <a:pt x="3921" y="9498"/>
                    <a:pt x="1623" y="12321"/>
                  </a:cubicBezTo>
                  <a:cubicBezTo>
                    <a:pt x="-675" y="15144"/>
                    <a:pt x="-675" y="16371"/>
                    <a:pt x="2542" y="17598"/>
                  </a:cubicBezTo>
                  <a:cubicBezTo>
                    <a:pt x="5759" y="18825"/>
                    <a:pt x="12193" y="20053"/>
                    <a:pt x="18627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656906" y="246983"/>
              <a:ext cx="125395" cy="16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272" fill="norm" stroke="1" extrusionOk="0">
                  <a:moveTo>
                    <a:pt x="20977" y="212"/>
                  </a:moveTo>
                  <a:cubicBezTo>
                    <a:pt x="17436" y="-58"/>
                    <a:pt x="13895" y="-328"/>
                    <a:pt x="10531" y="1157"/>
                  </a:cubicBezTo>
                  <a:cubicBezTo>
                    <a:pt x="7167" y="2642"/>
                    <a:pt x="3980" y="5882"/>
                    <a:pt x="2033" y="8852"/>
                  </a:cubicBezTo>
                  <a:cubicBezTo>
                    <a:pt x="85" y="11822"/>
                    <a:pt x="-623" y="14522"/>
                    <a:pt x="616" y="16547"/>
                  </a:cubicBezTo>
                  <a:cubicBezTo>
                    <a:pt x="1856" y="18572"/>
                    <a:pt x="5043" y="19922"/>
                    <a:pt x="8229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764260" y="274992"/>
              <a:ext cx="233991" cy="1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53" fill="norm" stroke="1" extrusionOk="0">
                  <a:moveTo>
                    <a:pt x="10901" y="835"/>
                  </a:moveTo>
                  <a:cubicBezTo>
                    <a:pt x="8972" y="508"/>
                    <a:pt x="7044" y="180"/>
                    <a:pt x="5404" y="1162"/>
                  </a:cubicBezTo>
                  <a:cubicBezTo>
                    <a:pt x="3765" y="2144"/>
                    <a:pt x="2415" y="4435"/>
                    <a:pt x="1547" y="6398"/>
                  </a:cubicBezTo>
                  <a:cubicBezTo>
                    <a:pt x="679" y="8362"/>
                    <a:pt x="294" y="9998"/>
                    <a:pt x="101" y="11635"/>
                  </a:cubicBezTo>
                  <a:cubicBezTo>
                    <a:pt x="-92" y="13271"/>
                    <a:pt x="-92" y="14908"/>
                    <a:pt x="872" y="15726"/>
                  </a:cubicBezTo>
                  <a:cubicBezTo>
                    <a:pt x="1837" y="16544"/>
                    <a:pt x="3765" y="16544"/>
                    <a:pt x="5019" y="15726"/>
                  </a:cubicBezTo>
                  <a:cubicBezTo>
                    <a:pt x="6272" y="14908"/>
                    <a:pt x="6851" y="13271"/>
                    <a:pt x="7333" y="11635"/>
                  </a:cubicBezTo>
                  <a:cubicBezTo>
                    <a:pt x="7815" y="9998"/>
                    <a:pt x="8201" y="8362"/>
                    <a:pt x="8297" y="8362"/>
                  </a:cubicBezTo>
                  <a:cubicBezTo>
                    <a:pt x="8394" y="8362"/>
                    <a:pt x="8201" y="9998"/>
                    <a:pt x="8683" y="10653"/>
                  </a:cubicBezTo>
                  <a:cubicBezTo>
                    <a:pt x="9165" y="11308"/>
                    <a:pt x="10322" y="10980"/>
                    <a:pt x="11190" y="10162"/>
                  </a:cubicBezTo>
                  <a:cubicBezTo>
                    <a:pt x="12058" y="9344"/>
                    <a:pt x="12637" y="8035"/>
                    <a:pt x="13215" y="8035"/>
                  </a:cubicBezTo>
                  <a:cubicBezTo>
                    <a:pt x="13794" y="8035"/>
                    <a:pt x="14372" y="9344"/>
                    <a:pt x="14662" y="10817"/>
                  </a:cubicBezTo>
                  <a:cubicBezTo>
                    <a:pt x="14951" y="12289"/>
                    <a:pt x="14951" y="13926"/>
                    <a:pt x="14854" y="16053"/>
                  </a:cubicBezTo>
                  <a:cubicBezTo>
                    <a:pt x="14758" y="18180"/>
                    <a:pt x="14565" y="20798"/>
                    <a:pt x="14565" y="20635"/>
                  </a:cubicBezTo>
                  <a:cubicBezTo>
                    <a:pt x="14565" y="20471"/>
                    <a:pt x="14758" y="17526"/>
                    <a:pt x="15240" y="14089"/>
                  </a:cubicBezTo>
                  <a:cubicBezTo>
                    <a:pt x="15722" y="10653"/>
                    <a:pt x="16494" y="6726"/>
                    <a:pt x="17169" y="4108"/>
                  </a:cubicBezTo>
                  <a:cubicBezTo>
                    <a:pt x="17844" y="1489"/>
                    <a:pt x="18422" y="180"/>
                    <a:pt x="19194" y="17"/>
                  </a:cubicBezTo>
                  <a:cubicBezTo>
                    <a:pt x="19965" y="-147"/>
                    <a:pt x="20929" y="835"/>
                    <a:pt x="21219" y="4598"/>
                  </a:cubicBezTo>
                  <a:cubicBezTo>
                    <a:pt x="21508" y="8362"/>
                    <a:pt x="21122" y="14908"/>
                    <a:pt x="20737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832100" y="1224667"/>
              <a:ext cx="171450" cy="18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1263"/>
                  </a:moveTo>
                  <a:cubicBezTo>
                    <a:pt x="2933" y="11754"/>
                    <a:pt x="5867" y="12245"/>
                    <a:pt x="8000" y="11877"/>
                  </a:cubicBezTo>
                  <a:cubicBezTo>
                    <a:pt x="10133" y="11509"/>
                    <a:pt x="11467" y="10282"/>
                    <a:pt x="12400" y="8686"/>
                  </a:cubicBezTo>
                  <a:cubicBezTo>
                    <a:pt x="13333" y="7091"/>
                    <a:pt x="13867" y="5127"/>
                    <a:pt x="14000" y="3532"/>
                  </a:cubicBezTo>
                  <a:cubicBezTo>
                    <a:pt x="14133" y="1936"/>
                    <a:pt x="13867" y="709"/>
                    <a:pt x="12933" y="218"/>
                  </a:cubicBezTo>
                  <a:cubicBezTo>
                    <a:pt x="12000" y="-273"/>
                    <a:pt x="10400" y="-28"/>
                    <a:pt x="8400" y="1936"/>
                  </a:cubicBezTo>
                  <a:cubicBezTo>
                    <a:pt x="6400" y="3900"/>
                    <a:pt x="4000" y="7582"/>
                    <a:pt x="3067" y="11018"/>
                  </a:cubicBezTo>
                  <a:cubicBezTo>
                    <a:pt x="2133" y="14454"/>
                    <a:pt x="2667" y="17645"/>
                    <a:pt x="4267" y="19363"/>
                  </a:cubicBezTo>
                  <a:cubicBezTo>
                    <a:pt x="5867" y="21082"/>
                    <a:pt x="8533" y="21327"/>
                    <a:pt x="11600" y="20591"/>
                  </a:cubicBezTo>
                  <a:cubicBezTo>
                    <a:pt x="14667" y="19854"/>
                    <a:pt x="18133" y="18136"/>
                    <a:pt x="21600" y="16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3041143" y="1198233"/>
              <a:ext cx="87959" cy="19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22" fill="norm" stroke="1" extrusionOk="0">
                  <a:moveTo>
                    <a:pt x="16697" y="3844"/>
                  </a:moveTo>
                  <a:cubicBezTo>
                    <a:pt x="15692" y="2670"/>
                    <a:pt x="14688" y="1496"/>
                    <a:pt x="12678" y="792"/>
                  </a:cubicBezTo>
                  <a:cubicBezTo>
                    <a:pt x="10669" y="88"/>
                    <a:pt x="7655" y="-147"/>
                    <a:pt x="5144" y="88"/>
                  </a:cubicBezTo>
                  <a:cubicBezTo>
                    <a:pt x="2632" y="323"/>
                    <a:pt x="623" y="1027"/>
                    <a:pt x="120" y="2670"/>
                  </a:cubicBezTo>
                  <a:cubicBezTo>
                    <a:pt x="-382" y="4314"/>
                    <a:pt x="623" y="6896"/>
                    <a:pt x="4390" y="9127"/>
                  </a:cubicBezTo>
                  <a:cubicBezTo>
                    <a:pt x="8158" y="11357"/>
                    <a:pt x="14688" y="13236"/>
                    <a:pt x="17953" y="14762"/>
                  </a:cubicBezTo>
                  <a:cubicBezTo>
                    <a:pt x="21218" y="16288"/>
                    <a:pt x="21218" y="17462"/>
                    <a:pt x="20465" y="18518"/>
                  </a:cubicBezTo>
                  <a:cubicBezTo>
                    <a:pt x="19711" y="19575"/>
                    <a:pt x="18204" y="20514"/>
                    <a:pt x="16195" y="20983"/>
                  </a:cubicBezTo>
                  <a:cubicBezTo>
                    <a:pt x="14185" y="21453"/>
                    <a:pt x="11674" y="21453"/>
                    <a:pt x="10418" y="20866"/>
                  </a:cubicBezTo>
                  <a:cubicBezTo>
                    <a:pt x="9162" y="20279"/>
                    <a:pt x="9162" y="19105"/>
                    <a:pt x="9162" y="1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198197" y="1074144"/>
              <a:ext cx="91104" cy="29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83" fill="norm" stroke="1" extrusionOk="0">
                  <a:moveTo>
                    <a:pt x="6402" y="0"/>
                  </a:moveTo>
                  <a:cubicBezTo>
                    <a:pt x="3947" y="5439"/>
                    <a:pt x="1493" y="10878"/>
                    <a:pt x="511" y="14374"/>
                  </a:cubicBezTo>
                  <a:cubicBezTo>
                    <a:pt x="-471" y="17871"/>
                    <a:pt x="20" y="19424"/>
                    <a:pt x="1493" y="20357"/>
                  </a:cubicBezTo>
                  <a:cubicBezTo>
                    <a:pt x="2965" y="21289"/>
                    <a:pt x="5420" y="21600"/>
                    <a:pt x="8856" y="21445"/>
                  </a:cubicBezTo>
                  <a:cubicBezTo>
                    <a:pt x="12293" y="21289"/>
                    <a:pt x="16711" y="20668"/>
                    <a:pt x="21129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187700" y="1182094"/>
              <a:ext cx="133350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48"/>
                  </a:moveTo>
                  <a:cubicBezTo>
                    <a:pt x="5143" y="8386"/>
                    <a:pt x="10286" y="7624"/>
                    <a:pt x="13714" y="7369"/>
                  </a:cubicBezTo>
                  <a:cubicBezTo>
                    <a:pt x="17143" y="7115"/>
                    <a:pt x="18857" y="7369"/>
                    <a:pt x="19886" y="9402"/>
                  </a:cubicBezTo>
                  <a:cubicBezTo>
                    <a:pt x="20914" y="11435"/>
                    <a:pt x="21257" y="15247"/>
                    <a:pt x="21429" y="17788"/>
                  </a:cubicBezTo>
                  <a:cubicBezTo>
                    <a:pt x="21600" y="20329"/>
                    <a:pt x="21600" y="21600"/>
                    <a:pt x="21600" y="21600"/>
                  </a:cubicBezTo>
                  <a:cubicBezTo>
                    <a:pt x="21600" y="21600"/>
                    <a:pt x="21600" y="20329"/>
                    <a:pt x="21257" y="17153"/>
                  </a:cubicBezTo>
                  <a:cubicBezTo>
                    <a:pt x="20914" y="13976"/>
                    <a:pt x="20229" y="8894"/>
                    <a:pt x="20229" y="5718"/>
                  </a:cubicBezTo>
                  <a:cubicBezTo>
                    <a:pt x="20229" y="2541"/>
                    <a:pt x="2091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378200" y="1201144"/>
              <a:ext cx="165100" cy="14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0"/>
                  </a:moveTo>
                  <a:cubicBezTo>
                    <a:pt x="277" y="5246"/>
                    <a:pt x="554" y="10491"/>
                    <a:pt x="692" y="14349"/>
                  </a:cubicBezTo>
                  <a:cubicBezTo>
                    <a:pt x="831" y="18206"/>
                    <a:pt x="831" y="20674"/>
                    <a:pt x="831" y="21137"/>
                  </a:cubicBezTo>
                  <a:cubicBezTo>
                    <a:pt x="831" y="21600"/>
                    <a:pt x="831" y="20057"/>
                    <a:pt x="1246" y="16817"/>
                  </a:cubicBezTo>
                  <a:cubicBezTo>
                    <a:pt x="1662" y="13577"/>
                    <a:pt x="2492" y="8640"/>
                    <a:pt x="3600" y="5863"/>
                  </a:cubicBezTo>
                  <a:cubicBezTo>
                    <a:pt x="4708" y="3086"/>
                    <a:pt x="6092" y="2469"/>
                    <a:pt x="7200" y="3086"/>
                  </a:cubicBezTo>
                  <a:cubicBezTo>
                    <a:pt x="8308" y="3703"/>
                    <a:pt x="9138" y="5554"/>
                    <a:pt x="9692" y="7251"/>
                  </a:cubicBezTo>
                  <a:cubicBezTo>
                    <a:pt x="10246" y="8949"/>
                    <a:pt x="10523" y="10491"/>
                    <a:pt x="10800" y="12189"/>
                  </a:cubicBezTo>
                  <a:cubicBezTo>
                    <a:pt x="11077" y="13886"/>
                    <a:pt x="11354" y="15737"/>
                    <a:pt x="12046" y="15429"/>
                  </a:cubicBezTo>
                  <a:cubicBezTo>
                    <a:pt x="12738" y="15120"/>
                    <a:pt x="13846" y="12651"/>
                    <a:pt x="14954" y="10337"/>
                  </a:cubicBezTo>
                  <a:cubicBezTo>
                    <a:pt x="16062" y="8023"/>
                    <a:pt x="17169" y="5863"/>
                    <a:pt x="18000" y="5554"/>
                  </a:cubicBezTo>
                  <a:cubicBezTo>
                    <a:pt x="18831" y="5246"/>
                    <a:pt x="19385" y="6789"/>
                    <a:pt x="19938" y="9566"/>
                  </a:cubicBezTo>
                  <a:cubicBezTo>
                    <a:pt x="20492" y="12343"/>
                    <a:pt x="21046" y="16354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595259" y="1035784"/>
              <a:ext cx="322691" cy="31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9" fill="norm" stroke="1" extrusionOk="0">
                  <a:moveTo>
                    <a:pt x="5852" y="16002"/>
                  </a:moveTo>
                  <a:cubicBezTo>
                    <a:pt x="5429" y="15426"/>
                    <a:pt x="5005" y="14850"/>
                    <a:pt x="4511" y="14274"/>
                  </a:cubicBezTo>
                  <a:cubicBezTo>
                    <a:pt x="4017" y="13698"/>
                    <a:pt x="3452" y="13122"/>
                    <a:pt x="2676" y="13698"/>
                  </a:cubicBezTo>
                  <a:cubicBezTo>
                    <a:pt x="1899" y="14274"/>
                    <a:pt x="911" y="16002"/>
                    <a:pt x="417" y="17226"/>
                  </a:cubicBezTo>
                  <a:cubicBezTo>
                    <a:pt x="-77" y="18450"/>
                    <a:pt x="-77" y="19170"/>
                    <a:pt x="135" y="19818"/>
                  </a:cubicBezTo>
                  <a:cubicBezTo>
                    <a:pt x="347" y="20466"/>
                    <a:pt x="770" y="21042"/>
                    <a:pt x="1335" y="21258"/>
                  </a:cubicBezTo>
                  <a:cubicBezTo>
                    <a:pt x="1899" y="21474"/>
                    <a:pt x="2605" y="21330"/>
                    <a:pt x="3170" y="20970"/>
                  </a:cubicBezTo>
                  <a:cubicBezTo>
                    <a:pt x="3735" y="20610"/>
                    <a:pt x="4158" y="20034"/>
                    <a:pt x="4511" y="19386"/>
                  </a:cubicBezTo>
                  <a:cubicBezTo>
                    <a:pt x="4864" y="18738"/>
                    <a:pt x="5147" y="18018"/>
                    <a:pt x="5217" y="18018"/>
                  </a:cubicBezTo>
                  <a:cubicBezTo>
                    <a:pt x="5288" y="18018"/>
                    <a:pt x="5147" y="18738"/>
                    <a:pt x="5499" y="19098"/>
                  </a:cubicBezTo>
                  <a:cubicBezTo>
                    <a:pt x="5852" y="19458"/>
                    <a:pt x="6699" y="19458"/>
                    <a:pt x="7617" y="18594"/>
                  </a:cubicBezTo>
                  <a:cubicBezTo>
                    <a:pt x="8535" y="17730"/>
                    <a:pt x="9523" y="16002"/>
                    <a:pt x="10935" y="13122"/>
                  </a:cubicBezTo>
                  <a:cubicBezTo>
                    <a:pt x="12347" y="10242"/>
                    <a:pt x="14182" y="6210"/>
                    <a:pt x="15099" y="3690"/>
                  </a:cubicBezTo>
                  <a:cubicBezTo>
                    <a:pt x="16017" y="1170"/>
                    <a:pt x="16017" y="162"/>
                    <a:pt x="15735" y="18"/>
                  </a:cubicBezTo>
                  <a:cubicBezTo>
                    <a:pt x="15452" y="-126"/>
                    <a:pt x="14888" y="594"/>
                    <a:pt x="14323" y="2754"/>
                  </a:cubicBezTo>
                  <a:cubicBezTo>
                    <a:pt x="13758" y="4914"/>
                    <a:pt x="13194" y="8514"/>
                    <a:pt x="12841" y="11106"/>
                  </a:cubicBezTo>
                  <a:cubicBezTo>
                    <a:pt x="12488" y="13698"/>
                    <a:pt x="12347" y="15282"/>
                    <a:pt x="12347" y="16434"/>
                  </a:cubicBezTo>
                  <a:cubicBezTo>
                    <a:pt x="12347" y="17586"/>
                    <a:pt x="12488" y="18306"/>
                    <a:pt x="12911" y="18810"/>
                  </a:cubicBezTo>
                  <a:cubicBezTo>
                    <a:pt x="13335" y="19314"/>
                    <a:pt x="14041" y="19602"/>
                    <a:pt x="14747" y="19530"/>
                  </a:cubicBezTo>
                  <a:cubicBezTo>
                    <a:pt x="15452" y="19458"/>
                    <a:pt x="16158" y="19026"/>
                    <a:pt x="17005" y="18018"/>
                  </a:cubicBezTo>
                  <a:cubicBezTo>
                    <a:pt x="17852" y="17010"/>
                    <a:pt x="18841" y="15426"/>
                    <a:pt x="19405" y="14274"/>
                  </a:cubicBezTo>
                  <a:cubicBezTo>
                    <a:pt x="19970" y="13122"/>
                    <a:pt x="20111" y="12402"/>
                    <a:pt x="19758" y="12258"/>
                  </a:cubicBezTo>
                  <a:cubicBezTo>
                    <a:pt x="19405" y="12114"/>
                    <a:pt x="18558" y="12546"/>
                    <a:pt x="17711" y="13698"/>
                  </a:cubicBezTo>
                  <a:cubicBezTo>
                    <a:pt x="16864" y="14850"/>
                    <a:pt x="16017" y="16722"/>
                    <a:pt x="15664" y="18018"/>
                  </a:cubicBezTo>
                  <a:cubicBezTo>
                    <a:pt x="15311" y="19314"/>
                    <a:pt x="15452" y="20034"/>
                    <a:pt x="15876" y="20466"/>
                  </a:cubicBezTo>
                  <a:cubicBezTo>
                    <a:pt x="16299" y="20898"/>
                    <a:pt x="17005" y="21042"/>
                    <a:pt x="17994" y="20826"/>
                  </a:cubicBezTo>
                  <a:cubicBezTo>
                    <a:pt x="18982" y="20610"/>
                    <a:pt x="20252" y="20034"/>
                    <a:pt x="21523" y="19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765550" y="1137644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429"/>
                    <a:pt x="6400" y="9257"/>
                    <a:pt x="10000" y="5657"/>
                  </a:cubicBezTo>
                  <a:cubicBezTo>
                    <a:pt x="13600" y="2057"/>
                    <a:pt x="17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4329494" y="1080221"/>
              <a:ext cx="166307" cy="27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8" fill="norm" stroke="1" extrusionOk="0">
                  <a:moveTo>
                    <a:pt x="21482" y="2456"/>
                  </a:moveTo>
                  <a:cubicBezTo>
                    <a:pt x="19568" y="1320"/>
                    <a:pt x="17654" y="183"/>
                    <a:pt x="14373" y="20"/>
                  </a:cubicBezTo>
                  <a:cubicBezTo>
                    <a:pt x="11092" y="-142"/>
                    <a:pt x="6444" y="670"/>
                    <a:pt x="3710" y="1482"/>
                  </a:cubicBezTo>
                  <a:cubicBezTo>
                    <a:pt x="976" y="2294"/>
                    <a:pt x="155" y="3106"/>
                    <a:pt x="19" y="4243"/>
                  </a:cubicBezTo>
                  <a:cubicBezTo>
                    <a:pt x="-118" y="5380"/>
                    <a:pt x="429" y="6841"/>
                    <a:pt x="3436" y="8547"/>
                  </a:cubicBezTo>
                  <a:cubicBezTo>
                    <a:pt x="6444" y="10252"/>
                    <a:pt x="11912" y="12201"/>
                    <a:pt x="15193" y="13581"/>
                  </a:cubicBezTo>
                  <a:cubicBezTo>
                    <a:pt x="18474" y="14962"/>
                    <a:pt x="19568" y="15774"/>
                    <a:pt x="20115" y="16586"/>
                  </a:cubicBezTo>
                  <a:cubicBezTo>
                    <a:pt x="20662" y="17398"/>
                    <a:pt x="20662" y="18210"/>
                    <a:pt x="17654" y="19022"/>
                  </a:cubicBezTo>
                  <a:cubicBezTo>
                    <a:pt x="14647" y="19834"/>
                    <a:pt x="8631" y="20646"/>
                    <a:pt x="2616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4841615" y="1196516"/>
              <a:ext cx="240212" cy="14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15" fill="norm" stroke="1" extrusionOk="0">
                  <a:moveTo>
                    <a:pt x="8757" y="10556"/>
                  </a:moveTo>
                  <a:cubicBezTo>
                    <a:pt x="8381" y="9056"/>
                    <a:pt x="8006" y="7556"/>
                    <a:pt x="7348" y="6206"/>
                  </a:cubicBezTo>
                  <a:cubicBezTo>
                    <a:pt x="6691" y="4856"/>
                    <a:pt x="5752" y="3656"/>
                    <a:pt x="4625" y="4256"/>
                  </a:cubicBezTo>
                  <a:cubicBezTo>
                    <a:pt x="3498" y="4856"/>
                    <a:pt x="2183" y="7256"/>
                    <a:pt x="1338" y="9356"/>
                  </a:cubicBezTo>
                  <a:cubicBezTo>
                    <a:pt x="492" y="11456"/>
                    <a:pt x="117" y="13256"/>
                    <a:pt x="23" y="14906"/>
                  </a:cubicBezTo>
                  <a:cubicBezTo>
                    <a:pt x="-71" y="16556"/>
                    <a:pt x="117" y="18056"/>
                    <a:pt x="680" y="18356"/>
                  </a:cubicBezTo>
                  <a:cubicBezTo>
                    <a:pt x="1244" y="18656"/>
                    <a:pt x="2183" y="17756"/>
                    <a:pt x="3028" y="16706"/>
                  </a:cubicBezTo>
                  <a:cubicBezTo>
                    <a:pt x="3873" y="15656"/>
                    <a:pt x="4625" y="14456"/>
                    <a:pt x="5564" y="12806"/>
                  </a:cubicBezTo>
                  <a:cubicBezTo>
                    <a:pt x="6503" y="11156"/>
                    <a:pt x="7630" y="9056"/>
                    <a:pt x="8193" y="8756"/>
                  </a:cubicBezTo>
                  <a:cubicBezTo>
                    <a:pt x="8757" y="8456"/>
                    <a:pt x="8757" y="9956"/>
                    <a:pt x="8851" y="11456"/>
                  </a:cubicBezTo>
                  <a:cubicBezTo>
                    <a:pt x="8945" y="12956"/>
                    <a:pt x="9132" y="14456"/>
                    <a:pt x="9696" y="15356"/>
                  </a:cubicBezTo>
                  <a:cubicBezTo>
                    <a:pt x="10259" y="16256"/>
                    <a:pt x="11199" y="16556"/>
                    <a:pt x="12138" y="15956"/>
                  </a:cubicBezTo>
                  <a:cubicBezTo>
                    <a:pt x="13077" y="15356"/>
                    <a:pt x="14016" y="13856"/>
                    <a:pt x="14767" y="11306"/>
                  </a:cubicBezTo>
                  <a:cubicBezTo>
                    <a:pt x="15519" y="8756"/>
                    <a:pt x="16082" y="5156"/>
                    <a:pt x="15894" y="2906"/>
                  </a:cubicBezTo>
                  <a:cubicBezTo>
                    <a:pt x="15706" y="656"/>
                    <a:pt x="14767" y="-244"/>
                    <a:pt x="14392" y="56"/>
                  </a:cubicBezTo>
                  <a:cubicBezTo>
                    <a:pt x="14016" y="356"/>
                    <a:pt x="14204" y="1856"/>
                    <a:pt x="14767" y="3056"/>
                  </a:cubicBezTo>
                  <a:cubicBezTo>
                    <a:pt x="15331" y="4256"/>
                    <a:pt x="16270" y="5156"/>
                    <a:pt x="17397" y="6806"/>
                  </a:cubicBezTo>
                  <a:cubicBezTo>
                    <a:pt x="18524" y="8456"/>
                    <a:pt x="19839" y="10856"/>
                    <a:pt x="20590" y="12806"/>
                  </a:cubicBezTo>
                  <a:cubicBezTo>
                    <a:pt x="21341" y="14756"/>
                    <a:pt x="21529" y="16256"/>
                    <a:pt x="21059" y="17756"/>
                  </a:cubicBezTo>
                  <a:cubicBezTo>
                    <a:pt x="20590" y="19256"/>
                    <a:pt x="19463" y="20756"/>
                    <a:pt x="18524" y="21056"/>
                  </a:cubicBezTo>
                  <a:cubicBezTo>
                    <a:pt x="17585" y="21356"/>
                    <a:pt x="16833" y="20456"/>
                    <a:pt x="16082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5200650" y="1188444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5206364" y="1321794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311899" y="1199426"/>
              <a:ext cx="179009" cy="26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24" fill="norm" stroke="1" extrusionOk="0">
                  <a:moveTo>
                    <a:pt x="19059" y="2668"/>
                  </a:moveTo>
                  <a:cubicBezTo>
                    <a:pt x="18296" y="1824"/>
                    <a:pt x="17534" y="980"/>
                    <a:pt x="15628" y="474"/>
                  </a:cubicBezTo>
                  <a:cubicBezTo>
                    <a:pt x="13722" y="-32"/>
                    <a:pt x="10673" y="-201"/>
                    <a:pt x="8259" y="305"/>
                  </a:cubicBezTo>
                  <a:cubicBezTo>
                    <a:pt x="5845" y="811"/>
                    <a:pt x="4066" y="1993"/>
                    <a:pt x="3176" y="3427"/>
                  </a:cubicBezTo>
                  <a:cubicBezTo>
                    <a:pt x="2287" y="4861"/>
                    <a:pt x="2287" y="6549"/>
                    <a:pt x="4574" y="8321"/>
                  </a:cubicBezTo>
                  <a:cubicBezTo>
                    <a:pt x="6861" y="10093"/>
                    <a:pt x="11435" y="11949"/>
                    <a:pt x="14358" y="13130"/>
                  </a:cubicBezTo>
                  <a:cubicBezTo>
                    <a:pt x="17280" y="14312"/>
                    <a:pt x="18551" y="14818"/>
                    <a:pt x="19567" y="15408"/>
                  </a:cubicBezTo>
                  <a:cubicBezTo>
                    <a:pt x="20584" y="15999"/>
                    <a:pt x="21346" y="16674"/>
                    <a:pt x="21473" y="17433"/>
                  </a:cubicBezTo>
                  <a:cubicBezTo>
                    <a:pt x="21600" y="18193"/>
                    <a:pt x="21092" y="19037"/>
                    <a:pt x="18551" y="19796"/>
                  </a:cubicBezTo>
                  <a:cubicBezTo>
                    <a:pt x="16009" y="20555"/>
                    <a:pt x="11435" y="21230"/>
                    <a:pt x="8005" y="21315"/>
                  </a:cubicBezTo>
                  <a:cubicBezTo>
                    <a:pt x="4574" y="21399"/>
                    <a:pt x="2287" y="20893"/>
                    <a:pt x="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351452" y="954110"/>
              <a:ext cx="119199" cy="15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33" fill="norm" stroke="1" extrusionOk="0">
                  <a:moveTo>
                    <a:pt x="6561" y="7591"/>
                  </a:moveTo>
                  <a:cubicBezTo>
                    <a:pt x="5803" y="10433"/>
                    <a:pt x="5045" y="13275"/>
                    <a:pt x="3908" y="15407"/>
                  </a:cubicBezTo>
                  <a:cubicBezTo>
                    <a:pt x="2772" y="17538"/>
                    <a:pt x="1256" y="18959"/>
                    <a:pt x="498" y="18675"/>
                  </a:cubicBezTo>
                  <a:cubicBezTo>
                    <a:pt x="-260" y="18391"/>
                    <a:pt x="-260" y="16401"/>
                    <a:pt x="1256" y="13133"/>
                  </a:cubicBezTo>
                  <a:cubicBezTo>
                    <a:pt x="2772" y="9865"/>
                    <a:pt x="5803" y="5317"/>
                    <a:pt x="8456" y="2759"/>
                  </a:cubicBezTo>
                  <a:cubicBezTo>
                    <a:pt x="11108" y="201"/>
                    <a:pt x="13382" y="-367"/>
                    <a:pt x="15087" y="201"/>
                  </a:cubicBezTo>
                  <a:cubicBezTo>
                    <a:pt x="16793" y="770"/>
                    <a:pt x="17929" y="2475"/>
                    <a:pt x="18877" y="6170"/>
                  </a:cubicBezTo>
                  <a:cubicBezTo>
                    <a:pt x="19824" y="9865"/>
                    <a:pt x="20582" y="15549"/>
                    <a:pt x="2134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661150" y="1309094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680200" y="1391644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157822" y="1171103"/>
              <a:ext cx="278028" cy="34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89" fill="norm" stroke="1" extrusionOk="0">
                  <a:moveTo>
                    <a:pt x="9712" y="3821"/>
                  </a:moveTo>
                  <a:cubicBezTo>
                    <a:pt x="9549" y="2774"/>
                    <a:pt x="9385" y="1727"/>
                    <a:pt x="8894" y="1203"/>
                  </a:cubicBezTo>
                  <a:cubicBezTo>
                    <a:pt x="8403" y="679"/>
                    <a:pt x="7585" y="679"/>
                    <a:pt x="6603" y="1399"/>
                  </a:cubicBezTo>
                  <a:cubicBezTo>
                    <a:pt x="5621" y="2119"/>
                    <a:pt x="4476" y="3559"/>
                    <a:pt x="3330" y="6047"/>
                  </a:cubicBezTo>
                  <a:cubicBezTo>
                    <a:pt x="2185" y="8534"/>
                    <a:pt x="1039" y="12069"/>
                    <a:pt x="467" y="14556"/>
                  </a:cubicBezTo>
                  <a:cubicBezTo>
                    <a:pt x="-106" y="17043"/>
                    <a:pt x="-106" y="18483"/>
                    <a:pt x="221" y="19465"/>
                  </a:cubicBezTo>
                  <a:cubicBezTo>
                    <a:pt x="549" y="20447"/>
                    <a:pt x="1203" y="20970"/>
                    <a:pt x="2021" y="21232"/>
                  </a:cubicBezTo>
                  <a:cubicBezTo>
                    <a:pt x="2839" y="21494"/>
                    <a:pt x="3821" y="21494"/>
                    <a:pt x="5294" y="20709"/>
                  </a:cubicBezTo>
                  <a:cubicBezTo>
                    <a:pt x="6767" y="19923"/>
                    <a:pt x="8730" y="18352"/>
                    <a:pt x="10285" y="15996"/>
                  </a:cubicBezTo>
                  <a:cubicBezTo>
                    <a:pt x="11839" y="13639"/>
                    <a:pt x="12985" y="10498"/>
                    <a:pt x="13394" y="8207"/>
                  </a:cubicBezTo>
                  <a:cubicBezTo>
                    <a:pt x="13803" y="5916"/>
                    <a:pt x="13476" y="4476"/>
                    <a:pt x="12985" y="3363"/>
                  </a:cubicBezTo>
                  <a:cubicBezTo>
                    <a:pt x="12494" y="2250"/>
                    <a:pt x="11839" y="1465"/>
                    <a:pt x="11103" y="876"/>
                  </a:cubicBezTo>
                  <a:cubicBezTo>
                    <a:pt x="10367" y="287"/>
                    <a:pt x="9549" y="-106"/>
                    <a:pt x="8403" y="25"/>
                  </a:cubicBezTo>
                  <a:cubicBezTo>
                    <a:pt x="7258" y="156"/>
                    <a:pt x="5785" y="810"/>
                    <a:pt x="4721" y="1596"/>
                  </a:cubicBezTo>
                  <a:cubicBezTo>
                    <a:pt x="3658" y="2381"/>
                    <a:pt x="3003" y="3298"/>
                    <a:pt x="2676" y="4083"/>
                  </a:cubicBezTo>
                  <a:cubicBezTo>
                    <a:pt x="2349" y="4869"/>
                    <a:pt x="2349" y="5523"/>
                    <a:pt x="3003" y="5981"/>
                  </a:cubicBezTo>
                  <a:cubicBezTo>
                    <a:pt x="3658" y="6439"/>
                    <a:pt x="4967" y="6701"/>
                    <a:pt x="8158" y="6439"/>
                  </a:cubicBezTo>
                  <a:cubicBezTo>
                    <a:pt x="11349" y="6178"/>
                    <a:pt x="16421" y="5392"/>
                    <a:pt x="21494" y="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520831" y="1156694"/>
              <a:ext cx="20712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686"/>
                  </a:moveTo>
                  <a:cubicBezTo>
                    <a:pt x="20476" y="343"/>
                    <a:pt x="19604" y="0"/>
                    <a:pt x="18622" y="0"/>
                  </a:cubicBezTo>
                  <a:cubicBezTo>
                    <a:pt x="17640" y="0"/>
                    <a:pt x="16549" y="343"/>
                    <a:pt x="13931" y="2000"/>
                  </a:cubicBezTo>
                  <a:cubicBezTo>
                    <a:pt x="11313" y="3657"/>
                    <a:pt x="7167" y="6629"/>
                    <a:pt x="4440" y="9371"/>
                  </a:cubicBezTo>
                  <a:cubicBezTo>
                    <a:pt x="1713" y="12114"/>
                    <a:pt x="404" y="14629"/>
                    <a:pt x="76" y="16571"/>
                  </a:cubicBezTo>
                  <a:cubicBezTo>
                    <a:pt x="-251" y="18514"/>
                    <a:pt x="404" y="19886"/>
                    <a:pt x="3349" y="20629"/>
                  </a:cubicBezTo>
                  <a:cubicBezTo>
                    <a:pt x="6294" y="21371"/>
                    <a:pt x="11531" y="21486"/>
                    <a:pt x="167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747911" y="1212636"/>
              <a:ext cx="183240" cy="54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64" fill="norm" stroke="1" extrusionOk="0">
                  <a:moveTo>
                    <a:pt x="6596" y="6630"/>
                  </a:moveTo>
                  <a:cubicBezTo>
                    <a:pt x="5852" y="6292"/>
                    <a:pt x="5107" y="5955"/>
                    <a:pt x="4734" y="6039"/>
                  </a:cubicBezTo>
                  <a:cubicBezTo>
                    <a:pt x="4362" y="6123"/>
                    <a:pt x="4362" y="6630"/>
                    <a:pt x="4362" y="8444"/>
                  </a:cubicBezTo>
                  <a:cubicBezTo>
                    <a:pt x="4362" y="10258"/>
                    <a:pt x="4362" y="13380"/>
                    <a:pt x="3990" y="15616"/>
                  </a:cubicBezTo>
                  <a:cubicBezTo>
                    <a:pt x="3617" y="17852"/>
                    <a:pt x="2872" y="19201"/>
                    <a:pt x="2127" y="20130"/>
                  </a:cubicBezTo>
                  <a:cubicBezTo>
                    <a:pt x="1383" y="21058"/>
                    <a:pt x="638" y="21564"/>
                    <a:pt x="265" y="21564"/>
                  </a:cubicBezTo>
                  <a:cubicBezTo>
                    <a:pt x="-107" y="21564"/>
                    <a:pt x="-107" y="21058"/>
                    <a:pt x="390" y="19497"/>
                  </a:cubicBezTo>
                  <a:cubicBezTo>
                    <a:pt x="886" y="17936"/>
                    <a:pt x="1879" y="15320"/>
                    <a:pt x="3121" y="12662"/>
                  </a:cubicBezTo>
                  <a:cubicBezTo>
                    <a:pt x="4362" y="10005"/>
                    <a:pt x="5852" y="7305"/>
                    <a:pt x="7341" y="5237"/>
                  </a:cubicBezTo>
                  <a:cubicBezTo>
                    <a:pt x="8831" y="3170"/>
                    <a:pt x="10321" y="1736"/>
                    <a:pt x="11686" y="934"/>
                  </a:cubicBezTo>
                  <a:cubicBezTo>
                    <a:pt x="13052" y="133"/>
                    <a:pt x="14293" y="-36"/>
                    <a:pt x="15410" y="6"/>
                  </a:cubicBezTo>
                  <a:cubicBezTo>
                    <a:pt x="16527" y="48"/>
                    <a:pt x="17521" y="302"/>
                    <a:pt x="18762" y="1103"/>
                  </a:cubicBezTo>
                  <a:cubicBezTo>
                    <a:pt x="20003" y="1905"/>
                    <a:pt x="21493" y="3255"/>
                    <a:pt x="21493" y="4436"/>
                  </a:cubicBezTo>
                  <a:cubicBezTo>
                    <a:pt x="21493" y="5617"/>
                    <a:pt x="20003" y="6630"/>
                    <a:pt x="17396" y="7262"/>
                  </a:cubicBezTo>
                  <a:cubicBezTo>
                    <a:pt x="14790" y="7895"/>
                    <a:pt x="11065" y="8148"/>
                    <a:pt x="7341" y="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7969249" y="1397994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7943850" y="1391644"/>
              <a:ext cx="1206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160"/>
                    <a:pt x="15537" y="4320"/>
                    <a:pt x="11937" y="7920"/>
                  </a:cubicBezTo>
                  <a:cubicBezTo>
                    <a:pt x="8337" y="11520"/>
                    <a:pt x="4168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174337" y="1245271"/>
              <a:ext cx="125114" cy="19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72" fill="norm" stroke="1" extrusionOk="0">
                  <a:moveTo>
                    <a:pt x="21279" y="2823"/>
                  </a:moveTo>
                  <a:cubicBezTo>
                    <a:pt x="19839" y="1894"/>
                    <a:pt x="18399" y="965"/>
                    <a:pt x="16779" y="384"/>
                  </a:cubicBezTo>
                  <a:cubicBezTo>
                    <a:pt x="15159" y="-197"/>
                    <a:pt x="13359" y="-429"/>
                    <a:pt x="10479" y="2010"/>
                  </a:cubicBezTo>
                  <a:cubicBezTo>
                    <a:pt x="7599" y="4448"/>
                    <a:pt x="3639" y="9558"/>
                    <a:pt x="1659" y="13042"/>
                  </a:cubicBezTo>
                  <a:cubicBezTo>
                    <a:pt x="-321" y="16526"/>
                    <a:pt x="-321" y="18384"/>
                    <a:pt x="579" y="19545"/>
                  </a:cubicBezTo>
                  <a:cubicBezTo>
                    <a:pt x="1479" y="20706"/>
                    <a:pt x="3279" y="21171"/>
                    <a:pt x="6159" y="21055"/>
                  </a:cubicBezTo>
                  <a:cubicBezTo>
                    <a:pt x="9039" y="20939"/>
                    <a:pt x="12999" y="20242"/>
                    <a:pt x="16959" y="19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279183" y="1277071"/>
              <a:ext cx="140917" cy="14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31" fill="norm" stroke="1" extrusionOk="0">
                  <a:moveTo>
                    <a:pt x="19529" y="2777"/>
                  </a:moveTo>
                  <a:cubicBezTo>
                    <a:pt x="20173" y="1256"/>
                    <a:pt x="20818" y="-265"/>
                    <a:pt x="20818" y="39"/>
                  </a:cubicBezTo>
                  <a:cubicBezTo>
                    <a:pt x="20818" y="343"/>
                    <a:pt x="20173" y="2473"/>
                    <a:pt x="18078" y="6124"/>
                  </a:cubicBezTo>
                  <a:cubicBezTo>
                    <a:pt x="15982" y="9774"/>
                    <a:pt x="12436" y="14946"/>
                    <a:pt x="9373" y="17836"/>
                  </a:cubicBezTo>
                  <a:cubicBezTo>
                    <a:pt x="6311" y="20727"/>
                    <a:pt x="3732" y="21335"/>
                    <a:pt x="2120" y="20879"/>
                  </a:cubicBezTo>
                  <a:cubicBezTo>
                    <a:pt x="508" y="20422"/>
                    <a:pt x="-137" y="18901"/>
                    <a:pt x="24" y="17380"/>
                  </a:cubicBezTo>
                  <a:cubicBezTo>
                    <a:pt x="185" y="15859"/>
                    <a:pt x="1153" y="14338"/>
                    <a:pt x="2442" y="13577"/>
                  </a:cubicBezTo>
                  <a:cubicBezTo>
                    <a:pt x="3732" y="12817"/>
                    <a:pt x="5344" y="12817"/>
                    <a:pt x="8567" y="14186"/>
                  </a:cubicBezTo>
                  <a:cubicBezTo>
                    <a:pt x="11791" y="15555"/>
                    <a:pt x="16627" y="18293"/>
                    <a:pt x="21463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496299" y="1277344"/>
              <a:ext cx="5483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2314" y="0"/>
                  </a:moveTo>
                  <a:cubicBezTo>
                    <a:pt x="6171" y="218"/>
                    <a:pt x="10029" y="436"/>
                    <a:pt x="13886" y="2618"/>
                  </a:cubicBezTo>
                  <a:cubicBezTo>
                    <a:pt x="17743" y="4800"/>
                    <a:pt x="21600" y="8945"/>
                    <a:pt x="19286" y="12436"/>
                  </a:cubicBezTo>
                  <a:cubicBezTo>
                    <a:pt x="16971" y="15927"/>
                    <a:pt x="8486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8616950" y="1182094"/>
              <a:ext cx="10484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1600" fill="norm" stroke="1" extrusionOk="0">
                  <a:moveTo>
                    <a:pt x="6113" y="0"/>
                  </a:moveTo>
                  <a:cubicBezTo>
                    <a:pt x="10189" y="1379"/>
                    <a:pt x="14264" y="2757"/>
                    <a:pt x="17117" y="4979"/>
                  </a:cubicBezTo>
                  <a:cubicBezTo>
                    <a:pt x="19970" y="7200"/>
                    <a:pt x="21600" y="10264"/>
                    <a:pt x="18543" y="13174"/>
                  </a:cubicBezTo>
                  <a:cubicBezTo>
                    <a:pt x="15487" y="16085"/>
                    <a:pt x="7743" y="18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843774" y="967329"/>
              <a:ext cx="271526" cy="20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57" fill="norm" stroke="1" extrusionOk="0">
                  <a:moveTo>
                    <a:pt x="5907" y="8781"/>
                  </a:moveTo>
                  <a:cubicBezTo>
                    <a:pt x="4567" y="12381"/>
                    <a:pt x="3228" y="15981"/>
                    <a:pt x="2223" y="18204"/>
                  </a:cubicBezTo>
                  <a:cubicBezTo>
                    <a:pt x="1219" y="20428"/>
                    <a:pt x="549" y="21275"/>
                    <a:pt x="214" y="20851"/>
                  </a:cubicBezTo>
                  <a:cubicBezTo>
                    <a:pt x="-121" y="20428"/>
                    <a:pt x="-121" y="18734"/>
                    <a:pt x="632" y="15663"/>
                  </a:cubicBezTo>
                  <a:cubicBezTo>
                    <a:pt x="1386" y="12593"/>
                    <a:pt x="2893" y="8146"/>
                    <a:pt x="3898" y="5393"/>
                  </a:cubicBezTo>
                  <a:cubicBezTo>
                    <a:pt x="4902" y="2640"/>
                    <a:pt x="5405" y="1581"/>
                    <a:pt x="6074" y="840"/>
                  </a:cubicBezTo>
                  <a:cubicBezTo>
                    <a:pt x="6744" y="99"/>
                    <a:pt x="7581" y="-325"/>
                    <a:pt x="8586" y="310"/>
                  </a:cubicBezTo>
                  <a:cubicBezTo>
                    <a:pt x="9591" y="946"/>
                    <a:pt x="10763" y="2640"/>
                    <a:pt x="12939" y="5499"/>
                  </a:cubicBezTo>
                  <a:cubicBezTo>
                    <a:pt x="15116" y="8357"/>
                    <a:pt x="18298" y="12381"/>
                    <a:pt x="21479" y="16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0" y="2534908"/>
              <a:ext cx="10280650" cy="539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9" fill="norm" stroke="1" extrusionOk="0">
                  <a:moveTo>
                    <a:pt x="0" y="7104"/>
                  </a:moveTo>
                  <a:cubicBezTo>
                    <a:pt x="13" y="6681"/>
                    <a:pt x="27" y="6257"/>
                    <a:pt x="96" y="5876"/>
                  </a:cubicBezTo>
                  <a:cubicBezTo>
                    <a:pt x="165" y="5495"/>
                    <a:pt x="289" y="5156"/>
                    <a:pt x="436" y="4902"/>
                  </a:cubicBezTo>
                  <a:cubicBezTo>
                    <a:pt x="583" y="4648"/>
                    <a:pt x="752" y="4478"/>
                    <a:pt x="914" y="4351"/>
                  </a:cubicBezTo>
                  <a:cubicBezTo>
                    <a:pt x="1076" y="4224"/>
                    <a:pt x="1232" y="4140"/>
                    <a:pt x="1405" y="3970"/>
                  </a:cubicBezTo>
                  <a:cubicBezTo>
                    <a:pt x="1579" y="3801"/>
                    <a:pt x="1770" y="3547"/>
                    <a:pt x="1948" y="3250"/>
                  </a:cubicBezTo>
                  <a:cubicBezTo>
                    <a:pt x="2126" y="2954"/>
                    <a:pt x="2290" y="2615"/>
                    <a:pt x="2464" y="2318"/>
                  </a:cubicBezTo>
                  <a:cubicBezTo>
                    <a:pt x="2637" y="2022"/>
                    <a:pt x="2820" y="1768"/>
                    <a:pt x="2977" y="1556"/>
                  </a:cubicBezTo>
                  <a:cubicBezTo>
                    <a:pt x="3135" y="1344"/>
                    <a:pt x="3269" y="1175"/>
                    <a:pt x="3411" y="1005"/>
                  </a:cubicBezTo>
                  <a:cubicBezTo>
                    <a:pt x="3553" y="836"/>
                    <a:pt x="3705" y="667"/>
                    <a:pt x="3851" y="540"/>
                  </a:cubicBezTo>
                  <a:cubicBezTo>
                    <a:pt x="3998" y="413"/>
                    <a:pt x="4140" y="328"/>
                    <a:pt x="4294" y="285"/>
                  </a:cubicBezTo>
                  <a:cubicBezTo>
                    <a:pt x="4447" y="243"/>
                    <a:pt x="4612" y="243"/>
                    <a:pt x="4779" y="201"/>
                  </a:cubicBezTo>
                  <a:cubicBezTo>
                    <a:pt x="4945" y="158"/>
                    <a:pt x="5114" y="74"/>
                    <a:pt x="5281" y="31"/>
                  </a:cubicBezTo>
                  <a:cubicBezTo>
                    <a:pt x="5448" y="-11"/>
                    <a:pt x="5612" y="-11"/>
                    <a:pt x="5786" y="31"/>
                  </a:cubicBezTo>
                  <a:cubicBezTo>
                    <a:pt x="5959" y="74"/>
                    <a:pt x="6142" y="158"/>
                    <a:pt x="6322" y="243"/>
                  </a:cubicBezTo>
                  <a:cubicBezTo>
                    <a:pt x="6502" y="328"/>
                    <a:pt x="6680" y="413"/>
                    <a:pt x="6862" y="497"/>
                  </a:cubicBezTo>
                  <a:cubicBezTo>
                    <a:pt x="7044" y="582"/>
                    <a:pt x="7231" y="667"/>
                    <a:pt x="7420" y="751"/>
                  </a:cubicBezTo>
                  <a:cubicBezTo>
                    <a:pt x="7609" y="836"/>
                    <a:pt x="7800" y="921"/>
                    <a:pt x="7945" y="1005"/>
                  </a:cubicBezTo>
                  <a:cubicBezTo>
                    <a:pt x="8089" y="1090"/>
                    <a:pt x="8187" y="1175"/>
                    <a:pt x="8334" y="1260"/>
                  </a:cubicBezTo>
                  <a:cubicBezTo>
                    <a:pt x="8481" y="1344"/>
                    <a:pt x="8676" y="1429"/>
                    <a:pt x="8828" y="1471"/>
                  </a:cubicBezTo>
                  <a:cubicBezTo>
                    <a:pt x="8979" y="1514"/>
                    <a:pt x="9086" y="1514"/>
                    <a:pt x="9252" y="1556"/>
                  </a:cubicBezTo>
                  <a:cubicBezTo>
                    <a:pt x="9419" y="1598"/>
                    <a:pt x="9646" y="1683"/>
                    <a:pt x="9871" y="1768"/>
                  </a:cubicBezTo>
                  <a:cubicBezTo>
                    <a:pt x="10095" y="1853"/>
                    <a:pt x="10317" y="1937"/>
                    <a:pt x="10480" y="1980"/>
                  </a:cubicBezTo>
                  <a:cubicBezTo>
                    <a:pt x="10642" y="2022"/>
                    <a:pt x="10744" y="2022"/>
                    <a:pt x="10909" y="2107"/>
                  </a:cubicBezTo>
                  <a:cubicBezTo>
                    <a:pt x="11074" y="2191"/>
                    <a:pt x="11300" y="2361"/>
                    <a:pt x="11483" y="2488"/>
                  </a:cubicBezTo>
                  <a:cubicBezTo>
                    <a:pt x="11665" y="2615"/>
                    <a:pt x="11803" y="2700"/>
                    <a:pt x="11930" y="2784"/>
                  </a:cubicBezTo>
                  <a:cubicBezTo>
                    <a:pt x="12056" y="2869"/>
                    <a:pt x="12172" y="2954"/>
                    <a:pt x="12339" y="3123"/>
                  </a:cubicBezTo>
                  <a:cubicBezTo>
                    <a:pt x="12505" y="3293"/>
                    <a:pt x="12723" y="3547"/>
                    <a:pt x="12895" y="3758"/>
                  </a:cubicBezTo>
                  <a:cubicBezTo>
                    <a:pt x="13066" y="3970"/>
                    <a:pt x="13190" y="4140"/>
                    <a:pt x="13315" y="4309"/>
                  </a:cubicBezTo>
                  <a:cubicBezTo>
                    <a:pt x="13439" y="4478"/>
                    <a:pt x="13564" y="4648"/>
                    <a:pt x="13686" y="4817"/>
                  </a:cubicBezTo>
                  <a:cubicBezTo>
                    <a:pt x="13809" y="4987"/>
                    <a:pt x="13929" y="5156"/>
                    <a:pt x="14035" y="5325"/>
                  </a:cubicBezTo>
                  <a:cubicBezTo>
                    <a:pt x="14142" y="5495"/>
                    <a:pt x="14235" y="5664"/>
                    <a:pt x="14347" y="5876"/>
                  </a:cubicBezTo>
                  <a:cubicBezTo>
                    <a:pt x="14458" y="6088"/>
                    <a:pt x="14587" y="6342"/>
                    <a:pt x="14700" y="6554"/>
                  </a:cubicBezTo>
                  <a:cubicBezTo>
                    <a:pt x="14814" y="6765"/>
                    <a:pt x="14911" y="6935"/>
                    <a:pt x="15020" y="7147"/>
                  </a:cubicBezTo>
                  <a:cubicBezTo>
                    <a:pt x="15129" y="7358"/>
                    <a:pt x="15249" y="7613"/>
                    <a:pt x="15358" y="7824"/>
                  </a:cubicBezTo>
                  <a:cubicBezTo>
                    <a:pt x="15467" y="8036"/>
                    <a:pt x="15565" y="8205"/>
                    <a:pt x="15679" y="8417"/>
                  </a:cubicBezTo>
                  <a:cubicBezTo>
                    <a:pt x="15792" y="8629"/>
                    <a:pt x="15921" y="8883"/>
                    <a:pt x="16094" y="9222"/>
                  </a:cubicBezTo>
                  <a:cubicBezTo>
                    <a:pt x="16268" y="9561"/>
                    <a:pt x="16486" y="9984"/>
                    <a:pt x="16641" y="10281"/>
                  </a:cubicBezTo>
                  <a:cubicBezTo>
                    <a:pt x="16797" y="10577"/>
                    <a:pt x="16890" y="10747"/>
                    <a:pt x="17046" y="11043"/>
                  </a:cubicBezTo>
                  <a:cubicBezTo>
                    <a:pt x="17202" y="11340"/>
                    <a:pt x="17420" y="11763"/>
                    <a:pt x="17589" y="12060"/>
                  </a:cubicBezTo>
                  <a:cubicBezTo>
                    <a:pt x="17758" y="12356"/>
                    <a:pt x="17878" y="12525"/>
                    <a:pt x="17982" y="12695"/>
                  </a:cubicBezTo>
                  <a:cubicBezTo>
                    <a:pt x="18087" y="12864"/>
                    <a:pt x="18176" y="13034"/>
                    <a:pt x="18282" y="13203"/>
                  </a:cubicBezTo>
                  <a:cubicBezTo>
                    <a:pt x="18389" y="13373"/>
                    <a:pt x="18514" y="13542"/>
                    <a:pt x="18718" y="13923"/>
                  </a:cubicBezTo>
                  <a:cubicBezTo>
                    <a:pt x="18923" y="14304"/>
                    <a:pt x="19207" y="14897"/>
                    <a:pt x="19443" y="15405"/>
                  </a:cubicBezTo>
                  <a:cubicBezTo>
                    <a:pt x="19679" y="15914"/>
                    <a:pt x="19866" y="16337"/>
                    <a:pt x="20043" y="16761"/>
                  </a:cubicBezTo>
                  <a:cubicBezTo>
                    <a:pt x="20221" y="17184"/>
                    <a:pt x="20390" y="17608"/>
                    <a:pt x="20584" y="18158"/>
                  </a:cubicBezTo>
                  <a:cubicBezTo>
                    <a:pt x="20777" y="18709"/>
                    <a:pt x="20995" y="19387"/>
                    <a:pt x="21169" y="19980"/>
                  </a:cubicBezTo>
                  <a:cubicBezTo>
                    <a:pt x="21342" y="20573"/>
                    <a:pt x="21471" y="21081"/>
                    <a:pt x="21600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3518" y="3023594"/>
              <a:ext cx="244312" cy="31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61" fill="norm" stroke="1" extrusionOk="0">
                  <a:moveTo>
                    <a:pt x="6257" y="0"/>
                  </a:moveTo>
                  <a:cubicBezTo>
                    <a:pt x="5333" y="0"/>
                    <a:pt x="4410" y="0"/>
                    <a:pt x="3857" y="358"/>
                  </a:cubicBezTo>
                  <a:cubicBezTo>
                    <a:pt x="3303" y="715"/>
                    <a:pt x="3118" y="1430"/>
                    <a:pt x="3580" y="2003"/>
                  </a:cubicBezTo>
                  <a:cubicBezTo>
                    <a:pt x="4041" y="2575"/>
                    <a:pt x="5149" y="3004"/>
                    <a:pt x="7918" y="2861"/>
                  </a:cubicBezTo>
                  <a:cubicBezTo>
                    <a:pt x="10687" y="2718"/>
                    <a:pt x="15118" y="2003"/>
                    <a:pt x="17795" y="1502"/>
                  </a:cubicBezTo>
                  <a:cubicBezTo>
                    <a:pt x="20472" y="1001"/>
                    <a:pt x="21395" y="715"/>
                    <a:pt x="21303" y="644"/>
                  </a:cubicBezTo>
                  <a:cubicBezTo>
                    <a:pt x="21210" y="572"/>
                    <a:pt x="20103" y="715"/>
                    <a:pt x="18441" y="1216"/>
                  </a:cubicBezTo>
                  <a:cubicBezTo>
                    <a:pt x="16780" y="1717"/>
                    <a:pt x="14564" y="2575"/>
                    <a:pt x="13087" y="3219"/>
                  </a:cubicBezTo>
                  <a:cubicBezTo>
                    <a:pt x="11610" y="3862"/>
                    <a:pt x="10872" y="4291"/>
                    <a:pt x="10780" y="5007"/>
                  </a:cubicBezTo>
                  <a:cubicBezTo>
                    <a:pt x="10687" y="5722"/>
                    <a:pt x="11241" y="6723"/>
                    <a:pt x="11426" y="7653"/>
                  </a:cubicBezTo>
                  <a:cubicBezTo>
                    <a:pt x="11610" y="8583"/>
                    <a:pt x="11426" y="9441"/>
                    <a:pt x="10041" y="10728"/>
                  </a:cubicBezTo>
                  <a:cubicBezTo>
                    <a:pt x="8657" y="12016"/>
                    <a:pt x="6072" y="13732"/>
                    <a:pt x="4226" y="15163"/>
                  </a:cubicBezTo>
                  <a:cubicBezTo>
                    <a:pt x="2380" y="16593"/>
                    <a:pt x="1272" y="17738"/>
                    <a:pt x="626" y="18668"/>
                  </a:cubicBezTo>
                  <a:cubicBezTo>
                    <a:pt x="-20" y="19597"/>
                    <a:pt x="-205" y="20313"/>
                    <a:pt x="257" y="20813"/>
                  </a:cubicBezTo>
                  <a:cubicBezTo>
                    <a:pt x="718" y="21314"/>
                    <a:pt x="1826" y="21600"/>
                    <a:pt x="4780" y="21099"/>
                  </a:cubicBezTo>
                  <a:cubicBezTo>
                    <a:pt x="7733" y="20599"/>
                    <a:pt x="12533" y="19311"/>
                    <a:pt x="17333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235080" y="3153457"/>
              <a:ext cx="291971" cy="17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53" fill="norm" stroke="1" extrusionOk="0">
                  <a:moveTo>
                    <a:pt x="1389" y="4181"/>
                  </a:moveTo>
                  <a:cubicBezTo>
                    <a:pt x="1855" y="3176"/>
                    <a:pt x="2321" y="2172"/>
                    <a:pt x="2865" y="2172"/>
                  </a:cubicBezTo>
                  <a:cubicBezTo>
                    <a:pt x="3409" y="2172"/>
                    <a:pt x="4031" y="3176"/>
                    <a:pt x="4419" y="5060"/>
                  </a:cubicBezTo>
                  <a:cubicBezTo>
                    <a:pt x="4808" y="6944"/>
                    <a:pt x="4963" y="9707"/>
                    <a:pt x="4497" y="12469"/>
                  </a:cubicBezTo>
                  <a:cubicBezTo>
                    <a:pt x="4031" y="15232"/>
                    <a:pt x="2943" y="17995"/>
                    <a:pt x="2011" y="19502"/>
                  </a:cubicBezTo>
                  <a:cubicBezTo>
                    <a:pt x="1078" y="21009"/>
                    <a:pt x="301" y="21260"/>
                    <a:pt x="68" y="20632"/>
                  </a:cubicBezTo>
                  <a:cubicBezTo>
                    <a:pt x="-165" y="20004"/>
                    <a:pt x="146" y="18497"/>
                    <a:pt x="1855" y="15483"/>
                  </a:cubicBezTo>
                  <a:cubicBezTo>
                    <a:pt x="3564" y="12469"/>
                    <a:pt x="6672" y="7948"/>
                    <a:pt x="8537" y="5311"/>
                  </a:cubicBezTo>
                  <a:cubicBezTo>
                    <a:pt x="10402" y="2674"/>
                    <a:pt x="11023" y="1920"/>
                    <a:pt x="11723" y="1167"/>
                  </a:cubicBezTo>
                  <a:cubicBezTo>
                    <a:pt x="12422" y="413"/>
                    <a:pt x="13199" y="-340"/>
                    <a:pt x="13199" y="162"/>
                  </a:cubicBezTo>
                  <a:cubicBezTo>
                    <a:pt x="13199" y="665"/>
                    <a:pt x="12422" y="2423"/>
                    <a:pt x="11567" y="4055"/>
                  </a:cubicBezTo>
                  <a:cubicBezTo>
                    <a:pt x="10713" y="5688"/>
                    <a:pt x="9780" y="7195"/>
                    <a:pt x="9236" y="8702"/>
                  </a:cubicBezTo>
                  <a:cubicBezTo>
                    <a:pt x="8693" y="10209"/>
                    <a:pt x="8537" y="11716"/>
                    <a:pt x="8926" y="12720"/>
                  </a:cubicBezTo>
                  <a:cubicBezTo>
                    <a:pt x="9314" y="13725"/>
                    <a:pt x="10247" y="14227"/>
                    <a:pt x="12422" y="14353"/>
                  </a:cubicBezTo>
                  <a:cubicBezTo>
                    <a:pt x="14598" y="14479"/>
                    <a:pt x="18016" y="14227"/>
                    <a:pt x="21435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6102" y="3347444"/>
              <a:ext cx="40934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151" y="21600"/>
                  </a:moveTo>
                  <a:cubicBezTo>
                    <a:pt x="487" y="21600"/>
                    <a:pt x="-178" y="21600"/>
                    <a:pt x="44" y="20800"/>
                  </a:cubicBezTo>
                  <a:cubicBezTo>
                    <a:pt x="265" y="20000"/>
                    <a:pt x="1373" y="18400"/>
                    <a:pt x="3588" y="15200"/>
                  </a:cubicBezTo>
                  <a:cubicBezTo>
                    <a:pt x="5804" y="12000"/>
                    <a:pt x="9127" y="7200"/>
                    <a:pt x="12284" y="4400"/>
                  </a:cubicBezTo>
                  <a:cubicBezTo>
                    <a:pt x="15440" y="1600"/>
                    <a:pt x="18431" y="8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273050" y="3379194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28650" y="315059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79450" y="3290294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323857" y="3079626"/>
              <a:ext cx="188422" cy="45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333" fill="norm" stroke="1" extrusionOk="0">
                  <a:moveTo>
                    <a:pt x="18477" y="3307"/>
                  </a:moveTo>
                  <a:cubicBezTo>
                    <a:pt x="18477" y="2518"/>
                    <a:pt x="18477" y="1729"/>
                    <a:pt x="16619" y="1038"/>
                  </a:cubicBezTo>
                  <a:cubicBezTo>
                    <a:pt x="14761" y="348"/>
                    <a:pt x="11045" y="-244"/>
                    <a:pt x="7793" y="101"/>
                  </a:cubicBezTo>
                  <a:cubicBezTo>
                    <a:pt x="4542" y="446"/>
                    <a:pt x="1755" y="1729"/>
                    <a:pt x="593" y="3257"/>
                  </a:cubicBezTo>
                  <a:cubicBezTo>
                    <a:pt x="-568" y="4786"/>
                    <a:pt x="-103" y="6561"/>
                    <a:pt x="2684" y="8238"/>
                  </a:cubicBezTo>
                  <a:cubicBezTo>
                    <a:pt x="5471" y="9915"/>
                    <a:pt x="10580" y="11493"/>
                    <a:pt x="13948" y="12824"/>
                  </a:cubicBezTo>
                  <a:cubicBezTo>
                    <a:pt x="17316" y="14156"/>
                    <a:pt x="18942" y="15241"/>
                    <a:pt x="19871" y="16079"/>
                  </a:cubicBezTo>
                  <a:cubicBezTo>
                    <a:pt x="20800" y="16918"/>
                    <a:pt x="21032" y="17509"/>
                    <a:pt x="19987" y="18298"/>
                  </a:cubicBezTo>
                  <a:cubicBezTo>
                    <a:pt x="18942" y="19088"/>
                    <a:pt x="16619" y="20074"/>
                    <a:pt x="14877" y="20616"/>
                  </a:cubicBezTo>
                  <a:cubicBezTo>
                    <a:pt x="13135" y="21159"/>
                    <a:pt x="11974" y="21257"/>
                    <a:pt x="10697" y="21307"/>
                  </a:cubicBezTo>
                  <a:cubicBezTo>
                    <a:pt x="9419" y="21356"/>
                    <a:pt x="8026" y="21356"/>
                    <a:pt x="6980" y="21109"/>
                  </a:cubicBezTo>
                  <a:cubicBezTo>
                    <a:pt x="5935" y="20863"/>
                    <a:pt x="5238" y="20370"/>
                    <a:pt x="6284" y="19778"/>
                  </a:cubicBezTo>
                  <a:cubicBezTo>
                    <a:pt x="7329" y="19186"/>
                    <a:pt x="10116" y="18496"/>
                    <a:pt x="12903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771650" y="3287300"/>
              <a:ext cx="139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64" y="11918"/>
                    <a:pt x="11127" y="3818"/>
                    <a:pt x="14727" y="1118"/>
                  </a:cubicBezTo>
                  <a:cubicBezTo>
                    <a:pt x="18327" y="-1582"/>
                    <a:pt x="1996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754484" y="3385544"/>
              <a:ext cx="201316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18" fill="norm" stroke="1" extrusionOk="0">
                  <a:moveTo>
                    <a:pt x="2500" y="13642"/>
                  </a:moveTo>
                  <a:cubicBezTo>
                    <a:pt x="1150" y="17053"/>
                    <a:pt x="-200" y="20463"/>
                    <a:pt x="25" y="21032"/>
                  </a:cubicBezTo>
                  <a:cubicBezTo>
                    <a:pt x="250" y="21600"/>
                    <a:pt x="2050" y="19326"/>
                    <a:pt x="5875" y="15347"/>
                  </a:cubicBezTo>
                  <a:cubicBezTo>
                    <a:pt x="9700" y="11368"/>
                    <a:pt x="15550" y="5684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293127" y="3271244"/>
              <a:ext cx="399274" cy="16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23" fill="norm" stroke="1" extrusionOk="0">
                  <a:moveTo>
                    <a:pt x="6404" y="0"/>
                  </a:moveTo>
                  <a:cubicBezTo>
                    <a:pt x="6178" y="4533"/>
                    <a:pt x="5952" y="9067"/>
                    <a:pt x="5330" y="12667"/>
                  </a:cubicBezTo>
                  <a:cubicBezTo>
                    <a:pt x="4708" y="16267"/>
                    <a:pt x="3690" y="18933"/>
                    <a:pt x="2842" y="20267"/>
                  </a:cubicBezTo>
                  <a:cubicBezTo>
                    <a:pt x="1994" y="21600"/>
                    <a:pt x="1315" y="21600"/>
                    <a:pt x="750" y="20667"/>
                  </a:cubicBezTo>
                  <a:cubicBezTo>
                    <a:pt x="184" y="19733"/>
                    <a:pt x="-268" y="17867"/>
                    <a:pt x="184" y="15067"/>
                  </a:cubicBezTo>
                  <a:cubicBezTo>
                    <a:pt x="637" y="12267"/>
                    <a:pt x="1994" y="8533"/>
                    <a:pt x="4029" y="6133"/>
                  </a:cubicBezTo>
                  <a:cubicBezTo>
                    <a:pt x="6065" y="3733"/>
                    <a:pt x="8779" y="2667"/>
                    <a:pt x="11776" y="2267"/>
                  </a:cubicBezTo>
                  <a:cubicBezTo>
                    <a:pt x="14773" y="1867"/>
                    <a:pt x="18052" y="2133"/>
                    <a:pt x="21332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717800" y="3008691"/>
              <a:ext cx="222250" cy="1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4543"/>
                  </a:moveTo>
                  <a:cubicBezTo>
                    <a:pt x="2674" y="2801"/>
                    <a:pt x="5349" y="1060"/>
                    <a:pt x="7200" y="363"/>
                  </a:cubicBezTo>
                  <a:cubicBezTo>
                    <a:pt x="9051" y="-334"/>
                    <a:pt x="10080" y="14"/>
                    <a:pt x="10697" y="1060"/>
                  </a:cubicBezTo>
                  <a:cubicBezTo>
                    <a:pt x="11314" y="2105"/>
                    <a:pt x="11520" y="3847"/>
                    <a:pt x="10903" y="6111"/>
                  </a:cubicBezTo>
                  <a:cubicBezTo>
                    <a:pt x="10286" y="8376"/>
                    <a:pt x="8846" y="11163"/>
                    <a:pt x="7611" y="13776"/>
                  </a:cubicBezTo>
                  <a:cubicBezTo>
                    <a:pt x="6377" y="16389"/>
                    <a:pt x="5349" y="18827"/>
                    <a:pt x="5451" y="20047"/>
                  </a:cubicBezTo>
                  <a:cubicBezTo>
                    <a:pt x="5554" y="21266"/>
                    <a:pt x="6789" y="21266"/>
                    <a:pt x="9669" y="20743"/>
                  </a:cubicBezTo>
                  <a:cubicBezTo>
                    <a:pt x="12549" y="20221"/>
                    <a:pt x="17074" y="19176"/>
                    <a:pt x="21600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3378200" y="3360144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435350" y="346174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153263" y="3115916"/>
              <a:ext cx="221888" cy="39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55" fill="norm" stroke="1" extrusionOk="0">
                  <a:moveTo>
                    <a:pt x="21361" y="848"/>
                  </a:moveTo>
                  <a:cubicBezTo>
                    <a:pt x="18101" y="503"/>
                    <a:pt x="14840" y="159"/>
                    <a:pt x="12089" y="44"/>
                  </a:cubicBezTo>
                  <a:cubicBezTo>
                    <a:pt x="9338" y="-71"/>
                    <a:pt x="7097" y="44"/>
                    <a:pt x="5670" y="331"/>
                  </a:cubicBezTo>
                  <a:cubicBezTo>
                    <a:pt x="4244" y="618"/>
                    <a:pt x="3633" y="1078"/>
                    <a:pt x="3531" y="2342"/>
                  </a:cubicBezTo>
                  <a:cubicBezTo>
                    <a:pt x="3429" y="3606"/>
                    <a:pt x="3836" y="5674"/>
                    <a:pt x="3633" y="7972"/>
                  </a:cubicBezTo>
                  <a:cubicBezTo>
                    <a:pt x="3429" y="10269"/>
                    <a:pt x="2614" y="12797"/>
                    <a:pt x="2003" y="14693"/>
                  </a:cubicBezTo>
                  <a:cubicBezTo>
                    <a:pt x="1391" y="16589"/>
                    <a:pt x="984" y="17852"/>
                    <a:pt x="576" y="18886"/>
                  </a:cubicBezTo>
                  <a:cubicBezTo>
                    <a:pt x="169" y="19920"/>
                    <a:pt x="-239" y="20725"/>
                    <a:pt x="169" y="21127"/>
                  </a:cubicBezTo>
                  <a:cubicBezTo>
                    <a:pt x="576" y="21529"/>
                    <a:pt x="1799" y="21529"/>
                    <a:pt x="4346" y="21299"/>
                  </a:cubicBezTo>
                  <a:cubicBezTo>
                    <a:pt x="6893" y="21069"/>
                    <a:pt x="10765" y="20610"/>
                    <a:pt x="13516" y="20265"/>
                  </a:cubicBezTo>
                  <a:cubicBezTo>
                    <a:pt x="16267" y="19920"/>
                    <a:pt x="17897" y="19691"/>
                    <a:pt x="19527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171950" y="3315694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200"/>
                    <a:pt x="9434" y="10800"/>
                    <a:pt x="13034" y="7200"/>
                  </a:cubicBezTo>
                  <a:cubicBezTo>
                    <a:pt x="16634" y="3600"/>
                    <a:pt x="1911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476699" y="3088618"/>
              <a:ext cx="247701" cy="40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02" fill="norm" stroke="1" extrusionOk="0">
                  <a:moveTo>
                    <a:pt x="21421" y="1269"/>
                  </a:moveTo>
                  <a:cubicBezTo>
                    <a:pt x="20689" y="819"/>
                    <a:pt x="19957" y="369"/>
                    <a:pt x="18126" y="144"/>
                  </a:cubicBezTo>
                  <a:cubicBezTo>
                    <a:pt x="16296" y="-81"/>
                    <a:pt x="13367" y="-81"/>
                    <a:pt x="10529" y="425"/>
                  </a:cubicBezTo>
                  <a:cubicBezTo>
                    <a:pt x="7692" y="932"/>
                    <a:pt x="4946" y="1944"/>
                    <a:pt x="3207" y="3069"/>
                  </a:cubicBezTo>
                  <a:cubicBezTo>
                    <a:pt x="1468" y="4194"/>
                    <a:pt x="736" y="5432"/>
                    <a:pt x="645" y="7569"/>
                  </a:cubicBezTo>
                  <a:cubicBezTo>
                    <a:pt x="553" y="9707"/>
                    <a:pt x="1102" y="12744"/>
                    <a:pt x="1194" y="14657"/>
                  </a:cubicBezTo>
                  <a:cubicBezTo>
                    <a:pt x="1285" y="16569"/>
                    <a:pt x="919" y="17357"/>
                    <a:pt x="553" y="18313"/>
                  </a:cubicBezTo>
                  <a:cubicBezTo>
                    <a:pt x="187" y="19269"/>
                    <a:pt x="-179" y="20394"/>
                    <a:pt x="96" y="20957"/>
                  </a:cubicBezTo>
                  <a:cubicBezTo>
                    <a:pt x="370" y="21519"/>
                    <a:pt x="1285" y="21519"/>
                    <a:pt x="4123" y="21125"/>
                  </a:cubicBezTo>
                  <a:cubicBezTo>
                    <a:pt x="6960" y="20732"/>
                    <a:pt x="11719" y="19944"/>
                    <a:pt x="16479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775200" y="3220444"/>
              <a:ext cx="1587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616" y="1754"/>
                  </a:cubicBezTo>
                  <a:cubicBezTo>
                    <a:pt x="8352" y="3508"/>
                    <a:pt x="12384" y="7015"/>
                    <a:pt x="15264" y="10615"/>
                  </a:cubicBezTo>
                  <a:cubicBezTo>
                    <a:pt x="18144" y="14215"/>
                    <a:pt x="19872" y="17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779433" y="3199131"/>
              <a:ext cx="192618" cy="28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21600" y="166"/>
                  </a:moveTo>
                  <a:cubicBezTo>
                    <a:pt x="20413" y="10"/>
                    <a:pt x="19226" y="-145"/>
                    <a:pt x="18158" y="243"/>
                  </a:cubicBezTo>
                  <a:cubicBezTo>
                    <a:pt x="17090" y="632"/>
                    <a:pt x="16141" y="1564"/>
                    <a:pt x="14123" y="3895"/>
                  </a:cubicBezTo>
                  <a:cubicBezTo>
                    <a:pt x="12105" y="6226"/>
                    <a:pt x="9020" y="9956"/>
                    <a:pt x="6884" y="12520"/>
                  </a:cubicBezTo>
                  <a:cubicBezTo>
                    <a:pt x="4747" y="15084"/>
                    <a:pt x="3560" y="16482"/>
                    <a:pt x="2374" y="17881"/>
                  </a:cubicBezTo>
                  <a:cubicBezTo>
                    <a:pt x="1187" y="19279"/>
                    <a:pt x="0" y="20678"/>
                    <a:pt x="0" y="21067"/>
                  </a:cubicBezTo>
                  <a:cubicBezTo>
                    <a:pt x="0" y="21455"/>
                    <a:pt x="1187" y="20833"/>
                    <a:pt x="2374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978399" y="3072191"/>
              <a:ext cx="146051" cy="13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5330"/>
                  </a:moveTo>
                  <a:cubicBezTo>
                    <a:pt x="313" y="3669"/>
                    <a:pt x="626" y="2007"/>
                    <a:pt x="2035" y="1010"/>
                  </a:cubicBezTo>
                  <a:cubicBezTo>
                    <a:pt x="3443" y="13"/>
                    <a:pt x="5948" y="-319"/>
                    <a:pt x="7513" y="346"/>
                  </a:cubicBezTo>
                  <a:cubicBezTo>
                    <a:pt x="9078" y="1010"/>
                    <a:pt x="9704" y="2672"/>
                    <a:pt x="9391" y="5164"/>
                  </a:cubicBezTo>
                  <a:cubicBezTo>
                    <a:pt x="9078" y="7656"/>
                    <a:pt x="7826" y="10979"/>
                    <a:pt x="6730" y="13472"/>
                  </a:cubicBezTo>
                  <a:cubicBezTo>
                    <a:pt x="5635" y="15964"/>
                    <a:pt x="4696" y="17626"/>
                    <a:pt x="4852" y="18955"/>
                  </a:cubicBezTo>
                  <a:cubicBezTo>
                    <a:pt x="5009" y="20284"/>
                    <a:pt x="6261" y="21281"/>
                    <a:pt x="9235" y="20949"/>
                  </a:cubicBezTo>
                  <a:cubicBezTo>
                    <a:pt x="12209" y="20616"/>
                    <a:pt x="16904" y="18955"/>
                    <a:pt x="21600" y="17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124449" y="3056256"/>
              <a:ext cx="191964" cy="48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60" fill="norm" stroke="1" extrusionOk="0">
                  <a:moveTo>
                    <a:pt x="6339" y="1082"/>
                  </a:moveTo>
                  <a:cubicBezTo>
                    <a:pt x="7278" y="708"/>
                    <a:pt x="8217" y="334"/>
                    <a:pt x="10213" y="147"/>
                  </a:cubicBezTo>
                  <a:cubicBezTo>
                    <a:pt x="12209" y="-40"/>
                    <a:pt x="15261" y="-40"/>
                    <a:pt x="17257" y="100"/>
                  </a:cubicBezTo>
                  <a:cubicBezTo>
                    <a:pt x="19252" y="241"/>
                    <a:pt x="20191" y="521"/>
                    <a:pt x="20778" y="1176"/>
                  </a:cubicBezTo>
                  <a:cubicBezTo>
                    <a:pt x="21365" y="1830"/>
                    <a:pt x="21600" y="2859"/>
                    <a:pt x="20661" y="4729"/>
                  </a:cubicBezTo>
                  <a:cubicBezTo>
                    <a:pt x="19722" y="6599"/>
                    <a:pt x="17609" y="9311"/>
                    <a:pt x="16317" y="11368"/>
                  </a:cubicBezTo>
                  <a:cubicBezTo>
                    <a:pt x="15026" y="13425"/>
                    <a:pt x="14557" y="14828"/>
                    <a:pt x="15143" y="15996"/>
                  </a:cubicBezTo>
                  <a:cubicBezTo>
                    <a:pt x="15730" y="17165"/>
                    <a:pt x="17374" y="18100"/>
                    <a:pt x="18313" y="18802"/>
                  </a:cubicBezTo>
                  <a:cubicBezTo>
                    <a:pt x="19252" y="19503"/>
                    <a:pt x="19487" y="19970"/>
                    <a:pt x="17374" y="20391"/>
                  </a:cubicBezTo>
                  <a:cubicBezTo>
                    <a:pt x="15261" y="20812"/>
                    <a:pt x="10800" y="21186"/>
                    <a:pt x="7513" y="21373"/>
                  </a:cubicBezTo>
                  <a:cubicBezTo>
                    <a:pt x="4226" y="21560"/>
                    <a:pt x="2113" y="21560"/>
                    <a:pt x="0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562600" y="3332066"/>
              <a:ext cx="273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95" y="12302"/>
                    <a:pt x="12391" y="4448"/>
                    <a:pt x="15991" y="1502"/>
                  </a:cubicBezTo>
                  <a:cubicBezTo>
                    <a:pt x="19591" y="-1443"/>
                    <a:pt x="2059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6002770" y="3109977"/>
              <a:ext cx="251981" cy="35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29" fill="norm" stroke="1" extrusionOk="0">
                  <a:moveTo>
                    <a:pt x="21251" y="1287"/>
                  </a:moveTo>
                  <a:cubicBezTo>
                    <a:pt x="20715" y="782"/>
                    <a:pt x="20180" y="277"/>
                    <a:pt x="18306" y="87"/>
                  </a:cubicBezTo>
                  <a:cubicBezTo>
                    <a:pt x="16431" y="-102"/>
                    <a:pt x="13218" y="24"/>
                    <a:pt x="10540" y="403"/>
                  </a:cubicBezTo>
                  <a:cubicBezTo>
                    <a:pt x="7863" y="782"/>
                    <a:pt x="5720" y="1414"/>
                    <a:pt x="4382" y="1982"/>
                  </a:cubicBezTo>
                  <a:cubicBezTo>
                    <a:pt x="3043" y="2551"/>
                    <a:pt x="2507" y="3056"/>
                    <a:pt x="2329" y="4319"/>
                  </a:cubicBezTo>
                  <a:cubicBezTo>
                    <a:pt x="2150" y="5582"/>
                    <a:pt x="2329" y="7603"/>
                    <a:pt x="2061" y="10193"/>
                  </a:cubicBezTo>
                  <a:cubicBezTo>
                    <a:pt x="1793" y="12782"/>
                    <a:pt x="1079" y="15940"/>
                    <a:pt x="544" y="17961"/>
                  </a:cubicBezTo>
                  <a:cubicBezTo>
                    <a:pt x="8" y="19982"/>
                    <a:pt x="-349" y="20866"/>
                    <a:pt x="544" y="21182"/>
                  </a:cubicBezTo>
                  <a:cubicBezTo>
                    <a:pt x="1436" y="21498"/>
                    <a:pt x="3578" y="21245"/>
                    <a:pt x="6524" y="20993"/>
                  </a:cubicBezTo>
                  <a:cubicBezTo>
                    <a:pt x="9469" y="20740"/>
                    <a:pt x="13218" y="20487"/>
                    <a:pt x="16967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013450" y="3296644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7100"/>
                    <a:pt x="465" y="12600"/>
                    <a:pt x="4065" y="9000"/>
                  </a:cubicBezTo>
                  <a:cubicBezTo>
                    <a:pt x="7665" y="5400"/>
                    <a:pt x="14632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304335" y="3095883"/>
              <a:ext cx="261566" cy="38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80" fill="norm" stroke="1" extrusionOk="0">
                  <a:moveTo>
                    <a:pt x="21526" y="1616"/>
                  </a:moveTo>
                  <a:cubicBezTo>
                    <a:pt x="19958" y="916"/>
                    <a:pt x="18391" y="215"/>
                    <a:pt x="16474" y="40"/>
                  </a:cubicBezTo>
                  <a:cubicBezTo>
                    <a:pt x="14558" y="-135"/>
                    <a:pt x="12294" y="215"/>
                    <a:pt x="10465" y="1908"/>
                  </a:cubicBezTo>
                  <a:cubicBezTo>
                    <a:pt x="8636" y="3601"/>
                    <a:pt x="7242" y="6637"/>
                    <a:pt x="5674" y="9614"/>
                  </a:cubicBezTo>
                  <a:cubicBezTo>
                    <a:pt x="4107" y="12591"/>
                    <a:pt x="2365" y="15510"/>
                    <a:pt x="1320" y="17262"/>
                  </a:cubicBezTo>
                  <a:cubicBezTo>
                    <a:pt x="274" y="19013"/>
                    <a:pt x="-74" y="19597"/>
                    <a:pt x="13" y="20122"/>
                  </a:cubicBezTo>
                  <a:cubicBezTo>
                    <a:pt x="100" y="20648"/>
                    <a:pt x="623" y="21115"/>
                    <a:pt x="2887" y="21290"/>
                  </a:cubicBezTo>
                  <a:cubicBezTo>
                    <a:pt x="5152" y="21465"/>
                    <a:pt x="9158" y="21348"/>
                    <a:pt x="13165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591300" y="3214094"/>
              <a:ext cx="1333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30"/>
                    <a:pt x="9600" y="7660"/>
                    <a:pt x="13200" y="11260"/>
                  </a:cubicBezTo>
                  <a:cubicBezTo>
                    <a:pt x="16800" y="14860"/>
                    <a:pt x="19200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571686" y="3239494"/>
              <a:ext cx="2228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9208" y="640"/>
                    <a:pt x="16967" y="1280"/>
                    <a:pt x="13707" y="3520"/>
                  </a:cubicBezTo>
                  <a:cubicBezTo>
                    <a:pt x="10446" y="5760"/>
                    <a:pt x="6167" y="9600"/>
                    <a:pt x="3620" y="12480"/>
                  </a:cubicBezTo>
                  <a:cubicBezTo>
                    <a:pt x="1073" y="15360"/>
                    <a:pt x="258" y="17280"/>
                    <a:pt x="54" y="18640"/>
                  </a:cubicBezTo>
                  <a:cubicBezTo>
                    <a:pt x="-150" y="20000"/>
                    <a:pt x="258" y="20800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6856106" y="3146068"/>
              <a:ext cx="151964" cy="39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00" fill="norm" stroke="1" extrusionOk="0">
                  <a:moveTo>
                    <a:pt x="261" y="3732"/>
                  </a:moveTo>
                  <a:cubicBezTo>
                    <a:pt x="-31" y="3152"/>
                    <a:pt x="-323" y="2571"/>
                    <a:pt x="845" y="1932"/>
                  </a:cubicBezTo>
                  <a:cubicBezTo>
                    <a:pt x="2012" y="1294"/>
                    <a:pt x="4639" y="597"/>
                    <a:pt x="7558" y="248"/>
                  </a:cubicBezTo>
                  <a:cubicBezTo>
                    <a:pt x="10477" y="-100"/>
                    <a:pt x="13688" y="-100"/>
                    <a:pt x="16169" y="365"/>
                  </a:cubicBezTo>
                  <a:cubicBezTo>
                    <a:pt x="18650" y="829"/>
                    <a:pt x="20401" y="1758"/>
                    <a:pt x="20839" y="3558"/>
                  </a:cubicBezTo>
                  <a:cubicBezTo>
                    <a:pt x="21277" y="5358"/>
                    <a:pt x="20401" y="8029"/>
                    <a:pt x="19526" y="10642"/>
                  </a:cubicBezTo>
                  <a:cubicBezTo>
                    <a:pt x="18650" y="13255"/>
                    <a:pt x="17774" y="15810"/>
                    <a:pt x="15731" y="17610"/>
                  </a:cubicBezTo>
                  <a:cubicBezTo>
                    <a:pt x="13688" y="19410"/>
                    <a:pt x="10477" y="20455"/>
                    <a:pt x="8142" y="20977"/>
                  </a:cubicBezTo>
                  <a:cubicBezTo>
                    <a:pt x="5807" y="21500"/>
                    <a:pt x="4347" y="21500"/>
                    <a:pt x="2888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978650" y="3137894"/>
              <a:ext cx="18144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6386" y="0"/>
                  </a:moveTo>
                  <a:cubicBezTo>
                    <a:pt x="18621" y="2016"/>
                    <a:pt x="20855" y="4032"/>
                    <a:pt x="21228" y="6576"/>
                  </a:cubicBezTo>
                  <a:cubicBezTo>
                    <a:pt x="21600" y="9120"/>
                    <a:pt x="20110" y="12192"/>
                    <a:pt x="16262" y="14784"/>
                  </a:cubicBezTo>
                  <a:cubicBezTo>
                    <a:pt x="12414" y="17376"/>
                    <a:pt x="6207" y="194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830277" y="2989257"/>
              <a:ext cx="195874" cy="58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39" fill="norm" stroke="1" extrusionOk="0">
                  <a:moveTo>
                    <a:pt x="21040" y="803"/>
                  </a:moveTo>
                  <a:cubicBezTo>
                    <a:pt x="20131" y="567"/>
                    <a:pt x="19221" y="332"/>
                    <a:pt x="18198" y="175"/>
                  </a:cubicBezTo>
                  <a:cubicBezTo>
                    <a:pt x="17175" y="18"/>
                    <a:pt x="16038" y="-61"/>
                    <a:pt x="15128" y="57"/>
                  </a:cubicBezTo>
                  <a:cubicBezTo>
                    <a:pt x="14219" y="175"/>
                    <a:pt x="13537" y="489"/>
                    <a:pt x="11718" y="1942"/>
                  </a:cubicBezTo>
                  <a:cubicBezTo>
                    <a:pt x="9899" y="3395"/>
                    <a:pt x="6943" y="5987"/>
                    <a:pt x="4328" y="8618"/>
                  </a:cubicBezTo>
                  <a:cubicBezTo>
                    <a:pt x="1714" y="11250"/>
                    <a:pt x="-560" y="13920"/>
                    <a:pt x="122" y="16041"/>
                  </a:cubicBezTo>
                  <a:cubicBezTo>
                    <a:pt x="804" y="18162"/>
                    <a:pt x="4442" y="19732"/>
                    <a:pt x="7625" y="20557"/>
                  </a:cubicBezTo>
                  <a:cubicBezTo>
                    <a:pt x="10808" y="21382"/>
                    <a:pt x="13537" y="21460"/>
                    <a:pt x="1626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239000" y="2948339"/>
              <a:ext cx="127000" cy="20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1867"/>
                  </a:moveTo>
                  <a:cubicBezTo>
                    <a:pt x="1080" y="994"/>
                    <a:pt x="2160" y="121"/>
                    <a:pt x="4320" y="12"/>
                  </a:cubicBezTo>
                  <a:cubicBezTo>
                    <a:pt x="6480" y="-97"/>
                    <a:pt x="9720" y="558"/>
                    <a:pt x="11520" y="1976"/>
                  </a:cubicBezTo>
                  <a:cubicBezTo>
                    <a:pt x="13320" y="3394"/>
                    <a:pt x="13680" y="5576"/>
                    <a:pt x="11520" y="7758"/>
                  </a:cubicBezTo>
                  <a:cubicBezTo>
                    <a:pt x="9360" y="9939"/>
                    <a:pt x="4680" y="12121"/>
                    <a:pt x="2520" y="13758"/>
                  </a:cubicBezTo>
                  <a:cubicBezTo>
                    <a:pt x="360" y="15394"/>
                    <a:pt x="720" y="16485"/>
                    <a:pt x="4320" y="17685"/>
                  </a:cubicBezTo>
                  <a:cubicBezTo>
                    <a:pt x="7920" y="18885"/>
                    <a:pt x="14760" y="20194"/>
                    <a:pt x="2160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486150" y="4350744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4400"/>
                    <a:pt x="4181" y="7200"/>
                    <a:pt x="7781" y="3600"/>
                  </a:cubicBezTo>
                  <a:cubicBezTo>
                    <a:pt x="11381" y="0"/>
                    <a:pt x="164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536950" y="4515844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282016" y="4331694"/>
              <a:ext cx="41014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0160" y="0"/>
                  </a:moveTo>
                  <a:cubicBezTo>
                    <a:pt x="17945" y="1062"/>
                    <a:pt x="15729" y="2125"/>
                    <a:pt x="13680" y="3246"/>
                  </a:cubicBezTo>
                  <a:cubicBezTo>
                    <a:pt x="11631" y="4367"/>
                    <a:pt x="9748" y="5548"/>
                    <a:pt x="8585" y="6315"/>
                  </a:cubicBezTo>
                  <a:cubicBezTo>
                    <a:pt x="7422" y="7082"/>
                    <a:pt x="6978" y="7436"/>
                    <a:pt x="7034" y="7731"/>
                  </a:cubicBezTo>
                  <a:cubicBezTo>
                    <a:pt x="7089" y="8026"/>
                    <a:pt x="7643" y="8262"/>
                    <a:pt x="8585" y="8380"/>
                  </a:cubicBezTo>
                  <a:cubicBezTo>
                    <a:pt x="9526" y="8498"/>
                    <a:pt x="10855" y="8498"/>
                    <a:pt x="11908" y="8616"/>
                  </a:cubicBezTo>
                  <a:cubicBezTo>
                    <a:pt x="12960" y="8734"/>
                    <a:pt x="13735" y="8970"/>
                    <a:pt x="14289" y="9325"/>
                  </a:cubicBezTo>
                  <a:cubicBezTo>
                    <a:pt x="14843" y="9679"/>
                    <a:pt x="15175" y="10151"/>
                    <a:pt x="15065" y="10623"/>
                  </a:cubicBezTo>
                  <a:cubicBezTo>
                    <a:pt x="14954" y="11095"/>
                    <a:pt x="14400" y="11567"/>
                    <a:pt x="12794" y="12511"/>
                  </a:cubicBezTo>
                  <a:cubicBezTo>
                    <a:pt x="11188" y="13456"/>
                    <a:pt x="8529" y="14872"/>
                    <a:pt x="6369" y="16170"/>
                  </a:cubicBezTo>
                  <a:cubicBezTo>
                    <a:pt x="4209" y="17469"/>
                    <a:pt x="2548" y="18649"/>
                    <a:pt x="1495" y="19416"/>
                  </a:cubicBezTo>
                  <a:cubicBezTo>
                    <a:pt x="443" y="20184"/>
                    <a:pt x="0" y="20538"/>
                    <a:pt x="0" y="20892"/>
                  </a:cubicBezTo>
                  <a:cubicBezTo>
                    <a:pt x="0" y="21246"/>
                    <a:pt x="443" y="21600"/>
                    <a:pt x="1717" y="21600"/>
                  </a:cubicBezTo>
                  <a:cubicBezTo>
                    <a:pt x="2991" y="21600"/>
                    <a:pt x="5095" y="21246"/>
                    <a:pt x="8031" y="20892"/>
                  </a:cubicBezTo>
                  <a:cubicBezTo>
                    <a:pt x="10966" y="20538"/>
                    <a:pt x="14732" y="20184"/>
                    <a:pt x="16948" y="19948"/>
                  </a:cubicBezTo>
                  <a:cubicBezTo>
                    <a:pt x="19163" y="19711"/>
                    <a:pt x="19828" y="19593"/>
                    <a:pt x="20437" y="19475"/>
                  </a:cubicBezTo>
                  <a:cubicBezTo>
                    <a:pt x="21046" y="19357"/>
                    <a:pt x="21600" y="19239"/>
                    <a:pt x="21434" y="19534"/>
                  </a:cubicBezTo>
                  <a:cubicBezTo>
                    <a:pt x="21268" y="19830"/>
                    <a:pt x="20382" y="20538"/>
                    <a:pt x="19495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146550" y="4877291"/>
              <a:ext cx="196850" cy="14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4571"/>
                  </a:moveTo>
                  <a:cubicBezTo>
                    <a:pt x="697" y="3071"/>
                    <a:pt x="1394" y="1571"/>
                    <a:pt x="2555" y="821"/>
                  </a:cubicBezTo>
                  <a:cubicBezTo>
                    <a:pt x="3716" y="71"/>
                    <a:pt x="5342" y="71"/>
                    <a:pt x="6852" y="1271"/>
                  </a:cubicBezTo>
                  <a:cubicBezTo>
                    <a:pt x="8361" y="2471"/>
                    <a:pt x="9755" y="4871"/>
                    <a:pt x="9987" y="7721"/>
                  </a:cubicBezTo>
                  <a:cubicBezTo>
                    <a:pt x="10219" y="10571"/>
                    <a:pt x="9290" y="13871"/>
                    <a:pt x="8361" y="16121"/>
                  </a:cubicBezTo>
                  <a:cubicBezTo>
                    <a:pt x="7432" y="18371"/>
                    <a:pt x="6503" y="19571"/>
                    <a:pt x="5458" y="20321"/>
                  </a:cubicBezTo>
                  <a:cubicBezTo>
                    <a:pt x="4413" y="21071"/>
                    <a:pt x="3252" y="21371"/>
                    <a:pt x="2671" y="20771"/>
                  </a:cubicBezTo>
                  <a:cubicBezTo>
                    <a:pt x="2090" y="20171"/>
                    <a:pt x="2090" y="18671"/>
                    <a:pt x="4297" y="15521"/>
                  </a:cubicBezTo>
                  <a:cubicBezTo>
                    <a:pt x="6503" y="12371"/>
                    <a:pt x="10916" y="7571"/>
                    <a:pt x="13587" y="4571"/>
                  </a:cubicBezTo>
                  <a:cubicBezTo>
                    <a:pt x="16258" y="1571"/>
                    <a:pt x="17187" y="371"/>
                    <a:pt x="17071" y="71"/>
                  </a:cubicBezTo>
                  <a:cubicBezTo>
                    <a:pt x="16955" y="-229"/>
                    <a:pt x="15794" y="371"/>
                    <a:pt x="14284" y="2771"/>
                  </a:cubicBezTo>
                  <a:cubicBezTo>
                    <a:pt x="12774" y="5171"/>
                    <a:pt x="10916" y="9371"/>
                    <a:pt x="9871" y="12371"/>
                  </a:cubicBezTo>
                  <a:cubicBezTo>
                    <a:pt x="8826" y="15371"/>
                    <a:pt x="8594" y="17171"/>
                    <a:pt x="9058" y="18371"/>
                  </a:cubicBezTo>
                  <a:cubicBezTo>
                    <a:pt x="9523" y="19571"/>
                    <a:pt x="10684" y="20171"/>
                    <a:pt x="12890" y="19571"/>
                  </a:cubicBezTo>
                  <a:cubicBezTo>
                    <a:pt x="15097" y="18971"/>
                    <a:pt x="18348" y="17171"/>
                    <a:pt x="21600" y="1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405018" y="4866556"/>
              <a:ext cx="154283" cy="1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84" fill="norm" stroke="1" extrusionOk="0">
                  <a:moveTo>
                    <a:pt x="21276" y="640"/>
                  </a:moveTo>
                  <a:cubicBezTo>
                    <a:pt x="19817" y="86"/>
                    <a:pt x="18357" y="-468"/>
                    <a:pt x="15730" y="640"/>
                  </a:cubicBezTo>
                  <a:cubicBezTo>
                    <a:pt x="13103" y="1747"/>
                    <a:pt x="9308" y="4517"/>
                    <a:pt x="6535" y="7147"/>
                  </a:cubicBezTo>
                  <a:cubicBezTo>
                    <a:pt x="3762" y="9778"/>
                    <a:pt x="2011" y="12270"/>
                    <a:pt x="990" y="14486"/>
                  </a:cubicBezTo>
                  <a:cubicBezTo>
                    <a:pt x="-32" y="16701"/>
                    <a:pt x="-324" y="18640"/>
                    <a:pt x="406" y="19747"/>
                  </a:cubicBezTo>
                  <a:cubicBezTo>
                    <a:pt x="1135" y="20855"/>
                    <a:pt x="2887" y="21132"/>
                    <a:pt x="6390" y="20301"/>
                  </a:cubicBezTo>
                  <a:cubicBezTo>
                    <a:pt x="9892" y="19470"/>
                    <a:pt x="15146" y="17532"/>
                    <a:pt x="20400" y="15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438650" y="4928594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610100" y="4757614"/>
              <a:ext cx="355600" cy="2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1558"/>
                  </a:moveTo>
                  <a:cubicBezTo>
                    <a:pt x="1286" y="21369"/>
                    <a:pt x="2571" y="21179"/>
                    <a:pt x="3536" y="20990"/>
                  </a:cubicBezTo>
                  <a:cubicBezTo>
                    <a:pt x="4500" y="20800"/>
                    <a:pt x="5143" y="20611"/>
                    <a:pt x="5207" y="20232"/>
                  </a:cubicBezTo>
                  <a:cubicBezTo>
                    <a:pt x="5271" y="19853"/>
                    <a:pt x="4757" y="19284"/>
                    <a:pt x="4243" y="17579"/>
                  </a:cubicBezTo>
                  <a:cubicBezTo>
                    <a:pt x="3729" y="15874"/>
                    <a:pt x="3214" y="13032"/>
                    <a:pt x="3021" y="10663"/>
                  </a:cubicBezTo>
                  <a:cubicBezTo>
                    <a:pt x="2829" y="8295"/>
                    <a:pt x="2957" y="6400"/>
                    <a:pt x="3536" y="4790"/>
                  </a:cubicBezTo>
                  <a:cubicBezTo>
                    <a:pt x="4114" y="3179"/>
                    <a:pt x="5143" y="1853"/>
                    <a:pt x="6107" y="1095"/>
                  </a:cubicBezTo>
                  <a:cubicBezTo>
                    <a:pt x="7071" y="337"/>
                    <a:pt x="7971" y="147"/>
                    <a:pt x="9000" y="53"/>
                  </a:cubicBezTo>
                  <a:cubicBezTo>
                    <a:pt x="10029" y="-42"/>
                    <a:pt x="11186" y="-42"/>
                    <a:pt x="11957" y="337"/>
                  </a:cubicBezTo>
                  <a:cubicBezTo>
                    <a:pt x="12729" y="716"/>
                    <a:pt x="13114" y="1474"/>
                    <a:pt x="12986" y="3369"/>
                  </a:cubicBezTo>
                  <a:cubicBezTo>
                    <a:pt x="12857" y="5263"/>
                    <a:pt x="12214" y="8295"/>
                    <a:pt x="11700" y="10379"/>
                  </a:cubicBezTo>
                  <a:cubicBezTo>
                    <a:pt x="11186" y="12463"/>
                    <a:pt x="10800" y="13600"/>
                    <a:pt x="10543" y="14737"/>
                  </a:cubicBezTo>
                  <a:cubicBezTo>
                    <a:pt x="10286" y="15874"/>
                    <a:pt x="10157" y="17011"/>
                    <a:pt x="10414" y="17579"/>
                  </a:cubicBezTo>
                  <a:cubicBezTo>
                    <a:pt x="10671" y="18147"/>
                    <a:pt x="11314" y="18147"/>
                    <a:pt x="13243" y="18147"/>
                  </a:cubicBezTo>
                  <a:cubicBezTo>
                    <a:pt x="15171" y="18147"/>
                    <a:pt x="18386" y="18147"/>
                    <a:pt x="21600" y="1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921249" y="4378340"/>
              <a:ext cx="279401" cy="25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3477"/>
                  </a:moveTo>
                  <a:cubicBezTo>
                    <a:pt x="0" y="2258"/>
                    <a:pt x="0" y="1038"/>
                    <a:pt x="573" y="429"/>
                  </a:cubicBezTo>
                  <a:cubicBezTo>
                    <a:pt x="1145" y="-181"/>
                    <a:pt x="2291" y="-181"/>
                    <a:pt x="3845" y="690"/>
                  </a:cubicBezTo>
                  <a:cubicBezTo>
                    <a:pt x="5400" y="1561"/>
                    <a:pt x="7364" y="3303"/>
                    <a:pt x="8100" y="6264"/>
                  </a:cubicBezTo>
                  <a:cubicBezTo>
                    <a:pt x="8836" y="9225"/>
                    <a:pt x="8345" y="13406"/>
                    <a:pt x="7527" y="16019"/>
                  </a:cubicBezTo>
                  <a:cubicBezTo>
                    <a:pt x="6709" y="18632"/>
                    <a:pt x="5564" y="19677"/>
                    <a:pt x="4582" y="20374"/>
                  </a:cubicBezTo>
                  <a:cubicBezTo>
                    <a:pt x="3600" y="21071"/>
                    <a:pt x="2782" y="21419"/>
                    <a:pt x="2291" y="20896"/>
                  </a:cubicBezTo>
                  <a:cubicBezTo>
                    <a:pt x="1800" y="20374"/>
                    <a:pt x="1636" y="18980"/>
                    <a:pt x="2782" y="16716"/>
                  </a:cubicBezTo>
                  <a:cubicBezTo>
                    <a:pt x="3927" y="14451"/>
                    <a:pt x="6382" y="11316"/>
                    <a:pt x="8427" y="9225"/>
                  </a:cubicBezTo>
                  <a:cubicBezTo>
                    <a:pt x="10473" y="7135"/>
                    <a:pt x="12109" y="6090"/>
                    <a:pt x="13500" y="5306"/>
                  </a:cubicBezTo>
                  <a:cubicBezTo>
                    <a:pt x="14891" y="4522"/>
                    <a:pt x="16036" y="4000"/>
                    <a:pt x="16200" y="4174"/>
                  </a:cubicBezTo>
                  <a:cubicBezTo>
                    <a:pt x="16364" y="4348"/>
                    <a:pt x="15545" y="5219"/>
                    <a:pt x="14809" y="6874"/>
                  </a:cubicBezTo>
                  <a:cubicBezTo>
                    <a:pt x="14073" y="8529"/>
                    <a:pt x="13418" y="10967"/>
                    <a:pt x="13745" y="12884"/>
                  </a:cubicBezTo>
                  <a:cubicBezTo>
                    <a:pt x="14073" y="14800"/>
                    <a:pt x="15382" y="16193"/>
                    <a:pt x="16855" y="16803"/>
                  </a:cubicBezTo>
                  <a:cubicBezTo>
                    <a:pt x="18327" y="17413"/>
                    <a:pt x="19964" y="17238"/>
                    <a:pt x="21600" y="17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111749" y="4215277"/>
              <a:ext cx="215901" cy="13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6314"/>
                  </a:moveTo>
                  <a:cubicBezTo>
                    <a:pt x="0" y="4652"/>
                    <a:pt x="0" y="2991"/>
                    <a:pt x="529" y="1828"/>
                  </a:cubicBezTo>
                  <a:cubicBezTo>
                    <a:pt x="1059" y="665"/>
                    <a:pt x="2118" y="0"/>
                    <a:pt x="3706" y="0"/>
                  </a:cubicBezTo>
                  <a:cubicBezTo>
                    <a:pt x="5294" y="0"/>
                    <a:pt x="7412" y="665"/>
                    <a:pt x="8894" y="2991"/>
                  </a:cubicBezTo>
                  <a:cubicBezTo>
                    <a:pt x="10376" y="5317"/>
                    <a:pt x="11224" y="9305"/>
                    <a:pt x="11224" y="12129"/>
                  </a:cubicBezTo>
                  <a:cubicBezTo>
                    <a:pt x="11224" y="14954"/>
                    <a:pt x="10376" y="16615"/>
                    <a:pt x="9106" y="18111"/>
                  </a:cubicBezTo>
                  <a:cubicBezTo>
                    <a:pt x="7835" y="19606"/>
                    <a:pt x="6141" y="20935"/>
                    <a:pt x="5824" y="21268"/>
                  </a:cubicBezTo>
                  <a:cubicBezTo>
                    <a:pt x="5506" y="21600"/>
                    <a:pt x="6565" y="20935"/>
                    <a:pt x="9424" y="20437"/>
                  </a:cubicBezTo>
                  <a:cubicBezTo>
                    <a:pt x="12282" y="19938"/>
                    <a:pt x="16941" y="19606"/>
                    <a:pt x="21600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429779" y="4358910"/>
              <a:ext cx="162983" cy="4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5" fill="norm" stroke="1" extrusionOk="0">
                  <a:moveTo>
                    <a:pt x="2423" y="6575"/>
                  </a:moveTo>
                  <a:cubicBezTo>
                    <a:pt x="2146" y="9805"/>
                    <a:pt x="1869" y="13034"/>
                    <a:pt x="1454" y="15356"/>
                  </a:cubicBezTo>
                  <a:cubicBezTo>
                    <a:pt x="1039" y="17677"/>
                    <a:pt x="485" y="19091"/>
                    <a:pt x="208" y="20049"/>
                  </a:cubicBezTo>
                  <a:cubicBezTo>
                    <a:pt x="-69" y="21008"/>
                    <a:pt x="-69" y="21513"/>
                    <a:pt x="208" y="21412"/>
                  </a:cubicBezTo>
                  <a:cubicBezTo>
                    <a:pt x="485" y="21311"/>
                    <a:pt x="1039" y="20605"/>
                    <a:pt x="2423" y="18636"/>
                  </a:cubicBezTo>
                  <a:cubicBezTo>
                    <a:pt x="3808" y="16668"/>
                    <a:pt x="6023" y="13438"/>
                    <a:pt x="7685" y="10360"/>
                  </a:cubicBezTo>
                  <a:cubicBezTo>
                    <a:pt x="9346" y="7281"/>
                    <a:pt x="10454" y="4354"/>
                    <a:pt x="11423" y="2638"/>
                  </a:cubicBezTo>
                  <a:cubicBezTo>
                    <a:pt x="12393" y="922"/>
                    <a:pt x="13223" y="418"/>
                    <a:pt x="14331" y="165"/>
                  </a:cubicBezTo>
                  <a:cubicBezTo>
                    <a:pt x="15439" y="-87"/>
                    <a:pt x="16823" y="-87"/>
                    <a:pt x="18069" y="418"/>
                  </a:cubicBezTo>
                  <a:cubicBezTo>
                    <a:pt x="19316" y="922"/>
                    <a:pt x="20423" y="1932"/>
                    <a:pt x="20977" y="3345"/>
                  </a:cubicBezTo>
                  <a:cubicBezTo>
                    <a:pt x="21531" y="4758"/>
                    <a:pt x="21531" y="6575"/>
                    <a:pt x="20146" y="7786"/>
                  </a:cubicBezTo>
                  <a:cubicBezTo>
                    <a:pt x="18762" y="8997"/>
                    <a:pt x="15993" y="9603"/>
                    <a:pt x="13085" y="9906"/>
                  </a:cubicBezTo>
                  <a:cubicBezTo>
                    <a:pt x="10177" y="10208"/>
                    <a:pt x="7131" y="10208"/>
                    <a:pt x="5193" y="10006"/>
                  </a:cubicBezTo>
                  <a:cubicBezTo>
                    <a:pt x="3254" y="9805"/>
                    <a:pt x="2423" y="9401"/>
                    <a:pt x="2423" y="8997"/>
                  </a:cubicBezTo>
                  <a:cubicBezTo>
                    <a:pt x="2423" y="8593"/>
                    <a:pt x="3254" y="8190"/>
                    <a:pt x="4500" y="7887"/>
                  </a:cubicBezTo>
                  <a:cubicBezTo>
                    <a:pt x="5746" y="7584"/>
                    <a:pt x="7408" y="7382"/>
                    <a:pt x="9069" y="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638800" y="4509494"/>
              <a:ext cx="762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638800" y="4515844"/>
              <a:ext cx="95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236"/>
                    <a:pt x="8160" y="10473"/>
                    <a:pt x="4560" y="14073"/>
                  </a:cubicBezTo>
                  <a:cubicBezTo>
                    <a:pt x="960" y="17673"/>
                    <a:pt x="48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783918" y="4340268"/>
              <a:ext cx="83482" cy="20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71" fill="norm" stroke="1" extrusionOk="0">
                  <a:moveTo>
                    <a:pt x="20778" y="3044"/>
                  </a:moveTo>
                  <a:cubicBezTo>
                    <a:pt x="20251" y="1953"/>
                    <a:pt x="19724" y="862"/>
                    <a:pt x="17880" y="316"/>
                  </a:cubicBezTo>
                  <a:cubicBezTo>
                    <a:pt x="16037" y="-229"/>
                    <a:pt x="12876" y="-229"/>
                    <a:pt x="9715" y="1626"/>
                  </a:cubicBezTo>
                  <a:cubicBezTo>
                    <a:pt x="6554" y="3480"/>
                    <a:pt x="3393" y="7189"/>
                    <a:pt x="1549" y="10135"/>
                  </a:cubicBezTo>
                  <a:cubicBezTo>
                    <a:pt x="-295" y="13080"/>
                    <a:pt x="-822" y="15262"/>
                    <a:pt x="1812" y="17007"/>
                  </a:cubicBezTo>
                  <a:cubicBezTo>
                    <a:pt x="4446" y="18753"/>
                    <a:pt x="10241" y="20062"/>
                    <a:pt x="16037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918200" y="4361703"/>
              <a:ext cx="177800" cy="165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2652"/>
                  </a:moveTo>
                  <a:cubicBezTo>
                    <a:pt x="1286" y="2652"/>
                    <a:pt x="2571" y="2652"/>
                    <a:pt x="3857" y="4812"/>
                  </a:cubicBezTo>
                  <a:cubicBezTo>
                    <a:pt x="5143" y="6972"/>
                    <a:pt x="6429" y="11292"/>
                    <a:pt x="6557" y="14127"/>
                  </a:cubicBezTo>
                  <a:cubicBezTo>
                    <a:pt x="6686" y="16962"/>
                    <a:pt x="5657" y="18312"/>
                    <a:pt x="4629" y="19392"/>
                  </a:cubicBezTo>
                  <a:cubicBezTo>
                    <a:pt x="3600" y="20472"/>
                    <a:pt x="2571" y="21282"/>
                    <a:pt x="1800" y="21012"/>
                  </a:cubicBezTo>
                  <a:cubicBezTo>
                    <a:pt x="1029" y="20742"/>
                    <a:pt x="514" y="19392"/>
                    <a:pt x="1671" y="16557"/>
                  </a:cubicBezTo>
                  <a:cubicBezTo>
                    <a:pt x="2829" y="13722"/>
                    <a:pt x="5657" y="9402"/>
                    <a:pt x="7586" y="6702"/>
                  </a:cubicBezTo>
                  <a:cubicBezTo>
                    <a:pt x="9514" y="4002"/>
                    <a:pt x="10543" y="2922"/>
                    <a:pt x="11700" y="1842"/>
                  </a:cubicBezTo>
                  <a:cubicBezTo>
                    <a:pt x="12857" y="762"/>
                    <a:pt x="14143" y="-318"/>
                    <a:pt x="14529" y="87"/>
                  </a:cubicBezTo>
                  <a:cubicBezTo>
                    <a:pt x="14914" y="492"/>
                    <a:pt x="14400" y="2382"/>
                    <a:pt x="13886" y="5217"/>
                  </a:cubicBezTo>
                  <a:cubicBezTo>
                    <a:pt x="13371" y="8052"/>
                    <a:pt x="12857" y="11832"/>
                    <a:pt x="13243" y="14127"/>
                  </a:cubicBezTo>
                  <a:cubicBezTo>
                    <a:pt x="13629" y="16422"/>
                    <a:pt x="14914" y="17232"/>
                    <a:pt x="16457" y="17367"/>
                  </a:cubicBezTo>
                  <a:cubicBezTo>
                    <a:pt x="18000" y="17502"/>
                    <a:pt x="19800" y="16962"/>
                    <a:pt x="21600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089650" y="4299944"/>
              <a:ext cx="8951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600" fill="norm" stroke="1" extrusionOk="0">
                  <a:moveTo>
                    <a:pt x="11520" y="0"/>
                  </a:moveTo>
                  <a:cubicBezTo>
                    <a:pt x="13920" y="2618"/>
                    <a:pt x="16320" y="5236"/>
                    <a:pt x="18240" y="8018"/>
                  </a:cubicBezTo>
                  <a:cubicBezTo>
                    <a:pt x="20160" y="10800"/>
                    <a:pt x="21600" y="13745"/>
                    <a:pt x="18480" y="16036"/>
                  </a:cubicBezTo>
                  <a:cubicBezTo>
                    <a:pt x="15360" y="18327"/>
                    <a:pt x="768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562635" y="4468425"/>
              <a:ext cx="308065" cy="4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55" fill="norm" stroke="1" extrusionOk="0">
                  <a:moveTo>
                    <a:pt x="1116" y="20955"/>
                  </a:moveTo>
                  <a:cubicBezTo>
                    <a:pt x="524" y="16635"/>
                    <a:pt x="-68" y="12315"/>
                    <a:pt x="6" y="10155"/>
                  </a:cubicBezTo>
                  <a:cubicBezTo>
                    <a:pt x="80" y="7995"/>
                    <a:pt x="820" y="7995"/>
                    <a:pt x="3409" y="6915"/>
                  </a:cubicBezTo>
                  <a:cubicBezTo>
                    <a:pt x="5998" y="5835"/>
                    <a:pt x="10436" y="3675"/>
                    <a:pt x="13469" y="2055"/>
                  </a:cubicBezTo>
                  <a:cubicBezTo>
                    <a:pt x="16502" y="435"/>
                    <a:pt x="18129" y="-645"/>
                    <a:pt x="19239" y="435"/>
                  </a:cubicBezTo>
                  <a:cubicBezTo>
                    <a:pt x="20348" y="1515"/>
                    <a:pt x="20940" y="4755"/>
                    <a:pt x="21532" y="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7321648" y="4244395"/>
              <a:ext cx="253902" cy="5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1" fill="norm" stroke="1" extrusionOk="0">
                  <a:moveTo>
                    <a:pt x="21238" y="638"/>
                  </a:moveTo>
                  <a:cubicBezTo>
                    <a:pt x="20530" y="406"/>
                    <a:pt x="19822" y="173"/>
                    <a:pt x="19025" y="57"/>
                  </a:cubicBezTo>
                  <a:cubicBezTo>
                    <a:pt x="18228" y="-59"/>
                    <a:pt x="17343" y="-59"/>
                    <a:pt x="15130" y="638"/>
                  </a:cubicBezTo>
                  <a:cubicBezTo>
                    <a:pt x="12917" y="1335"/>
                    <a:pt x="9376" y="2728"/>
                    <a:pt x="6543" y="4586"/>
                  </a:cubicBezTo>
                  <a:cubicBezTo>
                    <a:pt x="3710" y="6444"/>
                    <a:pt x="1586" y="8767"/>
                    <a:pt x="612" y="11167"/>
                  </a:cubicBezTo>
                  <a:cubicBezTo>
                    <a:pt x="-362" y="13567"/>
                    <a:pt x="-185" y="16044"/>
                    <a:pt x="1231" y="17786"/>
                  </a:cubicBezTo>
                  <a:cubicBezTo>
                    <a:pt x="2648" y="19528"/>
                    <a:pt x="5304" y="20535"/>
                    <a:pt x="8845" y="21038"/>
                  </a:cubicBezTo>
                  <a:cubicBezTo>
                    <a:pt x="12386" y="21541"/>
                    <a:pt x="16812" y="21541"/>
                    <a:pt x="2123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743352" y="4331183"/>
              <a:ext cx="333848" cy="33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6" fill="norm" stroke="1" extrusionOk="0">
                  <a:moveTo>
                    <a:pt x="21427" y="1232"/>
                  </a:moveTo>
                  <a:cubicBezTo>
                    <a:pt x="21019" y="699"/>
                    <a:pt x="20612" y="166"/>
                    <a:pt x="20001" y="32"/>
                  </a:cubicBezTo>
                  <a:cubicBezTo>
                    <a:pt x="19389" y="-101"/>
                    <a:pt x="18574" y="166"/>
                    <a:pt x="16265" y="1099"/>
                  </a:cubicBezTo>
                  <a:cubicBezTo>
                    <a:pt x="13955" y="2032"/>
                    <a:pt x="10152" y="3632"/>
                    <a:pt x="7842" y="4632"/>
                  </a:cubicBezTo>
                  <a:cubicBezTo>
                    <a:pt x="5533" y="5632"/>
                    <a:pt x="4718" y="6032"/>
                    <a:pt x="3902" y="6632"/>
                  </a:cubicBezTo>
                  <a:cubicBezTo>
                    <a:pt x="3087" y="7232"/>
                    <a:pt x="2272" y="8032"/>
                    <a:pt x="2272" y="8499"/>
                  </a:cubicBezTo>
                  <a:cubicBezTo>
                    <a:pt x="2272" y="8966"/>
                    <a:pt x="3087" y="9099"/>
                    <a:pt x="4718" y="9299"/>
                  </a:cubicBezTo>
                  <a:cubicBezTo>
                    <a:pt x="6348" y="9499"/>
                    <a:pt x="8793" y="9766"/>
                    <a:pt x="10287" y="10166"/>
                  </a:cubicBezTo>
                  <a:cubicBezTo>
                    <a:pt x="11782" y="10566"/>
                    <a:pt x="12325" y="11099"/>
                    <a:pt x="12393" y="11632"/>
                  </a:cubicBezTo>
                  <a:cubicBezTo>
                    <a:pt x="12461" y="12166"/>
                    <a:pt x="12053" y="12699"/>
                    <a:pt x="10152" y="13966"/>
                  </a:cubicBezTo>
                  <a:cubicBezTo>
                    <a:pt x="8250" y="15232"/>
                    <a:pt x="4853" y="17232"/>
                    <a:pt x="2748" y="18566"/>
                  </a:cubicBezTo>
                  <a:cubicBezTo>
                    <a:pt x="642" y="19899"/>
                    <a:pt x="-173" y="20566"/>
                    <a:pt x="31" y="20966"/>
                  </a:cubicBezTo>
                  <a:cubicBezTo>
                    <a:pt x="235" y="21366"/>
                    <a:pt x="1457" y="21499"/>
                    <a:pt x="3835" y="21366"/>
                  </a:cubicBezTo>
                  <a:cubicBezTo>
                    <a:pt x="6212" y="21232"/>
                    <a:pt x="9744" y="20832"/>
                    <a:pt x="11918" y="20766"/>
                  </a:cubicBezTo>
                  <a:cubicBezTo>
                    <a:pt x="14091" y="20699"/>
                    <a:pt x="14906" y="20966"/>
                    <a:pt x="15721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734249" y="4773677"/>
              <a:ext cx="215951" cy="125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40" fill="norm" stroke="1" extrusionOk="0">
                  <a:moveTo>
                    <a:pt x="634" y="5733"/>
                  </a:moveTo>
                  <a:cubicBezTo>
                    <a:pt x="214" y="3962"/>
                    <a:pt x="-205" y="2192"/>
                    <a:pt x="110" y="1129"/>
                  </a:cubicBezTo>
                  <a:cubicBezTo>
                    <a:pt x="424" y="67"/>
                    <a:pt x="1473" y="-287"/>
                    <a:pt x="2941" y="244"/>
                  </a:cubicBezTo>
                  <a:cubicBezTo>
                    <a:pt x="4409" y="775"/>
                    <a:pt x="6296" y="2192"/>
                    <a:pt x="7240" y="5024"/>
                  </a:cubicBezTo>
                  <a:cubicBezTo>
                    <a:pt x="8183" y="7857"/>
                    <a:pt x="8183" y="12106"/>
                    <a:pt x="7659" y="14939"/>
                  </a:cubicBezTo>
                  <a:cubicBezTo>
                    <a:pt x="7135" y="17772"/>
                    <a:pt x="6086" y="19188"/>
                    <a:pt x="5038" y="20074"/>
                  </a:cubicBezTo>
                  <a:cubicBezTo>
                    <a:pt x="3989" y="20959"/>
                    <a:pt x="2941" y="21313"/>
                    <a:pt x="2521" y="20428"/>
                  </a:cubicBezTo>
                  <a:cubicBezTo>
                    <a:pt x="2102" y="19543"/>
                    <a:pt x="2312" y="17418"/>
                    <a:pt x="4199" y="14231"/>
                  </a:cubicBezTo>
                  <a:cubicBezTo>
                    <a:pt x="6086" y="11044"/>
                    <a:pt x="9651" y="6795"/>
                    <a:pt x="11958" y="4316"/>
                  </a:cubicBezTo>
                  <a:cubicBezTo>
                    <a:pt x="14265" y="1838"/>
                    <a:pt x="15313" y="1129"/>
                    <a:pt x="15418" y="1483"/>
                  </a:cubicBezTo>
                  <a:cubicBezTo>
                    <a:pt x="15523" y="1838"/>
                    <a:pt x="14684" y="3254"/>
                    <a:pt x="13636" y="5733"/>
                  </a:cubicBezTo>
                  <a:cubicBezTo>
                    <a:pt x="12587" y="8211"/>
                    <a:pt x="11329" y="11752"/>
                    <a:pt x="10700" y="14408"/>
                  </a:cubicBezTo>
                  <a:cubicBezTo>
                    <a:pt x="10071" y="17064"/>
                    <a:pt x="10071" y="18834"/>
                    <a:pt x="10910" y="19897"/>
                  </a:cubicBezTo>
                  <a:cubicBezTo>
                    <a:pt x="11748" y="20959"/>
                    <a:pt x="13426" y="21313"/>
                    <a:pt x="15313" y="20428"/>
                  </a:cubicBezTo>
                  <a:cubicBezTo>
                    <a:pt x="17201" y="19543"/>
                    <a:pt x="19298" y="17418"/>
                    <a:pt x="21395" y="15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935256" y="4776194"/>
              <a:ext cx="135594" cy="9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49" fill="norm" stroke="1" extrusionOk="0">
                  <a:moveTo>
                    <a:pt x="20965" y="0"/>
                  </a:moveTo>
                  <a:cubicBezTo>
                    <a:pt x="15729" y="1878"/>
                    <a:pt x="10492" y="3757"/>
                    <a:pt x="7220" y="5400"/>
                  </a:cubicBezTo>
                  <a:cubicBezTo>
                    <a:pt x="3947" y="7043"/>
                    <a:pt x="2638" y="8452"/>
                    <a:pt x="1492" y="10800"/>
                  </a:cubicBezTo>
                  <a:cubicBezTo>
                    <a:pt x="347" y="13148"/>
                    <a:pt x="-635" y="16435"/>
                    <a:pt x="510" y="18548"/>
                  </a:cubicBezTo>
                  <a:cubicBezTo>
                    <a:pt x="1656" y="20661"/>
                    <a:pt x="4929" y="21600"/>
                    <a:pt x="8038" y="21130"/>
                  </a:cubicBezTo>
                  <a:cubicBezTo>
                    <a:pt x="11147" y="20661"/>
                    <a:pt x="14092" y="18783"/>
                    <a:pt x="17038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7988300" y="4814294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121650" y="4728833"/>
              <a:ext cx="241300" cy="16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8191"/>
                  </a:moveTo>
                  <a:cubicBezTo>
                    <a:pt x="947" y="18461"/>
                    <a:pt x="1895" y="18731"/>
                    <a:pt x="2747" y="18461"/>
                  </a:cubicBezTo>
                  <a:cubicBezTo>
                    <a:pt x="3600" y="18191"/>
                    <a:pt x="4358" y="17381"/>
                    <a:pt x="4737" y="15491"/>
                  </a:cubicBezTo>
                  <a:cubicBezTo>
                    <a:pt x="5116" y="13601"/>
                    <a:pt x="5116" y="10631"/>
                    <a:pt x="4832" y="8606"/>
                  </a:cubicBezTo>
                  <a:cubicBezTo>
                    <a:pt x="4547" y="6581"/>
                    <a:pt x="3979" y="5501"/>
                    <a:pt x="3505" y="4286"/>
                  </a:cubicBezTo>
                  <a:cubicBezTo>
                    <a:pt x="3032" y="3071"/>
                    <a:pt x="2653" y="1721"/>
                    <a:pt x="2937" y="911"/>
                  </a:cubicBezTo>
                  <a:cubicBezTo>
                    <a:pt x="3221" y="101"/>
                    <a:pt x="4168" y="-169"/>
                    <a:pt x="5874" y="101"/>
                  </a:cubicBezTo>
                  <a:cubicBezTo>
                    <a:pt x="7579" y="371"/>
                    <a:pt x="10042" y="1181"/>
                    <a:pt x="11368" y="2261"/>
                  </a:cubicBezTo>
                  <a:cubicBezTo>
                    <a:pt x="12695" y="3341"/>
                    <a:pt x="12884" y="4691"/>
                    <a:pt x="12695" y="6581"/>
                  </a:cubicBezTo>
                  <a:cubicBezTo>
                    <a:pt x="12505" y="8471"/>
                    <a:pt x="11937" y="10901"/>
                    <a:pt x="11463" y="12791"/>
                  </a:cubicBezTo>
                  <a:cubicBezTo>
                    <a:pt x="10989" y="14681"/>
                    <a:pt x="10611" y="16031"/>
                    <a:pt x="10232" y="17381"/>
                  </a:cubicBezTo>
                  <a:cubicBezTo>
                    <a:pt x="9853" y="18731"/>
                    <a:pt x="9474" y="20081"/>
                    <a:pt x="9758" y="20756"/>
                  </a:cubicBezTo>
                  <a:cubicBezTo>
                    <a:pt x="10042" y="21431"/>
                    <a:pt x="10989" y="21431"/>
                    <a:pt x="13074" y="20891"/>
                  </a:cubicBezTo>
                  <a:cubicBezTo>
                    <a:pt x="15158" y="20351"/>
                    <a:pt x="18379" y="19271"/>
                    <a:pt x="21600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305800" y="4378261"/>
              <a:ext cx="247650" cy="21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678"/>
                  </a:moveTo>
                  <a:cubicBezTo>
                    <a:pt x="554" y="839"/>
                    <a:pt x="1108" y="0"/>
                    <a:pt x="2677" y="0"/>
                  </a:cubicBezTo>
                  <a:cubicBezTo>
                    <a:pt x="4246" y="0"/>
                    <a:pt x="6831" y="839"/>
                    <a:pt x="8492" y="2726"/>
                  </a:cubicBezTo>
                  <a:cubicBezTo>
                    <a:pt x="10154" y="4614"/>
                    <a:pt x="10892" y="7550"/>
                    <a:pt x="10062" y="10800"/>
                  </a:cubicBezTo>
                  <a:cubicBezTo>
                    <a:pt x="9231" y="14050"/>
                    <a:pt x="6831" y="17616"/>
                    <a:pt x="5169" y="19503"/>
                  </a:cubicBezTo>
                  <a:cubicBezTo>
                    <a:pt x="3508" y="21390"/>
                    <a:pt x="2585" y="21600"/>
                    <a:pt x="2123" y="21181"/>
                  </a:cubicBezTo>
                  <a:cubicBezTo>
                    <a:pt x="1662" y="20761"/>
                    <a:pt x="1662" y="19713"/>
                    <a:pt x="3508" y="16777"/>
                  </a:cubicBezTo>
                  <a:cubicBezTo>
                    <a:pt x="5354" y="13841"/>
                    <a:pt x="9046" y="9017"/>
                    <a:pt x="11262" y="6291"/>
                  </a:cubicBezTo>
                  <a:cubicBezTo>
                    <a:pt x="13477" y="3565"/>
                    <a:pt x="14215" y="2936"/>
                    <a:pt x="14215" y="3146"/>
                  </a:cubicBezTo>
                  <a:cubicBezTo>
                    <a:pt x="14215" y="3355"/>
                    <a:pt x="13477" y="4404"/>
                    <a:pt x="12831" y="6711"/>
                  </a:cubicBezTo>
                  <a:cubicBezTo>
                    <a:pt x="12185" y="9017"/>
                    <a:pt x="11631" y="12583"/>
                    <a:pt x="12554" y="14994"/>
                  </a:cubicBezTo>
                  <a:cubicBezTo>
                    <a:pt x="13477" y="17406"/>
                    <a:pt x="15877" y="18664"/>
                    <a:pt x="17631" y="19188"/>
                  </a:cubicBezTo>
                  <a:cubicBezTo>
                    <a:pt x="19385" y="19713"/>
                    <a:pt x="20492" y="19503"/>
                    <a:pt x="21600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661400" y="4547594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768815" y="4322522"/>
              <a:ext cx="186423" cy="48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14" fill="norm" stroke="1" extrusionOk="0">
                  <a:moveTo>
                    <a:pt x="5821" y="9857"/>
                  </a:moveTo>
                  <a:cubicBezTo>
                    <a:pt x="4861" y="12175"/>
                    <a:pt x="3901" y="14493"/>
                    <a:pt x="3301" y="16161"/>
                  </a:cubicBezTo>
                  <a:cubicBezTo>
                    <a:pt x="2701" y="17830"/>
                    <a:pt x="2461" y="18850"/>
                    <a:pt x="1861" y="19777"/>
                  </a:cubicBezTo>
                  <a:cubicBezTo>
                    <a:pt x="1261" y="20704"/>
                    <a:pt x="301" y="21538"/>
                    <a:pt x="61" y="21399"/>
                  </a:cubicBezTo>
                  <a:cubicBezTo>
                    <a:pt x="-179" y="21260"/>
                    <a:pt x="301" y="20147"/>
                    <a:pt x="1381" y="17923"/>
                  </a:cubicBezTo>
                  <a:cubicBezTo>
                    <a:pt x="2461" y="15698"/>
                    <a:pt x="4141" y="12360"/>
                    <a:pt x="6181" y="9301"/>
                  </a:cubicBezTo>
                  <a:cubicBezTo>
                    <a:pt x="8221" y="6242"/>
                    <a:pt x="10621" y="3461"/>
                    <a:pt x="12301" y="1931"/>
                  </a:cubicBezTo>
                  <a:cubicBezTo>
                    <a:pt x="13981" y="402"/>
                    <a:pt x="14941" y="123"/>
                    <a:pt x="16021" y="31"/>
                  </a:cubicBezTo>
                  <a:cubicBezTo>
                    <a:pt x="17101" y="-62"/>
                    <a:pt x="18301" y="31"/>
                    <a:pt x="19381" y="633"/>
                  </a:cubicBezTo>
                  <a:cubicBezTo>
                    <a:pt x="20461" y="1236"/>
                    <a:pt x="21421" y="2348"/>
                    <a:pt x="21061" y="3693"/>
                  </a:cubicBezTo>
                  <a:cubicBezTo>
                    <a:pt x="20701" y="5037"/>
                    <a:pt x="19021" y="6613"/>
                    <a:pt x="16981" y="7679"/>
                  </a:cubicBezTo>
                  <a:cubicBezTo>
                    <a:pt x="14941" y="8745"/>
                    <a:pt x="12541" y="9301"/>
                    <a:pt x="10621" y="9626"/>
                  </a:cubicBezTo>
                  <a:cubicBezTo>
                    <a:pt x="8701" y="9950"/>
                    <a:pt x="7261" y="10043"/>
                    <a:pt x="6541" y="9857"/>
                  </a:cubicBezTo>
                  <a:cubicBezTo>
                    <a:pt x="5821" y="9672"/>
                    <a:pt x="5821" y="9208"/>
                    <a:pt x="5821" y="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959850" y="4503144"/>
              <a:ext cx="889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947149" y="4527237"/>
              <a:ext cx="139701" cy="15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21600" y="180"/>
                  </a:moveTo>
                  <a:cubicBezTo>
                    <a:pt x="19309" y="-112"/>
                    <a:pt x="17018" y="-404"/>
                    <a:pt x="13582" y="2369"/>
                  </a:cubicBezTo>
                  <a:cubicBezTo>
                    <a:pt x="10145" y="5142"/>
                    <a:pt x="5564" y="10980"/>
                    <a:pt x="3109" y="14628"/>
                  </a:cubicBezTo>
                  <a:cubicBezTo>
                    <a:pt x="655" y="18277"/>
                    <a:pt x="327" y="19737"/>
                    <a:pt x="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9120423" y="4401544"/>
              <a:ext cx="11247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1350"/>
                  </a:moveTo>
                  <a:cubicBezTo>
                    <a:pt x="19255" y="675"/>
                    <a:pt x="17255" y="0"/>
                    <a:pt x="15255" y="0"/>
                  </a:cubicBezTo>
                  <a:cubicBezTo>
                    <a:pt x="13255" y="0"/>
                    <a:pt x="11255" y="675"/>
                    <a:pt x="8655" y="3600"/>
                  </a:cubicBezTo>
                  <a:cubicBezTo>
                    <a:pt x="6055" y="6525"/>
                    <a:pt x="2855" y="11700"/>
                    <a:pt x="1255" y="14850"/>
                  </a:cubicBezTo>
                  <a:cubicBezTo>
                    <a:pt x="-345" y="18000"/>
                    <a:pt x="-345" y="19125"/>
                    <a:pt x="855" y="19912"/>
                  </a:cubicBezTo>
                  <a:cubicBezTo>
                    <a:pt x="2055" y="20700"/>
                    <a:pt x="4455" y="21150"/>
                    <a:pt x="68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9258300" y="4433294"/>
              <a:ext cx="133350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14" y="0"/>
                  </a:moveTo>
                  <a:cubicBezTo>
                    <a:pt x="6171" y="2434"/>
                    <a:pt x="8229" y="4868"/>
                    <a:pt x="8743" y="8062"/>
                  </a:cubicBezTo>
                  <a:cubicBezTo>
                    <a:pt x="9257" y="11256"/>
                    <a:pt x="8229" y="15211"/>
                    <a:pt x="6857" y="17797"/>
                  </a:cubicBezTo>
                  <a:cubicBezTo>
                    <a:pt x="5486" y="20383"/>
                    <a:pt x="3771" y="21600"/>
                    <a:pt x="2400" y="21600"/>
                  </a:cubicBezTo>
                  <a:cubicBezTo>
                    <a:pt x="1029" y="21600"/>
                    <a:pt x="0" y="20383"/>
                    <a:pt x="0" y="19166"/>
                  </a:cubicBezTo>
                  <a:cubicBezTo>
                    <a:pt x="0" y="17949"/>
                    <a:pt x="1029" y="16732"/>
                    <a:pt x="3600" y="14603"/>
                  </a:cubicBezTo>
                  <a:cubicBezTo>
                    <a:pt x="6171" y="12473"/>
                    <a:pt x="10286" y="9431"/>
                    <a:pt x="13200" y="7454"/>
                  </a:cubicBezTo>
                  <a:cubicBezTo>
                    <a:pt x="16114" y="5476"/>
                    <a:pt x="17829" y="4563"/>
                    <a:pt x="18171" y="4715"/>
                  </a:cubicBezTo>
                  <a:cubicBezTo>
                    <a:pt x="18514" y="4868"/>
                    <a:pt x="17486" y="6085"/>
                    <a:pt x="16629" y="7758"/>
                  </a:cubicBezTo>
                  <a:cubicBezTo>
                    <a:pt x="15771" y="9431"/>
                    <a:pt x="15086" y="11561"/>
                    <a:pt x="14914" y="13690"/>
                  </a:cubicBezTo>
                  <a:cubicBezTo>
                    <a:pt x="14743" y="15820"/>
                    <a:pt x="15086" y="17949"/>
                    <a:pt x="16286" y="19166"/>
                  </a:cubicBezTo>
                  <a:cubicBezTo>
                    <a:pt x="17486" y="20383"/>
                    <a:pt x="19543" y="20687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398000" y="4414244"/>
              <a:ext cx="9134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7673" y="0"/>
                  </a:moveTo>
                  <a:cubicBezTo>
                    <a:pt x="19636" y="5018"/>
                    <a:pt x="21600" y="10036"/>
                    <a:pt x="21109" y="13418"/>
                  </a:cubicBezTo>
                  <a:cubicBezTo>
                    <a:pt x="20618" y="16800"/>
                    <a:pt x="17673" y="18545"/>
                    <a:pt x="13745" y="19636"/>
                  </a:cubicBezTo>
                  <a:cubicBezTo>
                    <a:pt x="9818" y="20727"/>
                    <a:pt x="4909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550400" y="4338044"/>
              <a:ext cx="180222" cy="49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69" fill="norm" stroke="1" extrusionOk="0">
                  <a:moveTo>
                    <a:pt x="0" y="0"/>
                  </a:moveTo>
                  <a:cubicBezTo>
                    <a:pt x="3436" y="182"/>
                    <a:pt x="6873" y="365"/>
                    <a:pt x="10555" y="1413"/>
                  </a:cubicBezTo>
                  <a:cubicBezTo>
                    <a:pt x="14236" y="2461"/>
                    <a:pt x="18164" y="4375"/>
                    <a:pt x="19882" y="6653"/>
                  </a:cubicBezTo>
                  <a:cubicBezTo>
                    <a:pt x="21600" y="8932"/>
                    <a:pt x="21109" y="11575"/>
                    <a:pt x="18655" y="14035"/>
                  </a:cubicBezTo>
                  <a:cubicBezTo>
                    <a:pt x="16200" y="16496"/>
                    <a:pt x="11782" y="18775"/>
                    <a:pt x="8836" y="20051"/>
                  </a:cubicBezTo>
                  <a:cubicBezTo>
                    <a:pt x="5891" y="21327"/>
                    <a:pt x="4418" y="21600"/>
                    <a:pt x="3436" y="21418"/>
                  </a:cubicBezTo>
                  <a:cubicBezTo>
                    <a:pt x="2455" y="21235"/>
                    <a:pt x="1964" y="20597"/>
                    <a:pt x="1964" y="20051"/>
                  </a:cubicBezTo>
                  <a:cubicBezTo>
                    <a:pt x="1964" y="19504"/>
                    <a:pt x="2455" y="19048"/>
                    <a:pt x="2945" y="18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747250" y="4154399"/>
              <a:ext cx="304800" cy="17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3936"/>
                  </a:moveTo>
                  <a:cubicBezTo>
                    <a:pt x="450" y="2869"/>
                    <a:pt x="900" y="1803"/>
                    <a:pt x="1500" y="1136"/>
                  </a:cubicBezTo>
                  <a:cubicBezTo>
                    <a:pt x="2100" y="469"/>
                    <a:pt x="2850" y="203"/>
                    <a:pt x="3600" y="69"/>
                  </a:cubicBezTo>
                  <a:cubicBezTo>
                    <a:pt x="4350" y="-64"/>
                    <a:pt x="5100" y="-64"/>
                    <a:pt x="5550" y="603"/>
                  </a:cubicBezTo>
                  <a:cubicBezTo>
                    <a:pt x="6000" y="1269"/>
                    <a:pt x="6150" y="2603"/>
                    <a:pt x="6000" y="4736"/>
                  </a:cubicBezTo>
                  <a:cubicBezTo>
                    <a:pt x="5850" y="6869"/>
                    <a:pt x="5400" y="9803"/>
                    <a:pt x="4800" y="11803"/>
                  </a:cubicBezTo>
                  <a:cubicBezTo>
                    <a:pt x="4200" y="13803"/>
                    <a:pt x="3450" y="14869"/>
                    <a:pt x="2850" y="16069"/>
                  </a:cubicBezTo>
                  <a:cubicBezTo>
                    <a:pt x="2250" y="17269"/>
                    <a:pt x="1800" y="18603"/>
                    <a:pt x="1950" y="19403"/>
                  </a:cubicBezTo>
                  <a:cubicBezTo>
                    <a:pt x="2100" y="20203"/>
                    <a:pt x="2850" y="20469"/>
                    <a:pt x="6225" y="20736"/>
                  </a:cubicBezTo>
                  <a:cubicBezTo>
                    <a:pt x="9600" y="21003"/>
                    <a:pt x="15600" y="21269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225550" y="5971640"/>
              <a:ext cx="182034" cy="42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19591" y="3395"/>
                  </a:moveTo>
                  <a:cubicBezTo>
                    <a:pt x="18335" y="2342"/>
                    <a:pt x="17079" y="1288"/>
                    <a:pt x="15070" y="656"/>
                  </a:cubicBezTo>
                  <a:cubicBezTo>
                    <a:pt x="13060" y="24"/>
                    <a:pt x="10298" y="-187"/>
                    <a:pt x="7535" y="182"/>
                  </a:cubicBezTo>
                  <a:cubicBezTo>
                    <a:pt x="4772" y="551"/>
                    <a:pt x="2009" y="1499"/>
                    <a:pt x="1381" y="2816"/>
                  </a:cubicBezTo>
                  <a:cubicBezTo>
                    <a:pt x="753" y="4133"/>
                    <a:pt x="2260" y="5819"/>
                    <a:pt x="4772" y="7241"/>
                  </a:cubicBezTo>
                  <a:cubicBezTo>
                    <a:pt x="7284" y="8664"/>
                    <a:pt x="10800" y="9823"/>
                    <a:pt x="13688" y="11140"/>
                  </a:cubicBezTo>
                  <a:cubicBezTo>
                    <a:pt x="16577" y="12457"/>
                    <a:pt x="18837" y="13932"/>
                    <a:pt x="20093" y="15196"/>
                  </a:cubicBezTo>
                  <a:cubicBezTo>
                    <a:pt x="21349" y="16461"/>
                    <a:pt x="21600" y="17514"/>
                    <a:pt x="21600" y="18305"/>
                  </a:cubicBezTo>
                  <a:cubicBezTo>
                    <a:pt x="21600" y="19095"/>
                    <a:pt x="21349" y="19622"/>
                    <a:pt x="19465" y="20149"/>
                  </a:cubicBezTo>
                  <a:cubicBezTo>
                    <a:pt x="17581" y="20675"/>
                    <a:pt x="14065" y="21202"/>
                    <a:pt x="10549" y="21308"/>
                  </a:cubicBezTo>
                  <a:cubicBezTo>
                    <a:pt x="7033" y="21413"/>
                    <a:pt x="3516" y="21097"/>
                    <a:pt x="0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260795" y="5660190"/>
              <a:ext cx="174305" cy="20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054" fill="norm" stroke="1" extrusionOk="0">
                  <a:moveTo>
                    <a:pt x="5816" y="8287"/>
                  </a:moveTo>
                  <a:cubicBezTo>
                    <a:pt x="4514" y="11311"/>
                    <a:pt x="3213" y="14335"/>
                    <a:pt x="2172" y="16711"/>
                  </a:cubicBezTo>
                  <a:cubicBezTo>
                    <a:pt x="1131" y="19087"/>
                    <a:pt x="350" y="20815"/>
                    <a:pt x="90" y="21031"/>
                  </a:cubicBezTo>
                  <a:cubicBezTo>
                    <a:pt x="-170" y="21247"/>
                    <a:pt x="90" y="19951"/>
                    <a:pt x="1391" y="16927"/>
                  </a:cubicBezTo>
                  <a:cubicBezTo>
                    <a:pt x="2693" y="13903"/>
                    <a:pt x="5035" y="9151"/>
                    <a:pt x="6726" y="5911"/>
                  </a:cubicBezTo>
                  <a:cubicBezTo>
                    <a:pt x="8418" y="2671"/>
                    <a:pt x="9459" y="943"/>
                    <a:pt x="10630" y="295"/>
                  </a:cubicBezTo>
                  <a:cubicBezTo>
                    <a:pt x="11801" y="-353"/>
                    <a:pt x="13102" y="79"/>
                    <a:pt x="14273" y="1483"/>
                  </a:cubicBezTo>
                  <a:cubicBezTo>
                    <a:pt x="15444" y="2887"/>
                    <a:pt x="16485" y="5263"/>
                    <a:pt x="17657" y="8611"/>
                  </a:cubicBezTo>
                  <a:cubicBezTo>
                    <a:pt x="18828" y="11959"/>
                    <a:pt x="20129" y="16279"/>
                    <a:pt x="21430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727200" y="6132416"/>
              <a:ext cx="2095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18" y="12302"/>
                    <a:pt x="10036" y="4448"/>
                    <a:pt x="13636" y="1502"/>
                  </a:cubicBezTo>
                  <a:cubicBezTo>
                    <a:pt x="17236" y="-1443"/>
                    <a:pt x="1941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777999" y="626209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070350" y="5106394"/>
              <a:ext cx="679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0" y="19543"/>
                    <a:pt x="3499" y="17486"/>
                    <a:pt x="5686" y="15429"/>
                  </a:cubicBezTo>
                  <a:cubicBezTo>
                    <a:pt x="7873" y="13371"/>
                    <a:pt x="10497" y="11314"/>
                    <a:pt x="13021" y="8743"/>
                  </a:cubicBezTo>
                  <a:cubicBezTo>
                    <a:pt x="15544" y="6171"/>
                    <a:pt x="17966" y="3086"/>
                    <a:pt x="19379" y="1543"/>
                  </a:cubicBezTo>
                  <a:cubicBezTo>
                    <a:pt x="20793" y="0"/>
                    <a:pt x="211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121150" y="5163544"/>
              <a:ext cx="527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6" y="16320"/>
                    <a:pt x="5552" y="11040"/>
                    <a:pt x="8935" y="7440"/>
                  </a:cubicBezTo>
                  <a:cubicBezTo>
                    <a:pt x="12318" y="3840"/>
                    <a:pt x="16308" y="1920"/>
                    <a:pt x="18520" y="960"/>
                  </a:cubicBezTo>
                  <a:cubicBezTo>
                    <a:pt x="20733" y="0"/>
                    <a:pt x="211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052005" y="5032311"/>
              <a:ext cx="1860977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65" y="21600"/>
                  </a:moveTo>
                  <a:cubicBezTo>
                    <a:pt x="16" y="20715"/>
                    <a:pt x="-33" y="19830"/>
                    <a:pt x="28" y="19210"/>
                  </a:cubicBezTo>
                  <a:cubicBezTo>
                    <a:pt x="90" y="18590"/>
                    <a:pt x="261" y="18236"/>
                    <a:pt x="715" y="17616"/>
                  </a:cubicBezTo>
                  <a:cubicBezTo>
                    <a:pt x="1168" y="16997"/>
                    <a:pt x="1904" y="16111"/>
                    <a:pt x="2762" y="15049"/>
                  </a:cubicBezTo>
                  <a:cubicBezTo>
                    <a:pt x="3620" y="13987"/>
                    <a:pt x="4601" y="12748"/>
                    <a:pt x="5545" y="11685"/>
                  </a:cubicBezTo>
                  <a:cubicBezTo>
                    <a:pt x="6489" y="10623"/>
                    <a:pt x="7396" y="9738"/>
                    <a:pt x="8364" y="8941"/>
                  </a:cubicBezTo>
                  <a:cubicBezTo>
                    <a:pt x="9333" y="8144"/>
                    <a:pt x="10362" y="7436"/>
                    <a:pt x="11355" y="6728"/>
                  </a:cubicBezTo>
                  <a:cubicBezTo>
                    <a:pt x="12348" y="6020"/>
                    <a:pt x="13305" y="5311"/>
                    <a:pt x="14310" y="4603"/>
                  </a:cubicBezTo>
                  <a:cubicBezTo>
                    <a:pt x="15315" y="3895"/>
                    <a:pt x="16369" y="3187"/>
                    <a:pt x="17264" y="2567"/>
                  </a:cubicBezTo>
                  <a:cubicBezTo>
                    <a:pt x="18159" y="1948"/>
                    <a:pt x="18895" y="1416"/>
                    <a:pt x="19385" y="1062"/>
                  </a:cubicBezTo>
                  <a:cubicBezTo>
                    <a:pt x="19875" y="708"/>
                    <a:pt x="20120" y="531"/>
                    <a:pt x="20317" y="354"/>
                  </a:cubicBezTo>
                  <a:cubicBezTo>
                    <a:pt x="20513" y="177"/>
                    <a:pt x="20660" y="0"/>
                    <a:pt x="20599" y="0"/>
                  </a:cubicBezTo>
                  <a:cubicBezTo>
                    <a:pt x="20537" y="0"/>
                    <a:pt x="20268" y="177"/>
                    <a:pt x="19704" y="531"/>
                  </a:cubicBezTo>
                  <a:cubicBezTo>
                    <a:pt x="19140" y="885"/>
                    <a:pt x="18282" y="1416"/>
                    <a:pt x="17387" y="2036"/>
                  </a:cubicBezTo>
                  <a:cubicBezTo>
                    <a:pt x="16492" y="2656"/>
                    <a:pt x="15560" y="3364"/>
                    <a:pt x="14678" y="3984"/>
                  </a:cubicBezTo>
                  <a:cubicBezTo>
                    <a:pt x="13795" y="4603"/>
                    <a:pt x="12961" y="5134"/>
                    <a:pt x="12079" y="5666"/>
                  </a:cubicBezTo>
                  <a:cubicBezTo>
                    <a:pt x="11196" y="6197"/>
                    <a:pt x="10264" y="6728"/>
                    <a:pt x="9357" y="7259"/>
                  </a:cubicBezTo>
                  <a:cubicBezTo>
                    <a:pt x="8450" y="7790"/>
                    <a:pt x="7567" y="8321"/>
                    <a:pt x="6648" y="8852"/>
                  </a:cubicBezTo>
                  <a:cubicBezTo>
                    <a:pt x="5729" y="9384"/>
                    <a:pt x="4772" y="9915"/>
                    <a:pt x="3878" y="10446"/>
                  </a:cubicBezTo>
                  <a:cubicBezTo>
                    <a:pt x="2983" y="10977"/>
                    <a:pt x="2149" y="11508"/>
                    <a:pt x="1561" y="11862"/>
                  </a:cubicBezTo>
                  <a:cubicBezTo>
                    <a:pt x="972" y="12216"/>
                    <a:pt x="629" y="12393"/>
                    <a:pt x="519" y="12482"/>
                  </a:cubicBezTo>
                  <a:cubicBezTo>
                    <a:pt x="408" y="12570"/>
                    <a:pt x="531" y="12570"/>
                    <a:pt x="1058" y="12482"/>
                  </a:cubicBezTo>
                  <a:cubicBezTo>
                    <a:pt x="1585" y="12393"/>
                    <a:pt x="2517" y="12216"/>
                    <a:pt x="3412" y="11951"/>
                  </a:cubicBezTo>
                  <a:cubicBezTo>
                    <a:pt x="4307" y="11685"/>
                    <a:pt x="5165" y="11331"/>
                    <a:pt x="5998" y="10889"/>
                  </a:cubicBezTo>
                  <a:cubicBezTo>
                    <a:pt x="6832" y="10446"/>
                    <a:pt x="7641" y="9915"/>
                    <a:pt x="8548" y="9207"/>
                  </a:cubicBezTo>
                  <a:cubicBezTo>
                    <a:pt x="9455" y="8498"/>
                    <a:pt x="10461" y="7613"/>
                    <a:pt x="11331" y="6816"/>
                  </a:cubicBezTo>
                  <a:cubicBezTo>
                    <a:pt x="12201" y="6020"/>
                    <a:pt x="12937" y="5311"/>
                    <a:pt x="13807" y="4603"/>
                  </a:cubicBezTo>
                  <a:cubicBezTo>
                    <a:pt x="14678" y="3895"/>
                    <a:pt x="15683" y="3187"/>
                    <a:pt x="16651" y="2656"/>
                  </a:cubicBezTo>
                  <a:cubicBezTo>
                    <a:pt x="17620" y="2125"/>
                    <a:pt x="18551" y="1770"/>
                    <a:pt x="19311" y="1416"/>
                  </a:cubicBezTo>
                  <a:cubicBezTo>
                    <a:pt x="20071" y="1062"/>
                    <a:pt x="20660" y="708"/>
                    <a:pt x="21028" y="443"/>
                  </a:cubicBezTo>
                  <a:cubicBezTo>
                    <a:pt x="21395" y="177"/>
                    <a:pt x="21542" y="0"/>
                    <a:pt x="21555" y="177"/>
                  </a:cubicBezTo>
                  <a:cubicBezTo>
                    <a:pt x="21567" y="354"/>
                    <a:pt x="21444" y="885"/>
                    <a:pt x="21322" y="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530385" y="5942147"/>
              <a:ext cx="485532" cy="47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19" fill="norm" stroke="1" extrusionOk="0">
                  <a:moveTo>
                    <a:pt x="19695" y="1558"/>
                  </a:moveTo>
                  <a:cubicBezTo>
                    <a:pt x="20067" y="1269"/>
                    <a:pt x="20440" y="980"/>
                    <a:pt x="20812" y="642"/>
                  </a:cubicBezTo>
                  <a:cubicBezTo>
                    <a:pt x="21185" y="305"/>
                    <a:pt x="21557" y="-81"/>
                    <a:pt x="21231" y="15"/>
                  </a:cubicBezTo>
                  <a:cubicBezTo>
                    <a:pt x="20905" y="112"/>
                    <a:pt x="19881" y="690"/>
                    <a:pt x="18112" y="1414"/>
                  </a:cubicBezTo>
                  <a:cubicBezTo>
                    <a:pt x="16343" y="2137"/>
                    <a:pt x="13829" y="3005"/>
                    <a:pt x="11641" y="3873"/>
                  </a:cubicBezTo>
                  <a:cubicBezTo>
                    <a:pt x="9454" y="4740"/>
                    <a:pt x="7591" y="5608"/>
                    <a:pt x="6521" y="6235"/>
                  </a:cubicBezTo>
                  <a:cubicBezTo>
                    <a:pt x="5450" y="6862"/>
                    <a:pt x="5171" y="7248"/>
                    <a:pt x="5404" y="7537"/>
                  </a:cubicBezTo>
                  <a:cubicBezTo>
                    <a:pt x="5636" y="7826"/>
                    <a:pt x="6381" y="8019"/>
                    <a:pt x="7778" y="8115"/>
                  </a:cubicBezTo>
                  <a:cubicBezTo>
                    <a:pt x="9174" y="8212"/>
                    <a:pt x="11223" y="8212"/>
                    <a:pt x="12526" y="8260"/>
                  </a:cubicBezTo>
                  <a:cubicBezTo>
                    <a:pt x="13829" y="8308"/>
                    <a:pt x="14388" y="8405"/>
                    <a:pt x="14621" y="8694"/>
                  </a:cubicBezTo>
                  <a:cubicBezTo>
                    <a:pt x="14854" y="8983"/>
                    <a:pt x="14760" y="9465"/>
                    <a:pt x="13923" y="10285"/>
                  </a:cubicBezTo>
                  <a:cubicBezTo>
                    <a:pt x="13085" y="11105"/>
                    <a:pt x="11502" y="12262"/>
                    <a:pt x="9547" y="13564"/>
                  </a:cubicBezTo>
                  <a:cubicBezTo>
                    <a:pt x="7591" y="14865"/>
                    <a:pt x="5264" y="16312"/>
                    <a:pt x="3728" y="17324"/>
                  </a:cubicBezTo>
                  <a:cubicBezTo>
                    <a:pt x="2191" y="18337"/>
                    <a:pt x="1447" y="18915"/>
                    <a:pt x="888" y="19446"/>
                  </a:cubicBezTo>
                  <a:cubicBezTo>
                    <a:pt x="329" y="19976"/>
                    <a:pt x="-43" y="20458"/>
                    <a:pt x="4" y="20748"/>
                  </a:cubicBezTo>
                  <a:cubicBezTo>
                    <a:pt x="50" y="21037"/>
                    <a:pt x="516" y="21133"/>
                    <a:pt x="2238" y="21133"/>
                  </a:cubicBezTo>
                  <a:cubicBezTo>
                    <a:pt x="3960" y="21133"/>
                    <a:pt x="6940" y="21037"/>
                    <a:pt x="9686" y="21085"/>
                  </a:cubicBezTo>
                  <a:cubicBezTo>
                    <a:pt x="12433" y="21133"/>
                    <a:pt x="14947" y="21326"/>
                    <a:pt x="1746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308350" y="6039844"/>
              <a:ext cx="177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130"/>
                    <a:pt x="8229" y="6261"/>
                    <a:pt x="11314" y="9157"/>
                  </a:cubicBezTo>
                  <a:cubicBezTo>
                    <a:pt x="14400" y="12052"/>
                    <a:pt x="16457" y="14713"/>
                    <a:pt x="18000" y="16748"/>
                  </a:cubicBezTo>
                  <a:cubicBezTo>
                    <a:pt x="19543" y="18783"/>
                    <a:pt x="20571" y="201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333750" y="6014444"/>
              <a:ext cx="1841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412"/>
                    <a:pt x="16634" y="2824"/>
                    <a:pt x="13159" y="5718"/>
                  </a:cubicBezTo>
                  <a:cubicBezTo>
                    <a:pt x="9683" y="8612"/>
                    <a:pt x="5214" y="12988"/>
                    <a:pt x="2855" y="15882"/>
                  </a:cubicBezTo>
                  <a:cubicBezTo>
                    <a:pt x="497" y="18776"/>
                    <a:pt x="248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536950" y="6274794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549650" y="618589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594100" y="5819711"/>
              <a:ext cx="203200" cy="13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5649"/>
                  </a:moveTo>
                  <a:cubicBezTo>
                    <a:pt x="675" y="3988"/>
                    <a:pt x="1350" y="2326"/>
                    <a:pt x="2250" y="1329"/>
                  </a:cubicBezTo>
                  <a:cubicBezTo>
                    <a:pt x="3150" y="332"/>
                    <a:pt x="4275" y="0"/>
                    <a:pt x="5400" y="0"/>
                  </a:cubicBezTo>
                  <a:cubicBezTo>
                    <a:pt x="6525" y="0"/>
                    <a:pt x="7650" y="332"/>
                    <a:pt x="7875" y="2492"/>
                  </a:cubicBezTo>
                  <a:cubicBezTo>
                    <a:pt x="8100" y="4652"/>
                    <a:pt x="7425" y="8640"/>
                    <a:pt x="6750" y="11298"/>
                  </a:cubicBezTo>
                  <a:cubicBezTo>
                    <a:pt x="6075" y="13957"/>
                    <a:pt x="5400" y="15286"/>
                    <a:pt x="4613" y="16782"/>
                  </a:cubicBezTo>
                  <a:cubicBezTo>
                    <a:pt x="3825" y="18277"/>
                    <a:pt x="2925" y="19938"/>
                    <a:pt x="3487" y="20769"/>
                  </a:cubicBezTo>
                  <a:cubicBezTo>
                    <a:pt x="4050" y="21600"/>
                    <a:pt x="6075" y="21600"/>
                    <a:pt x="9337" y="21268"/>
                  </a:cubicBezTo>
                  <a:cubicBezTo>
                    <a:pt x="12600" y="20935"/>
                    <a:pt x="17100" y="20271"/>
                    <a:pt x="21600" y="19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590800" y="6573244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603500" y="6497044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698750" y="6538500"/>
              <a:ext cx="698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82" y="1118"/>
                    <a:pt x="9164" y="-1582"/>
                    <a:pt x="12764" y="1118"/>
                  </a:cubicBezTo>
                  <a:cubicBezTo>
                    <a:pt x="16364" y="3818"/>
                    <a:pt x="18982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673350" y="6617694"/>
              <a:ext cx="107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857500" y="6541494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705100" y="5735991"/>
              <a:ext cx="141441" cy="16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39" fill="norm" stroke="1" extrusionOk="0">
                  <a:moveTo>
                    <a:pt x="0" y="8789"/>
                  </a:moveTo>
                  <a:cubicBezTo>
                    <a:pt x="635" y="11489"/>
                    <a:pt x="1271" y="14189"/>
                    <a:pt x="1588" y="16214"/>
                  </a:cubicBezTo>
                  <a:cubicBezTo>
                    <a:pt x="1906" y="18239"/>
                    <a:pt x="1906" y="19589"/>
                    <a:pt x="1906" y="18914"/>
                  </a:cubicBezTo>
                  <a:cubicBezTo>
                    <a:pt x="1906" y="18239"/>
                    <a:pt x="1906" y="15539"/>
                    <a:pt x="3018" y="12029"/>
                  </a:cubicBezTo>
                  <a:cubicBezTo>
                    <a:pt x="4129" y="8519"/>
                    <a:pt x="6353" y="4199"/>
                    <a:pt x="8735" y="1904"/>
                  </a:cubicBezTo>
                  <a:cubicBezTo>
                    <a:pt x="11118" y="-391"/>
                    <a:pt x="13659" y="-661"/>
                    <a:pt x="16041" y="1364"/>
                  </a:cubicBezTo>
                  <a:cubicBezTo>
                    <a:pt x="18424" y="3389"/>
                    <a:pt x="20647" y="7709"/>
                    <a:pt x="21124" y="11354"/>
                  </a:cubicBezTo>
                  <a:cubicBezTo>
                    <a:pt x="21600" y="14999"/>
                    <a:pt x="20329" y="17969"/>
                    <a:pt x="19059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940050" y="5874744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245156" y="5974227"/>
              <a:ext cx="15269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600" fill="norm" stroke="1" extrusionOk="0">
                  <a:moveTo>
                    <a:pt x="11918" y="1982"/>
                  </a:moveTo>
                  <a:cubicBezTo>
                    <a:pt x="14618" y="991"/>
                    <a:pt x="17318" y="0"/>
                    <a:pt x="18668" y="0"/>
                  </a:cubicBezTo>
                  <a:cubicBezTo>
                    <a:pt x="20018" y="0"/>
                    <a:pt x="20018" y="991"/>
                    <a:pt x="15968" y="4161"/>
                  </a:cubicBezTo>
                  <a:cubicBezTo>
                    <a:pt x="11918" y="7332"/>
                    <a:pt x="3818" y="12683"/>
                    <a:pt x="1118" y="15952"/>
                  </a:cubicBezTo>
                  <a:cubicBezTo>
                    <a:pt x="-1582" y="19222"/>
                    <a:pt x="1118" y="2041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114800" y="6272677"/>
              <a:ext cx="2603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0800"/>
                    <a:pt x="11941" y="0"/>
                    <a:pt x="15541" y="0"/>
                  </a:cubicBezTo>
                  <a:cubicBezTo>
                    <a:pt x="19141" y="0"/>
                    <a:pt x="203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223307" y="6386810"/>
              <a:ext cx="166988" cy="19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91" fill="norm" stroke="1" extrusionOk="0">
                  <a:moveTo>
                    <a:pt x="1549" y="2292"/>
                  </a:moveTo>
                  <a:cubicBezTo>
                    <a:pt x="1279" y="7294"/>
                    <a:pt x="1009" y="12296"/>
                    <a:pt x="739" y="15366"/>
                  </a:cubicBezTo>
                  <a:cubicBezTo>
                    <a:pt x="469" y="18435"/>
                    <a:pt x="199" y="19572"/>
                    <a:pt x="64" y="19458"/>
                  </a:cubicBezTo>
                  <a:cubicBezTo>
                    <a:pt x="-71" y="19345"/>
                    <a:pt x="-71" y="17980"/>
                    <a:pt x="874" y="14911"/>
                  </a:cubicBezTo>
                  <a:cubicBezTo>
                    <a:pt x="1819" y="11842"/>
                    <a:pt x="3709" y="7067"/>
                    <a:pt x="6004" y="4225"/>
                  </a:cubicBezTo>
                  <a:cubicBezTo>
                    <a:pt x="8299" y="1383"/>
                    <a:pt x="10999" y="473"/>
                    <a:pt x="13024" y="132"/>
                  </a:cubicBezTo>
                  <a:cubicBezTo>
                    <a:pt x="15049" y="-209"/>
                    <a:pt x="16399" y="18"/>
                    <a:pt x="17749" y="1951"/>
                  </a:cubicBezTo>
                  <a:cubicBezTo>
                    <a:pt x="19099" y="3884"/>
                    <a:pt x="20449" y="7522"/>
                    <a:pt x="20989" y="11046"/>
                  </a:cubicBezTo>
                  <a:cubicBezTo>
                    <a:pt x="21529" y="14570"/>
                    <a:pt x="21259" y="17980"/>
                    <a:pt x="20989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674100" y="2941044"/>
              <a:ext cx="508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925"/>
                    <a:pt x="10800" y="5850"/>
                    <a:pt x="14400" y="9450"/>
                  </a:cubicBezTo>
                  <a:cubicBezTo>
                    <a:pt x="18000" y="13050"/>
                    <a:pt x="19800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8669669" y="2975818"/>
              <a:ext cx="214103" cy="34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329" fill="norm" stroke="1" extrusionOk="0">
                  <a:moveTo>
                    <a:pt x="2260" y="9516"/>
                  </a:moveTo>
                  <a:cubicBezTo>
                    <a:pt x="1445" y="7446"/>
                    <a:pt x="630" y="5377"/>
                    <a:pt x="223" y="3760"/>
                  </a:cubicBezTo>
                  <a:cubicBezTo>
                    <a:pt x="-185" y="2143"/>
                    <a:pt x="-185" y="979"/>
                    <a:pt x="1547" y="397"/>
                  </a:cubicBezTo>
                  <a:cubicBezTo>
                    <a:pt x="3279" y="-185"/>
                    <a:pt x="6743" y="-185"/>
                    <a:pt x="10513" y="785"/>
                  </a:cubicBezTo>
                  <a:cubicBezTo>
                    <a:pt x="14283" y="1755"/>
                    <a:pt x="18358" y="3695"/>
                    <a:pt x="19887" y="6476"/>
                  </a:cubicBezTo>
                  <a:cubicBezTo>
                    <a:pt x="21415" y="9257"/>
                    <a:pt x="20396" y="12878"/>
                    <a:pt x="18053" y="15465"/>
                  </a:cubicBezTo>
                  <a:cubicBezTo>
                    <a:pt x="15709" y="18052"/>
                    <a:pt x="12041" y="19604"/>
                    <a:pt x="9596" y="20445"/>
                  </a:cubicBezTo>
                  <a:cubicBezTo>
                    <a:pt x="7151" y="21286"/>
                    <a:pt x="5928" y="21415"/>
                    <a:pt x="5724" y="21286"/>
                  </a:cubicBezTo>
                  <a:cubicBezTo>
                    <a:pt x="5521" y="21156"/>
                    <a:pt x="6336" y="20768"/>
                    <a:pt x="7151" y="2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9004300" y="3128866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800" y="12302"/>
                    <a:pt x="3600" y="4448"/>
                    <a:pt x="7200" y="1502"/>
                  </a:cubicBezTo>
                  <a:cubicBezTo>
                    <a:pt x="10800" y="-1443"/>
                    <a:pt x="16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9048750" y="3226794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9201825" y="3010894"/>
              <a:ext cx="17077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882"/>
                  </a:moveTo>
                  <a:cubicBezTo>
                    <a:pt x="17301" y="441"/>
                    <a:pt x="13350" y="0"/>
                    <a:pt x="10715" y="0"/>
                  </a:cubicBezTo>
                  <a:cubicBezTo>
                    <a:pt x="8081" y="0"/>
                    <a:pt x="6764" y="441"/>
                    <a:pt x="5974" y="1029"/>
                  </a:cubicBezTo>
                  <a:cubicBezTo>
                    <a:pt x="5184" y="1616"/>
                    <a:pt x="4920" y="2351"/>
                    <a:pt x="5974" y="3233"/>
                  </a:cubicBezTo>
                  <a:cubicBezTo>
                    <a:pt x="7028" y="4114"/>
                    <a:pt x="9398" y="5143"/>
                    <a:pt x="11111" y="5951"/>
                  </a:cubicBezTo>
                  <a:cubicBezTo>
                    <a:pt x="12823" y="6759"/>
                    <a:pt x="13876" y="7347"/>
                    <a:pt x="14272" y="8008"/>
                  </a:cubicBezTo>
                  <a:cubicBezTo>
                    <a:pt x="14667" y="8669"/>
                    <a:pt x="14403" y="9404"/>
                    <a:pt x="12559" y="10359"/>
                  </a:cubicBezTo>
                  <a:cubicBezTo>
                    <a:pt x="10715" y="11314"/>
                    <a:pt x="7291" y="12490"/>
                    <a:pt x="4789" y="13739"/>
                  </a:cubicBezTo>
                  <a:cubicBezTo>
                    <a:pt x="2286" y="14988"/>
                    <a:pt x="706" y="16310"/>
                    <a:pt x="179" y="17339"/>
                  </a:cubicBezTo>
                  <a:cubicBezTo>
                    <a:pt x="-348" y="18367"/>
                    <a:pt x="179" y="19102"/>
                    <a:pt x="3208" y="19763"/>
                  </a:cubicBezTo>
                  <a:cubicBezTo>
                    <a:pt x="6237" y="20424"/>
                    <a:pt x="11769" y="21012"/>
                    <a:pt x="17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9398000" y="3144244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5400"/>
                    <a:pt x="10080" y="10800"/>
                    <a:pt x="13680" y="14400"/>
                  </a:cubicBezTo>
                  <a:cubicBezTo>
                    <a:pt x="17280" y="18000"/>
                    <a:pt x="1944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9429750" y="3094149"/>
              <a:ext cx="177800" cy="2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476"/>
                  </a:moveTo>
                  <a:cubicBezTo>
                    <a:pt x="20314" y="119"/>
                    <a:pt x="19029" y="-238"/>
                    <a:pt x="17357" y="208"/>
                  </a:cubicBezTo>
                  <a:cubicBezTo>
                    <a:pt x="15686" y="655"/>
                    <a:pt x="13629" y="1904"/>
                    <a:pt x="11186" y="4136"/>
                  </a:cubicBezTo>
                  <a:cubicBezTo>
                    <a:pt x="8743" y="6367"/>
                    <a:pt x="5914" y="9580"/>
                    <a:pt x="3986" y="12615"/>
                  </a:cubicBezTo>
                  <a:cubicBezTo>
                    <a:pt x="2057" y="15650"/>
                    <a:pt x="1029" y="18506"/>
                    <a:pt x="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9613900" y="3233144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9728200" y="3334744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9905999" y="3334744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0198100" y="3156944"/>
              <a:ext cx="1270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39"/>
                    <a:pt x="7200" y="5878"/>
                    <a:pt x="10800" y="9478"/>
                  </a:cubicBezTo>
                  <a:cubicBezTo>
                    <a:pt x="14400" y="13078"/>
                    <a:pt x="18000" y="173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10210799" y="3156944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2351"/>
                    <a:pt x="13067" y="4702"/>
                    <a:pt x="9467" y="7788"/>
                  </a:cubicBezTo>
                  <a:cubicBezTo>
                    <a:pt x="5867" y="10873"/>
                    <a:pt x="2933" y="14694"/>
                    <a:pt x="1467" y="17118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10383192" y="3385544"/>
              <a:ext cx="10065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7900" y="0"/>
                  </a:moveTo>
                  <a:cubicBezTo>
                    <a:pt x="6100" y="4235"/>
                    <a:pt x="4300" y="8471"/>
                    <a:pt x="2725" y="12071"/>
                  </a:cubicBezTo>
                  <a:cubicBezTo>
                    <a:pt x="1150" y="15671"/>
                    <a:pt x="-200" y="18635"/>
                    <a:pt x="25" y="18424"/>
                  </a:cubicBezTo>
                  <a:cubicBezTo>
                    <a:pt x="250" y="18212"/>
                    <a:pt x="2050" y="14824"/>
                    <a:pt x="4525" y="11224"/>
                  </a:cubicBezTo>
                  <a:cubicBezTo>
                    <a:pt x="7000" y="7624"/>
                    <a:pt x="10150" y="3812"/>
                    <a:pt x="12850" y="1906"/>
                  </a:cubicBezTo>
                  <a:cubicBezTo>
                    <a:pt x="15550" y="0"/>
                    <a:pt x="17800" y="0"/>
                    <a:pt x="18925" y="1482"/>
                  </a:cubicBezTo>
                  <a:cubicBezTo>
                    <a:pt x="20050" y="2965"/>
                    <a:pt x="20050" y="5929"/>
                    <a:pt x="20275" y="9529"/>
                  </a:cubicBezTo>
                  <a:cubicBezTo>
                    <a:pt x="20500" y="13129"/>
                    <a:pt x="20950" y="17365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10547350" y="3148598"/>
              <a:ext cx="93273" cy="48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501" fill="norm" stroke="1" extrusionOk="0">
                  <a:moveTo>
                    <a:pt x="2880" y="89"/>
                  </a:moveTo>
                  <a:cubicBezTo>
                    <a:pt x="5280" y="-5"/>
                    <a:pt x="7680" y="-99"/>
                    <a:pt x="10800" y="230"/>
                  </a:cubicBezTo>
                  <a:cubicBezTo>
                    <a:pt x="13920" y="558"/>
                    <a:pt x="17760" y="1310"/>
                    <a:pt x="19680" y="2155"/>
                  </a:cubicBezTo>
                  <a:cubicBezTo>
                    <a:pt x="21600" y="3000"/>
                    <a:pt x="21600" y="3939"/>
                    <a:pt x="19920" y="4925"/>
                  </a:cubicBezTo>
                  <a:cubicBezTo>
                    <a:pt x="18240" y="5911"/>
                    <a:pt x="14880" y="6944"/>
                    <a:pt x="12720" y="7696"/>
                  </a:cubicBezTo>
                  <a:cubicBezTo>
                    <a:pt x="10560" y="8447"/>
                    <a:pt x="9600" y="8917"/>
                    <a:pt x="10320" y="9715"/>
                  </a:cubicBezTo>
                  <a:cubicBezTo>
                    <a:pt x="11040" y="10513"/>
                    <a:pt x="13440" y="11640"/>
                    <a:pt x="15600" y="13002"/>
                  </a:cubicBezTo>
                  <a:cubicBezTo>
                    <a:pt x="17760" y="14364"/>
                    <a:pt x="19680" y="15960"/>
                    <a:pt x="17040" y="17416"/>
                  </a:cubicBezTo>
                  <a:cubicBezTo>
                    <a:pt x="14400" y="18871"/>
                    <a:pt x="7200" y="20186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953000" y="6279921"/>
              <a:ext cx="3238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18" y="11040"/>
                    <a:pt x="9035" y="1783"/>
                    <a:pt x="12635" y="240"/>
                  </a:cubicBezTo>
                  <a:cubicBezTo>
                    <a:pt x="16235" y="-1303"/>
                    <a:pt x="1891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690710" y="6004667"/>
              <a:ext cx="271940" cy="58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37" fill="norm" stroke="1" extrusionOk="0">
                  <a:moveTo>
                    <a:pt x="21184" y="359"/>
                  </a:moveTo>
                  <a:cubicBezTo>
                    <a:pt x="19040" y="48"/>
                    <a:pt x="16897" y="-263"/>
                    <a:pt x="14506" y="359"/>
                  </a:cubicBezTo>
                  <a:cubicBezTo>
                    <a:pt x="12115" y="980"/>
                    <a:pt x="9477" y="2534"/>
                    <a:pt x="6921" y="4632"/>
                  </a:cubicBezTo>
                  <a:cubicBezTo>
                    <a:pt x="4366" y="6730"/>
                    <a:pt x="1892" y="9372"/>
                    <a:pt x="738" y="11819"/>
                  </a:cubicBezTo>
                  <a:cubicBezTo>
                    <a:pt x="-416" y="14266"/>
                    <a:pt x="-251" y="16520"/>
                    <a:pt x="1480" y="18035"/>
                  </a:cubicBezTo>
                  <a:cubicBezTo>
                    <a:pt x="3211" y="19550"/>
                    <a:pt x="6509" y="20327"/>
                    <a:pt x="8735" y="20754"/>
                  </a:cubicBezTo>
                  <a:cubicBezTo>
                    <a:pt x="10961" y="21182"/>
                    <a:pt x="12115" y="21259"/>
                    <a:pt x="13269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121812" y="6066186"/>
              <a:ext cx="351284" cy="36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65" fill="norm" stroke="1" extrusionOk="0">
                  <a:moveTo>
                    <a:pt x="20417" y="693"/>
                  </a:moveTo>
                  <a:cubicBezTo>
                    <a:pt x="20932" y="319"/>
                    <a:pt x="21446" y="-56"/>
                    <a:pt x="21317" y="6"/>
                  </a:cubicBezTo>
                  <a:cubicBezTo>
                    <a:pt x="21189" y="69"/>
                    <a:pt x="20417" y="568"/>
                    <a:pt x="18425" y="1505"/>
                  </a:cubicBezTo>
                  <a:cubicBezTo>
                    <a:pt x="16432" y="2441"/>
                    <a:pt x="13217" y="3815"/>
                    <a:pt x="11289" y="4689"/>
                  </a:cubicBezTo>
                  <a:cubicBezTo>
                    <a:pt x="9360" y="5562"/>
                    <a:pt x="8717" y="5937"/>
                    <a:pt x="8653" y="6436"/>
                  </a:cubicBezTo>
                  <a:cubicBezTo>
                    <a:pt x="8589" y="6936"/>
                    <a:pt x="9103" y="7560"/>
                    <a:pt x="10067" y="7997"/>
                  </a:cubicBezTo>
                  <a:cubicBezTo>
                    <a:pt x="11032" y="8434"/>
                    <a:pt x="12446" y="8684"/>
                    <a:pt x="13475" y="9058"/>
                  </a:cubicBezTo>
                  <a:cubicBezTo>
                    <a:pt x="14503" y="9433"/>
                    <a:pt x="15146" y="9932"/>
                    <a:pt x="15339" y="10494"/>
                  </a:cubicBezTo>
                  <a:cubicBezTo>
                    <a:pt x="15532" y="11056"/>
                    <a:pt x="15275" y="11680"/>
                    <a:pt x="14117" y="12430"/>
                  </a:cubicBezTo>
                  <a:cubicBezTo>
                    <a:pt x="12960" y="13179"/>
                    <a:pt x="10903" y="14053"/>
                    <a:pt x="8717" y="14989"/>
                  </a:cubicBezTo>
                  <a:cubicBezTo>
                    <a:pt x="6532" y="15926"/>
                    <a:pt x="4217" y="16924"/>
                    <a:pt x="2803" y="17611"/>
                  </a:cubicBezTo>
                  <a:cubicBezTo>
                    <a:pt x="1389" y="18298"/>
                    <a:pt x="875" y="18672"/>
                    <a:pt x="489" y="19234"/>
                  </a:cubicBezTo>
                  <a:cubicBezTo>
                    <a:pt x="103" y="19796"/>
                    <a:pt x="-154" y="20545"/>
                    <a:pt x="103" y="20982"/>
                  </a:cubicBezTo>
                  <a:cubicBezTo>
                    <a:pt x="360" y="21419"/>
                    <a:pt x="1132" y="21544"/>
                    <a:pt x="3639" y="21419"/>
                  </a:cubicBezTo>
                  <a:cubicBezTo>
                    <a:pt x="6146" y="21294"/>
                    <a:pt x="10389" y="20920"/>
                    <a:pt x="12896" y="20795"/>
                  </a:cubicBezTo>
                  <a:cubicBezTo>
                    <a:pt x="15403" y="20670"/>
                    <a:pt x="16175" y="20795"/>
                    <a:pt x="16946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202727" y="6604994"/>
              <a:ext cx="1392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15"/>
                    <a:pt x="1783" y="4431"/>
                    <a:pt x="240" y="8031"/>
                  </a:cubicBezTo>
                  <a:cubicBezTo>
                    <a:pt x="-1303" y="11631"/>
                    <a:pt x="4868" y="166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6235699" y="6528794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6292850" y="6592294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6280150" y="6668494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6451600" y="6598644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6306160" y="5881071"/>
              <a:ext cx="96903" cy="158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042" fill="norm" stroke="1" extrusionOk="0">
                  <a:moveTo>
                    <a:pt x="4003" y="5052"/>
                  </a:moveTo>
                  <a:cubicBezTo>
                    <a:pt x="3544" y="7858"/>
                    <a:pt x="3084" y="10663"/>
                    <a:pt x="2624" y="12767"/>
                  </a:cubicBezTo>
                  <a:cubicBezTo>
                    <a:pt x="2165" y="14871"/>
                    <a:pt x="1705" y="16273"/>
                    <a:pt x="1246" y="16273"/>
                  </a:cubicBezTo>
                  <a:cubicBezTo>
                    <a:pt x="786" y="16273"/>
                    <a:pt x="327" y="14871"/>
                    <a:pt x="97" y="12486"/>
                  </a:cubicBezTo>
                  <a:cubicBezTo>
                    <a:pt x="-133" y="10102"/>
                    <a:pt x="-133" y="6736"/>
                    <a:pt x="2165" y="4071"/>
                  </a:cubicBezTo>
                  <a:cubicBezTo>
                    <a:pt x="4463" y="1406"/>
                    <a:pt x="9058" y="-558"/>
                    <a:pt x="12735" y="143"/>
                  </a:cubicBezTo>
                  <a:cubicBezTo>
                    <a:pt x="16412" y="845"/>
                    <a:pt x="19169" y="4211"/>
                    <a:pt x="20318" y="8138"/>
                  </a:cubicBezTo>
                  <a:cubicBezTo>
                    <a:pt x="21467" y="12065"/>
                    <a:pt x="21007" y="16554"/>
                    <a:pt x="20548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6648450" y="6109694"/>
              <a:ext cx="1714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050"/>
                    <a:pt x="4267" y="2100"/>
                    <a:pt x="6667" y="4725"/>
                  </a:cubicBezTo>
                  <a:cubicBezTo>
                    <a:pt x="9067" y="7350"/>
                    <a:pt x="11733" y="11550"/>
                    <a:pt x="14267" y="14625"/>
                  </a:cubicBezTo>
                  <a:cubicBezTo>
                    <a:pt x="16800" y="17700"/>
                    <a:pt x="192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6673850" y="6103344"/>
              <a:ext cx="1905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60" y="1087"/>
                    <a:pt x="16320" y="2174"/>
                    <a:pt x="13440" y="4483"/>
                  </a:cubicBezTo>
                  <a:cubicBezTo>
                    <a:pt x="10560" y="6792"/>
                    <a:pt x="7440" y="10325"/>
                    <a:pt x="5160" y="13381"/>
                  </a:cubicBezTo>
                  <a:cubicBezTo>
                    <a:pt x="2880" y="16438"/>
                    <a:pt x="1440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915150" y="6376394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6897279" y="6236694"/>
              <a:ext cx="77916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600" fill="norm" stroke="1" extrusionOk="0">
                  <a:moveTo>
                    <a:pt x="6504" y="0"/>
                  </a:moveTo>
                  <a:cubicBezTo>
                    <a:pt x="4230" y="2700"/>
                    <a:pt x="1957" y="5400"/>
                    <a:pt x="820" y="8775"/>
                  </a:cubicBezTo>
                  <a:cubicBezTo>
                    <a:pt x="-317" y="12150"/>
                    <a:pt x="-317" y="16200"/>
                    <a:pt x="1104" y="18563"/>
                  </a:cubicBezTo>
                  <a:cubicBezTo>
                    <a:pt x="2525" y="20925"/>
                    <a:pt x="5367" y="21600"/>
                    <a:pt x="8209" y="21600"/>
                  </a:cubicBezTo>
                  <a:cubicBezTo>
                    <a:pt x="11051" y="21600"/>
                    <a:pt x="13894" y="20925"/>
                    <a:pt x="16167" y="19237"/>
                  </a:cubicBezTo>
                  <a:cubicBezTo>
                    <a:pt x="18441" y="17550"/>
                    <a:pt x="20146" y="14850"/>
                    <a:pt x="20715" y="11812"/>
                  </a:cubicBezTo>
                  <a:cubicBezTo>
                    <a:pt x="21283" y="8775"/>
                    <a:pt x="20715" y="5400"/>
                    <a:pt x="18725" y="3712"/>
                  </a:cubicBezTo>
                  <a:cubicBezTo>
                    <a:pt x="16736" y="2025"/>
                    <a:pt x="13325" y="2025"/>
                    <a:pt x="10767" y="3375"/>
                  </a:cubicBezTo>
                  <a:cubicBezTo>
                    <a:pt x="8209" y="4725"/>
                    <a:pt x="6504" y="7425"/>
                    <a:pt x="4799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219950" y="6306544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7378700" y="6058894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85"/>
                    <a:pt x="12000" y="9969"/>
                    <a:pt x="8400" y="13569"/>
                  </a:cubicBezTo>
                  <a:cubicBezTo>
                    <a:pt x="4800" y="17169"/>
                    <a:pt x="24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7296150" y="6350431"/>
              <a:ext cx="2032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50" y="11375"/>
                    <a:pt x="11700" y="2735"/>
                    <a:pt x="15300" y="575"/>
                  </a:cubicBezTo>
                  <a:cubicBezTo>
                    <a:pt x="18900" y="-1585"/>
                    <a:pt x="202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7372927" y="6400759"/>
              <a:ext cx="141240" cy="16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97" fill="norm" stroke="1" extrusionOk="0">
                  <a:moveTo>
                    <a:pt x="1846" y="5730"/>
                  </a:moveTo>
                  <a:cubicBezTo>
                    <a:pt x="1524" y="9997"/>
                    <a:pt x="1202" y="14264"/>
                    <a:pt x="879" y="17064"/>
                  </a:cubicBezTo>
                  <a:cubicBezTo>
                    <a:pt x="557" y="19864"/>
                    <a:pt x="234" y="21197"/>
                    <a:pt x="73" y="21197"/>
                  </a:cubicBezTo>
                  <a:cubicBezTo>
                    <a:pt x="-88" y="21197"/>
                    <a:pt x="-88" y="19864"/>
                    <a:pt x="1202" y="16397"/>
                  </a:cubicBezTo>
                  <a:cubicBezTo>
                    <a:pt x="2491" y="12930"/>
                    <a:pt x="5070" y="7330"/>
                    <a:pt x="8133" y="3997"/>
                  </a:cubicBezTo>
                  <a:cubicBezTo>
                    <a:pt x="11196" y="664"/>
                    <a:pt x="14742" y="-403"/>
                    <a:pt x="17321" y="130"/>
                  </a:cubicBezTo>
                  <a:cubicBezTo>
                    <a:pt x="19900" y="664"/>
                    <a:pt x="21512" y="2797"/>
                    <a:pt x="21512" y="6264"/>
                  </a:cubicBezTo>
                  <a:cubicBezTo>
                    <a:pt x="21512" y="9730"/>
                    <a:pt x="19900" y="14530"/>
                    <a:pt x="18288" y="19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7677149" y="6084294"/>
              <a:ext cx="12905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600" fill="norm" stroke="1" extrusionOk="0">
                  <a:moveTo>
                    <a:pt x="4050" y="0"/>
                  </a:moveTo>
                  <a:cubicBezTo>
                    <a:pt x="8775" y="1629"/>
                    <a:pt x="13500" y="3257"/>
                    <a:pt x="16706" y="5486"/>
                  </a:cubicBezTo>
                  <a:cubicBezTo>
                    <a:pt x="19912" y="7714"/>
                    <a:pt x="21600" y="10543"/>
                    <a:pt x="19912" y="13071"/>
                  </a:cubicBezTo>
                  <a:cubicBezTo>
                    <a:pt x="18225" y="15600"/>
                    <a:pt x="13162" y="17829"/>
                    <a:pt x="9281" y="19200"/>
                  </a:cubicBezTo>
                  <a:cubicBezTo>
                    <a:pt x="5400" y="20571"/>
                    <a:pt x="27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829550" y="5902261"/>
              <a:ext cx="158750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1440" y="1080"/>
                    <a:pt x="2880" y="0"/>
                    <a:pt x="5184" y="0"/>
                  </a:cubicBezTo>
                  <a:cubicBezTo>
                    <a:pt x="7488" y="0"/>
                    <a:pt x="10656" y="1080"/>
                    <a:pt x="11952" y="3240"/>
                  </a:cubicBezTo>
                  <a:cubicBezTo>
                    <a:pt x="13248" y="5400"/>
                    <a:pt x="12672" y="8640"/>
                    <a:pt x="11664" y="10935"/>
                  </a:cubicBezTo>
                  <a:cubicBezTo>
                    <a:pt x="10656" y="13230"/>
                    <a:pt x="9216" y="14580"/>
                    <a:pt x="7632" y="16065"/>
                  </a:cubicBezTo>
                  <a:cubicBezTo>
                    <a:pt x="6048" y="17550"/>
                    <a:pt x="4320" y="19170"/>
                    <a:pt x="4896" y="19980"/>
                  </a:cubicBezTo>
                  <a:cubicBezTo>
                    <a:pt x="5472" y="20790"/>
                    <a:pt x="8352" y="20790"/>
                    <a:pt x="11520" y="20925"/>
                  </a:cubicBezTo>
                  <a:cubicBezTo>
                    <a:pt x="14688" y="21060"/>
                    <a:pt x="18144" y="213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0295466" y="3906244"/>
              <a:ext cx="105834" cy="201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0"/>
                  </a:moveTo>
                  <a:cubicBezTo>
                    <a:pt x="2592" y="611"/>
                    <a:pt x="1728" y="1223"/>
                    <a:pt x="1080" y="1970"/>
                  </a:cubicBezTo>
                  <a:cubicBezTo>
                    <a:pt x="432" y="2717"/>
                    <a:pt x="0" y="3600"/>
                    <a:pt x="0" y="4472"/>
                  </a:cubicBezTo>
                  <a:cubicBezTo>
                    <a:pt x="0" y="5343"/>
                    <a:pt x="432" y="6204"/>
                    <a:pt x="864" y="7053"/>
                  </a:cubicBezTo>
                  <a:cubicBezTo>
                    <a:pt x="1296" y="7902"/>
                    <a:pt x="1728" y="8740"/>
                    <a:pt x="2376" y="9600"/>
                  </a:cubicBezTo>
                  <a:cubicBezTo>
                    <a:pt x="3024" y="10460"/>
                    <a:pt x="3888" y="11343"/>
                    <a:pt x="4968" y="12226"/>
                  </a:cubicBezTo>
                  <a:cubicBezTo>
                    <a:pt x="6048" y="13109"/>
                    <a:pt x="7344" y="13992"/>
                    <a:pt x="8424" y="14830"/>
                  </a:cubicBezTo>
                  <a:cubicBezTo>
                    <a:pt x="9504" y="15668"/>
                    <a:pt x="10368" y="16460"/>
                    <a:pt x="11448" y="17264"/>
                  </a:cubicBezTo>
                  <a:cubicBezTo>
                    <a:pt x="12528" y="18068"/>
                    <a:pt x="13824" y="18883"/>
                    <a:pt x="14688" y="19562"/>
                  </a:cubicBezTo>
                  <a:cubicBezTo>
                    <a:pt x="15552" y="20242"/>
                    <a:pt x="15984" y="20785"/>
                    <a:pt x="17064" y="21102"/>
                  </a:cubicBezTo>
                  <a:cubicBezTo>
                    <a:pt x="18144" y="21419"/>
                    <a:pt x="19872" y="21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477500" y="4007844"/>
              <a:ext cx="508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20"/>
                    <a:pt x="3600" y="7641"/>
                    <a:pt x="7200" y="11241"/>
                  </a:cubicBezTo>
                  <a:cubicBezTo>
                    <a:pt x="10800" y="14841"/>
                    <a:pt x="16200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429081" y="3971487"/>
              <a:ext cx="187149" cy="34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490" fill="norm" stroke="1" extrusionOk="0">
                  <a:moveTo>
                    <a:pt x="2553" y="5090"/>
                  </a:moveTo>
                  <a:cubicBezTo>
                    <a:pt x="1849" y="4557"/>
                    <a:pt x="1144" y="4023"/>
                    <a:pt x="558" y="3423"/>
                  </a:cubicBezTo>
                  <a:cubicBezTo>
                    <a:pt x="-29" y="2823"/>
                    <a:pt x="-499" y="2157"/>
                    <a:pt x="1027" y="1490"/>
                  </a:cubicBezTo>
                  <a:cubicBezTo>
                    <a:pt x="2553" y="823"/>
                    <a:pt x="6075" y="157"/>
                    <a:pt x="9010" y="23"/>
                  </a:cubicBezTo>
                  <a:cubicBezTo>
                    <a:pt x="11944" y="-110"/>
                    <a:pt x="14292" y="290"/>
                    <a:pt x="16288" y="2090"/>
                  </a:cubicBezTo>
                  <a:cubicBezTo>
                    <a:pt x="18284" y="3890"/>
                    <a:pt x="19927" y="7090"/>
                    <a:pt x="20514" y="9890"/>
                  </a:cubicBezTo>
                  <a:cubicBezTo>
                    <a:pt x="21101" y="12690"/>
                    <a:pt x="20631" y="15090"/>
                    <a:pt x="19105" y="16957"/>
                  </a:cubicBezTo>
                  <a:cubicBezTo>
                    <a:pt x="17579" y="18823"/>
                    <a:pt x="14997" y="20157"/>
                    <a:pt x="12414" y="21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718800" y="4096181"/>
              <a:ext cx="1079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271" y="11375"/>
                    <a:pt x="2541" y="2735"/>
                    <a:pt x="6141" y="575"/>
                  </a:cubicBezTo>
                  <a:cubicBezTo>
                    <a:pt x="9741" y="-1585"/>
                    <a:pt x="156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0737850" y="4153894"/>
              <a:ext cx="127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0937610" y="3851437"/>
              <a:ext cx="124090" cy="36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9" fill="norm" stroke="1" extrusionOk="0">
                  <a:moveTo>
                    <a:pt x="12677" y="2484"/>
                  </a:moveTo>
                  <a:cubicBezTo>
                    <a:pt x="11944" y="1860"/>
                    <a:pt x="11212" y="1235"/>
                    <a:pt x="9931" y="736"/>
                  </a:cubicBezTo>
                  <a:cubicBezTo>
                    <a:pt x="8649" y="237"/>
                    <a:pt x="6819" y="-138"/>
                    <a:pt x="5355" y="49"/>
                  </a:cubicBezTo>
                  <a:cubicBezTo>
                    <a:pt x="3890" y="237"/>
                    <a:pt x="2792" y="986"/>
                    <a:pt x="1877" y="1985"/>
                  </a:cubicBezTo>
                  <a:cubicBezTo>
                    <a:pt x="961" y="2983"/>
                    <a:pt x="229" y="4232"/>
                    <a:pt x="46" y="5168"/>
                  </a:cubicBezTo>
                  <a:cubicBezTo>
                    <a:pt x="-137" y="6105"/>
                    <a:pt x="229" y="6729"/>
                    <a:pt x="1144" y="7228"/>
                  </a:cubicBezTo>
                  <a:cubicBezTo>
                    <a:pt x="2060" y="7728"/>
                    <a:pt x="3524" y="8102"/>
                    <a:pt x="5904" y="8602"/>
                  </a:cubicBezTo>
                  <a:cubicBezTo>
                    <a:pt x="8283" y="9101"/>
                    <a:pt x="11578" y="9726"/>
                    <a:pt x="13226" y="10350"/>
                  </a:cubicBezTo>
                  <a:cubicBezTo>
                    <a:pt x="14873" y="10974"/>
                    <a:pt x="14873" y="11598"/>
                    <a:pt x="12677" y="12972"/>
                  </a:cubicBezTo>
                  <a:cubicBezTo>
                    <a:pt x="10480" y="14345"/>
                    <a:pt x="6087" y="16468"/>
                    <a:pt x="3707" y="17841"/>
                  </a:cubicBezTo>
                  <a:cubicBezTo>
                    <a:pt x="1327" y="19215"/>
                    <a:pt x="961" y="19839"/>
                    <a:pt x="1510" y="20338"/>
                  </a:cubicBezTo>
                  <a:cubicBezTo>
                    <a:pt x="2060" y="20838"/>
                    <a:pt x="3524" y="21212"/>
                    <a:pt x="7002" y="21337"/>
                  </a:cubicBezTo>
                  <a:cubicBezTo>
                    <a:pt x="10480" y="21462"/>
                    <a:pt x="15971" y="21337"/>
                    <a:pt x="21463" y="21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11052905" y="3869323"/>
              <a:ext cx="112277" cy="23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291" fill="norm" stroke="1" extrusionOk="0">
                  <a:moveTo>
                    <a:pt x="445" y="5054"/>
                  </a:moveTo>
                  <a:cubicBezTo>
                    <a:pt x="60" y="4098"/>
                    <a:pt x="-326" y="3143"/>
                    <a:pt x="445" y="2282"/>
                  </a:cubicBezTo>
                  <a:cubicBezTo>
                    <a:pt x="1217" y="1422"/>
                    <a:pt x="3145" y="658"/>
                    <a:pt x="5460" y="275"/>
                  </a:cubicBezTo>
                  <a:cubicBezTo>
                    <a:pt x="7774" y="-107"/>
                    <a:pt x="10474" y="-107"/>
                    <a:pt x="12210" y="371"/>
                  </a:cubicBezTo>
                  <a:cubicBezTo>
                    <a:pt x="13945" y="849"/>
                    <a:pt x="14717" y="1805"/>
                    <a:pt x="14331" y="3429"/>
                  </a:cubicBezTo>
                  <a:cubicBezTo>
                    <a:pt x="13945" y="5054"/>
                    <a:pt x="12403" y="7348"/>
                    <a:pt x="11053" y="8877"/>
                  </a:cubicBezTo>
                  <a:cubicBezTo>
                    <a:pt x="9703" y="10406"/>
                    <a:pt x="8545" y="11171"/>
                    <a:pt x="8931" y="11458"/>
                  </a:cubicBezTo>
                  <a:cubicBezTo>
                    <a:pt x="9317" y="11744"/>
                    <a:pt x="11245" y="11553"/>
                    <a:pt x="13174" y="11553"/>
                  </a:cubicBezTo>
                  <a:cubicBezTo>
                    <a:pt x="15103" y="11553"/>
                    <a:pt x="17031" y="11744"/>
                    <a:pt x="18574" y="12700"/>
                  </a:cubicBezTo>
                  <a:cubicBezTo>
                    <a:pt x="20117" y="13656"/>
                    <a:pt x="21274" y="15376"/>
                    <a:pt x="19731" y="17001"/>
                  </a:cubicBezTo>
                  <a:cubicBezTo>
                    <a:pt x="18188" y="18626"/>
                    <a:pt x="13945" y="20155"/>
                    <a:pt x="10860" y="20824"/>
                  </a:cubicBezTo>
                  <a:cubicBezTo>
                    <a:pt x="7774" y="21493"/>
                    <a:pt x="5845" y="21302"/>
                    <a:pt x="3917" y="21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11249206" y="4071344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11341099" y="3791944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11436350" y="3963394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1471772" y="3773837"/>
              <a:ext cx="212229" cy="19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65" fill="norm" stroke="1" extrusionOk="0">
                  <a:moveTo>
                    <a:pt x="271" y="4825"/>
                  </a:moveTo>
                  <a:cubicBezTo>
                    <a:pt x="57" y="3652"/>
                    <a:pt x="-157" y="2478"/>
                    <a:pt x="164" y="1538"/>
                  </a:cubicBezTo>
                  <a:cubicBezTo>
                    <a:pt x="485" y="599"/>
                    <a:pt x="1340" y="-105"/>
                    <a:pt x="2944" y="12"/>
                  </a:cubicBezTo>
                  <a:cubicBezTo>
                    <a:pt x="4548" y="130"/>
                    <a:pt x="6900" y="1069"/>
                    <a:pt x="8077" y="3652"/>
                  </a:cubicBezTo>
                  <a:cubicBezTo>
                    <a:pt x="9253" y="6234"/>
                    <a:pt x="9253" y="10460"/>
                    <a:pt x="8932" y="13160"/>
                  </a:cubicBezTo>
                  <a:cubicBezTo>
                    <a:pt x="8611" y="15860"/>
                    <a:pt x="7970" y="17034"/>
                    <a:pt x="7328" y="18208"/>
                  </a:cubicBezTo>
                  <a:cubicBezTo>
                    <a:pt x="6687" y="19382"/>
                    <a:pt x="6045" y="20556"/>
                    <a:pt x="6580" y="21025"/>
                  </a:cubicBezTo>
                  <a:cubicBezTo>
                    <a:pt x="7114" y="21495"/>
                    <a:pt x="8825" y="21260"/>
                    <a:pt x="11498" y="20438"/>
                  </a:cubicBezTo>
                  <a:cubicBezTo>
                    <a:pt x="14172" y="19617"/>
                    <a:pt x="17807" y="18208"/>
                    <a:pt x="21443" y="167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1658600" y="3634640"/>
              <a:ext cx="217388" cy="47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34" fill="norm" stroke="1" extrusionOk="0">
                  <a:moveTo>
                    <a:pt x="0" y="1662"/>
                  </a:moveTo>
                  <a:cubicBezTo>
                    <a:pt x="206" y="1086"/>
                    <a:pt x="411" y="510"/>
                    <a:pt x="1029" y="222"/>
                  </a:cubicBezTo>
                  <a:cubicBezTo>
                    <a:pt x="1646" y="-66"/>
                    <a:pt x="2674" y="-66"/>
                    <a:pt x="4114" y="174"/>
                  </a:cubicBezTo>
                  <a:cubicBezTo>
                    <a:pt x="5554" y="414"/>
                    <a:pt x="7406" y="894"/>
                    <a:pt x="8640" y="1806"/>
                  </a:cubicBezTo>
                  <a:cubicBezTo>
                    <a:pt x="9874" y="2718"/>
                    <a:pt x="10491" y="4062"/>
                    <a:pt x="10389" y="5214"/>
                  </a:cubicBezTo>
                  <a:cubicBezTo>
                    <a:pt x="10286" y="6366"/>
                    <a:pt x="9463" y="7326"/>
                    <a:pt x="9154" y="8046"/>
                  </a:cubicBezTo>
                  <a:cubicBezTo>
                    <a:pt x="8846" y="8766"/>
                    <a:pt x="9051" y="9246"/>
                    <a:pt x="11006" y="10302"/>
                  </a:cubicBezTo>
                  <a:cubicBezTo>
                    <a:pt x="12960" y="11358"/>
                    <a:pt x="16663" y="12990"/>
                    <a:pt x="18823" y="14574"/>
                  </a:cubicBezTo>
                  <a:cubicBezTo>
                    <a:pt x="20983" y="16158"/>
                    <a:pt x="21600" y="17694"/>
                    <a:pt x="20777" y="18846"/>
                  </a:cubicBezTo>
                  <a:cubicBezTo>
                    <a:pt x="19954" y="19998"/>
                    <a:pt x="17691" y="20766"/>
                    <a:pt x="15429" y="21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771649" y="7497666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778000" y="7582894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385285" y="7287972"/>
              <a:ext cx="199165" cy="49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38" fill="norm" stroke="1" extrusionOk="0">
                  <a:moveTo>
                    <a:pt x="17983" y="680"/>
                  </a:moveTo>
                  <a:cubicBezTo>
                    <a:pt x="17074" y="402"/>
                    <a:pt x="16165" y="123"/>
                    <a:pt x="15141" y="31"/>
                  </a:cubicBezTo>
                  <a:cubicBezTo>
                    <a:pt x="14118" y="-62"/>
                    <a:pt x="12981" y="31"/>
                    <a:pt x="11162" y="633"/>
                  </a:cubicBezTo>
                  <a:cubicBezTo>
                    <a:pt x="9343" y="1236"/>
                    <a:pt x="6842" y="2348"/>
                    <a:pt x="4569" y="4527"/>
                  </a:cubicBezTo>
                  <a:cubicBezTo>
                    <a:pt x="2295" y="6705"/>
                    <a:pt x="249" y="9950"/>
                    <a:pt x="21" y="12499"/>
                  </a:cubicBezTo>
                  <a:cubicBezTo>
                    <a:pt x="-206" y="15049"/>
                    <a:pt x="1386" y="16903"/>
                    <a:pt x="5251" y="18293"/>
                  </a:cubicBezTo>
                  <a:cubicBezTo>
                    <a:pt x="9116" y="19684"/>
                    <a:pt x="15255" y="20611"/>
                    <a:pt x="21394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210505" y="7252694"/>
              <a:ext cx="373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1200"/>
                    <a:pt x="-1516" y="2400"/>
                    <a:pt x="1326" y="6000"/>
                  </a:cubicBezTo>
                  <a:cubicBezTo>
                    <a:pt x="4168" y="9600"/>
                    <a:pt x="12126" y="1560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133600" y="7506694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6200"/>
                    <a:pt x="4608" y="10800"/>
                    <a:pt x="8208" y="7200"/>
                  </a:cubicBezTo>
                  <a:cubicBezTo>
                    <a:pt x="11808" y="3600"/>
                    <a:pt x="1670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095499" y="7621572"/>
              <a:ext cx="183758" cy="24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48" fill="norm" stroke="1" extrusionOk="0">
                  <a:moveTo>
                    <a:pt x="4369" y="2790"/>
                  </a:moveTo>
                  <a:cubicBezTo>
                    <a:pt x="3398" y="2032"/>
                    <a:pt x="2427" y="1274"/>
                    <a:pt x="2548" y="801"/>
                  </a:cubicBezTo>
                  <a:cubicBezTo>
                    <a:pt x="2670" y="327"/>
                    <a:pt x="3883" y="137"/>
                    <a:pt x="5825" y="43"/>
                  </a:cubicBezTo>
                  <a:cubicBezTo>
                    <a:pt x="7766" y="-52"/>
                    <a:pt x="10436" y="-52"/>
                    <a:pt x="12499" y="706"/>
                  </a:cubicBezTo>
                  <a:cubicBezTo>
                    <a:pt x="14562" y="1464"/>
                    <a:pt x="16018" y="2980"/>
                    <a:pt x="16139" y="4495"/>
                  </a:cubicBezTo>
                  <a:cubicBezTo>
                    <a:pt x="16261" y="6011"/>
                    <a:pt x="15047" y="7527"/>
                    <a:pt x="13834" y="8474"/>
                  </a:cubicBezTo>
                  <a:cubicBezTo>
                    <a:pt x="12620" y="9422"/>
                    <a:pt x="11407" y="9801"/>
                    <a:pt x="11407" y="9990"/>
                  </a:cubicBezTo>
                  <a:cubicBezTo>
                    <a:pt x="11407" y="10180"/>
                    <a:pt x="12620" y="10180"/>
                    <a:pt x="14440" y="10653"/>
                  </a:cubicBezTo>
                  <a:cubicBezTo>
                    <a:pt x="16261" y="11127"/>
                    <a:pt x="18688" y="12074"/>
                    <a:pt x="20022" y="13022"/>
                  </a:cubicBezTo>
                  <a:cubicBezTo>
                    <a:pt x="21357" y="13969"/>
                    <a:pt x="21600" y="14916"/>
                    <a:pt x="19658" y="16337"/>
                  </a:cubicBezTo>
                  <a:cubicBezTo>
                    <a:pt x="17717" y="17759"/>
                    <a:pt x="13591" y="19653"/>
                    <a:pt x="9951" y="20601"/>
                  </a:cubicBezTo>
                  <a:cubicBezTo>
                    <a:pt x="6310" y="21548"/>
                    <a:pt x="3155" y="21548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628900" y="7412055"/>
              <a:ext cx="150585" cy="23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85" fill="norm" stroke="1" extrusionOk="0">
                  <a:moveTo>
                    <a:pt x="0" y="3386"/>
                  </a:moveTo>
                  <a:cubicBezTo>
                    <a:pt x="600" y="2430"/>
                    <a:pt x="1200" y="1474"/>
                    <a:pt x="2250" y="901"/>
                  </a:cubicBezTo>
                  <a:cubicBezTo>
                    <a:pt x="3300" y="327"/>
                    <a:pt x="4800" y="136"/>
                    <a:pt x="6600" y="41"/>
                  </a:cubicBezTo>
                  <a:cubicBezTo>
                    <a:pt x="8400" y="-55"/>
                    <a:pt x="10500" y="-55"/>
                    <a:pt x="12150" y="901"/>
                  </a:cubicBezTo>
                  <a:cubicBezTo>
                    <a:pt x="13800" y="1857"/>
                    <a:pt x="15000" y="3768"/>
                    <a:pt x="15150" y="5106"/>
                  </a:cubicBezTo>
                  <a:cubicBezTo>
                    <a:pt x="15300" y="6444"/>
                    <a:pt x="14400" y="7209"/>
                    <a:pt x="13350" y="7878"/>
                  </a:cubicBezTo>
                  <a:cubicBezTo>
                    <a:pt x="12300" y="8547"/>
                    <a:pt x="11100" y="9120"/>
                    <a:pt x="11700" y="9407"/>
                  </a:cubicBezTo>
                  <a:cubicBezTo>
                    <a:pt x="12300" y="9694"/>
                    <a:pt x="14700" y="9694"/>
                    <a:pt x="16650" y="9789"/>
                  </a:cubicBezTo>
                  <a:cubicBezTo>
                    <a:pt x="18600" y="9885"/>
                    <a:pt x="20100" y="10076"/>
                    <a:pt x="20850" y="11510"/>
                  </a:cubicBezTo>
                  <a:cubicBezTo>
                    <a:pt x="21600" y="12943"/>
                    <a:pt x="21600" y="15619"/>
                    <a:pt x="20100" y="17435"/>
                  </a:cubicBezTo>
                  <a:cubicBezTo>
                    <a:pt x="18600" y="19251"/>
                    <a:pt x="15600" y="20207"/>
                    <a:pt x="13200" y="20780"/>
                  </a:cubicBezTo>
                  <a:cubicBezTo>
                    <a:pt x="10800" y="21354"/>
                    <a:pt x="9000" y="21545"/>
                    <a:pt x="7950" y="20780"/>
                  </a:cubicBezTo>
                  <a:cubicBezTo>
                    <a:pt x="6900" y="20016"/>
                    <a:pt x="6600" y="18295"/>
                    <a:pt x="6300" y="16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755900" y="7228237"/>
              <a:ext cx="158750" cy="1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3623"/>
                  </a:moveTo>
                  <a:cubicBezTo>
                    <a:pt x="864" y="1929"/>
                    <a:pt x="1728" y="235"/>
                    <a:pt x="4032" y="23"/>
                  </a:cubicBezTo>
                  <a:cubicBezTo>
                    <a:pt x="6336" y="-189"/>
                    <a:pt x="10080" y="1082"/>
                    <a:pt x="11952" y="2987"/>
                  </a:cubicBezTo>
                  <a:cubicBezTo>
                    <a:pt x="13824" y="4893"/>
                    <a:pt x="13824" y="7435"/>
                    <a:pt x="13392" y="9552"/>
                  </a:cubicBezTo>
                  <a:cubicBezTo>
                    <a:pt x="12960" y="11670"/>
                    <a:pt x="12096" y="13364"/>
                    <a:pt x="10944" y="14846"/>
                  </a:cubicBezTo>
                  <a:cubicBezTo>
                    <a:pt x="9792" y="16329"/>
                    <a:pt x="8352" y="17599"/>
                    <a:pt x="8352" y="18658"/>
                  </a:cubicBezTo>
                  <a:cubicBezTo>
                    <a:pt x="8352" y="19717"/>
                    <a:pt x="9792" y="20564"/>
                    <a:pt x="12240" y="20987"/>
                  </a:cubicBezTo>
                  <a:cubicBezTo>
                    <a:pt x="14688" y="21411"/>
                    <a:pt x="18144" y="21411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895600" y="7544794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5600"/>
                    <a:pt x="873" y="9600"/>
                    <a:pt x="4473" y="6000"/>
                  </a:cubicBezTo>
                  <a:cubicBezTo>
                    <a:pt x="8073" y="2400"/>
                    <a:pt x="1483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022600" y="7493994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3600" y="13680"/>
                  </a:cubicBezTo>
                  <a:cubicBezTo>
                    <a:pt x="7200" y="17280"/>
                    <a:pt x="144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184243" y="7474944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181350" y="7291973"/>
              <a:ext cx="127000" cy="12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5288"/>
                  </a:moveTo>
                  <a:cubicBezTo>
                    <a:pt x="720" y="3457"/>
                    <a:pt x="1440" y="1627"/>
                    <a:pt x="3600" y="711"/>
                  </a:cubicBezTo>
                  <a:cubicBezTo>
                    <a:pt x="5760" y="-204"/>
                    <a:pt x="9360" y="-204"/>
                    <a:pt x="11700" y="528"/>
                  </a:cubicBezTo>
                  <a:cubicBezTo>
                    <a:pt x="14040" y="1260"/>
                    <a:pt x="15120" y="2725"/>
                    <a:pt x="14940" y="5471"/>
                  </a:cubicBezTo>
                  <a:cubicBezTo>
                    <a:pt x="14760" y="8216"/>
                    <a:pt x="13320" y="12243"/>
                    <a:pt x="11700" y="14806"/>
                  </a:cubicBezTo>
                  <a:cubicBezTo>
                    <a:pt x="10080" y="17369"/>
                    <a:pt x="8280" y="18467"/>
                    <a:pt x="8460" y="19382"/>
                  </a:cubicBezTo>
                  <a:cubicBezTo>
                    <a:pt x="8640" y="20298"/>
                    <a:pt x="10800" y="21030"/>
                    <a:pt x="13320" y="21213"/>
                  </a:cubicBezTo>
                  <a:cubicBezTo>
                    <a:pt x="15840" y="21396"/>
                    <a:pt x="18720" y="21030"/>
                    <a:pt x="21600" y="206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321050" y="7557494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5429"/>
                    <a:pt x="4267" y="9257"/>
                    <a:pt x="7867" y="5657"/>
                  </a:cubicBezTo>
                  <a:cubicBezTo>
                    <a:pt x="11467" y="2057"/>
                    <a:pt x="165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424766" y="7487644"/>
              <a:ext cx="1693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592"/>
                    <a:pt x="0" y="5184"/>
                    <a:pt x="0" y="8784"/>
                  </a:cubicBezTo>
                  <a:cubicBezTo>
                    <a:pt x="0" y="12384"/>
                    <a:pt x="10800" y="169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581400" y="7423599"/>
              <a:ext cx="184150" cy="20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3944"/>
                  </a:moveTo>
                  <a:cubicBezTo>
                    <a:pt x="248" y="2864"/>
                    <a:pt x="497" y="1784"/>
                    <a:pt x="1241" y="1028"/>
                  </a:cubicBezTo>
                  <a:cubicBezTo>
                    <a:pt x="1986" y="272"/>
                    <a:pt x="3228" y="-160"/>
                    <a:pt x="5090" y="56"/>
                  </a:cubicBezTo>
                  <a:cubicBezTo>
                    <a:pt x="6952" y="272"/>
                    <a:pt x="9434" y="1136"/>
                    <a:pt x="9807" y="3404"/>
                  </a:cubicBezTo>
                  <a:cubicBezTo>
                    <a:pt x="10179" y="5672"/>
                    <a:pt x="8441" y="9344"/>
                    <a:pt x="6703" y="12044"/>
                  </a:cubicBezTo>
                  <a:cubicBezTo>
                    <a:pt x="4966" y="14744"/>
                    <a:pt x="3228" y="16472"/>
                    <a:pt x="2234" y="17876"/>
                  </a:cubicBezTo>
                  <a:cubicBezTo>
                    <a:pt x="1241" y="19280"/>
                    <a:pt x="993" y="20360"/>
                    <a:pt x="1490" y="20900"/>
                  </a:cubicBezTo>
                  <a:cubicBezTo>
                    <a:pt x="1986" y="21440"/>
                    <a:pt x="3228" y="21440"/>
                    <a:pt x="6703" y="20900"/>
                  </a:cubicBezTo>
                  <a:cubicBezTo>
                    <a:pt x="10179" y="20360"/>
                    <a:pt x="15890" y="19280"/>
                    <a:pt x="21600" y="18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714750" y="7250491"/>
              <a:ext cx="139700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5589"/>
                  </a:moveTo>
                  <a:cubicBezTo>
                    <a:pt x="327" y="3847"/>
                    <a:pt x="655" y="2105"/>
                    <a:pt x="1800" y="1060"/>
                  </a:cubicBezTo>
                  <a:cubicBezTo>
                    <a:pt x="2945" y="14"/>
                    <a:pt x="4909" y="-334"/>
                    <a:pt x="6709" y="363"/>
                  </a:cubicBezTo>
                  <a:cubicBezTo>
                    <a:pt x="8509" y="1060"/>
                    <a:pt x="10145" y="2801"/>
                    <a:pt x="10309" y="5763"/>
                  </a:cubicBezTo>
                  <a:cubicBezTo>
                    <a:pt x="10473" y="8724"/>
                    <a:pt x="9164" y="12905"/>
                    <a:pt x="7691" y="15518"/>
                  </a:cubicBezTo>
                  <a:cubicBezTo>
                    <a:pt x="6218" y="18131"/>
                    <a:pt x="4582" y="19176"/>
                    <a:pt x="4582" y="19698"/>
                  </a:cubicBezTo>
                  <a:cubicBezTo>
                    <a:pt x="4582" y="20221"/>
                    <a:pt x="6218" y="20221"/>
                    <a:pt x="9327" y="20395"/>
                  </a:cubicBezTo>
                  <a:cubicBezTo>
                    <a:pt x="12436" y="20569"/>
                    <a:pt x="17018" y="20918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854449" y="7297144"/>
              <a:ext cx="15921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4154" y="0"/>
                  </a:moveTo>
                  <a:cubicBezTo>
                    <a:pt x="6646" y="608"/>
                    <a:pt x="9138" y="1217"/>
                    <a:pt x="12323" y="3042"/>
                  </a:cubicBezTo>
                  <a:cubicBezTo>
                    <a:pt x="15508" y="4868"/>
                    <a:pt x="19385" y="7910"/>
                    <a:pt x="20492" y="10648"/>
                  </a:cubicBezTo>
                  <a:cubicBezTo>
                    <a:pt x="21600" y="13386"/>
                    <a:pt x="19938" y="15820"/>
                    <a:pt x="16062" y="17594"/>
                  </a:cubicBezTo>
                  <a:cubicBezTo>
                    <a:pt x="12185" y="19369"/>
                    <a:pt x="6092" y="204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356099" y="7516400"/>
              <a:ext cx="2603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17" y="11918"/>
                    <a:pt x="9834" y="3818"/>
                    <a:pt x="13434" y="1118"/>
                  </a:cubicBezTo>
                  <a:cubicBezTo>
                    <a:pt x="17034" y="-1582"/>
                    <a:pt x="1931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847737" y="7309844"/>
              <a:ext cx="18781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4815" y="0"/>
                  </a:moveTo>
                  <a:cubicBezTo>
                    <a:pt x="13375" y="0"/>
                    <a:pt x="11935" y="0"/>
                    <a:pt x="9895" y="771"/>
                  </a:cubicBezTo>
                  <a:cubicBezTo>
                    <a:pt x="7855" y="1543"/>
                    <a:pt x="5215" y="3086"/>
                    <a:pt x="3175" y="5271"/>
                  </a:cubicBezTo>
                  <a:cubicBezTo>
                    <a:pt x="1135" y="7457"/>
                    <a:pt x="-305" y="10286"/>
                    <a:pt x="55" y="12686"/>
                  </a:cubicBezTo>
                  <a:cubicBezTo>
                    <a:pt x="415" y="15086"/>
                    <a:pt x="2575" y="17057"/>
                    <a:pt x="6415" y="18471"/>
                  </a:cubicBezTo>
                  <a:cubicBezTo>
                    <a:pt x="10255" y="19886"/>
                    <a:pt x="15775" y="20743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0667899" y="4808420"/>
              <a:ext cx="154456" cy="30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418" fill="norm" stroke="1" extrusionOk="0">
                  <a:moveTo>
                    <a:pt x="1696" y="7117"/>
                  </a:moveTo>
                  <a:cubicBezTo>
                    <a:pt x="574" y="5926"/>
                    <a:pt x="-548" y="4734"/>
                    <a:pt x="294" y="3617"/>
                  </a:cubicBezTo>
                  <a:cubicBezTo>
                    <a:pt x="1135" y="2499"/>
                    <a:pt x="3940" y="1457"/>
                    <a:pt x="7447" y="786"/>
                  </a:cubicBezTo>
                  <a:cubicBezTo>
                    <a:pt x="10953" y="116"/>
                    <a:pt x="15161" y="-182"/>
                    <a:pt x="17686" y="116"/>
                  </a:cubicBezTo>
                  <a:cubicBezTo>
                    <a:pt x="20210" y="414"/>
                    <a:pt x="21052" y="1308"/>
                    <a:pt x="20070" y="2797"/>
                  </a:cubicBezTo>
                  <a:cubicBezTo>
                    <a:pt x="19088" y="4287"/>
                    <a:pt x="16283" y="6372"/>
                    <a:pt x="13899" y="7713"/>
                  </a:cubicBezTo>
                  <a:cubicBezTo>
                    <a:pt x="11514" y="9054"/>
                    <a:pt x="9551" y="9650"/>
                    <a:pt x="9270" y="9948"/>
                  </a:cubicBezTo>
                  <a:cubicBezTo>
                    <a:pt x="8990" y="10246"/>
                    <a:pt x="10392" y="10246"/>
                    <a:pt x="11795" y="10469"/>
                  </a:cubicBezTo>
                  <a:cubicBezTo>
                    <a:pt x="13197" y="10692"/>
                    <a:pt x="14600" y="11139"/>
                    <a:pt x="16003" y="11959"/>
                  </a:cubicBezTo>
                  <a:cubicBezTo>
                    <a:pt x="17405" y="12778"/>
                    <a:pt x="18808" y="13970"/>
                    <a:pt x="17826" y="15608"/>
                  </a:cubicBezTo>
                  <a:cubicBezTo>
                    <a:pt x="16844" y="17247"/>
                    <a:pt x="13478" y="19332"/>
                    <a:pt x="10112" y="214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0852149" y="497939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7280"/>
                    <a:pt x="5657" y="12960"/>
                    <a:pt x="9257" y="9360"/>
                  </a:cubicBezTo>
                  <a:cubicBezTo>
                    <a:pt x="12857" y="5760"/>
                    <a:pt x="1722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0934699" y="4915894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252"/>
                    <a:pt x="9600" y="6503"/>
                    <a:pt x="6000" y="10103"/>
                  </a:cubicBezTo>
                  <a:cubicBezTo>
                    <a:pt x="2400" y="13703"/>
                    <a:pt x="1200" y="17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1036300" y="4890494"/>
              <a:ext cx="508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1150599" y="499844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1242856" y="4947644"/>
              <a:ext cx="156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635"/>
                    <a:pt x="3818" y="11270"/>
                    <a:pt x="1118" y="14870"/>
                  </a:cubicBezTo>
                  <a:cubicBezTo>
                    <a:pt x="-1582" y="18470"/>
                    <a:pt x="1118" y="2003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1309349" y="4851247"/>
              <a:ext cx="196851" cy="16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5816"/>
                  </a:moveTo>
                  <a:cubicBezTo>
                    <a:pt x="465" y="3656"/>
                    <a:pt x="929" y="1496"/>
                    <a:pt x="1974" y="551"/>
                  </a:cubicBezTo>
                  <a:cubicBezTo>
                    <a:pt x="3019" y="-394"/>
                    <a:pt x="4645" y="-124"/>
                    <a:pt x="5690" y="1361"/>
                  </a:cubicBezTo>
                  <a:cubicBezTo>
                    <a:pt x="6735" y="2846"/>
                    <a:pt x="7200" y="5546"/>
                    <a:pt x="6968" y="8246"/>
                  </a:cubicBezTo>
                  <a:cubicBezTo>
                    <a:pt x="6735" y="10946"/>
                    <a:pt x="5806" y="13646"/>
                    <a:pt x="5110" y="15806"/>
                  </a:cubicBezTo>
                  <a:cubicBezTo>
                    <a:pt x="4413" y="17966"/>
                    <a:pt x="3948" y="19586"/>
                    <a:pt x="4413" y="20396"/>
                  </a:cubicBezTo>
                  <a:cubicBezTo>
                    <a:pt x="4877" y="21206"/>
                    <a:pt x="6271" y="21206"/>
                    <a:pt x="9290" y="21206"/>
                  </a:cubicBezTo>
                  <a:cubicBezTo>
                    <a:pt x="12310" y="21206"/>
                    <a:pt x="16955" y="21206"/>
                    <a:pt x="21600" y="21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0877550" y="5176244"/>
              <a:ext cx="596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6" y="18000"/>
                    <a:pt x="2451" y="14400"/>
                    <a:pt x="4596" y="11340"/>
                  </a:cubicBezTo>
                  <a:cubicBezTo>
                    <a:pt x="6740" y="8280"/>
                    <a:pt x="9804" y="5760"/>
                    <a:pt x="12791" y="3960"/>
                  </a:cubicBezTo>
                  <a:cubicBezTo>
                    <a:pt x="15779" y="2160"/>
                    <a:pt x="18689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1156950" y="5267261"/>
              <a:ext cx="158250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0" y="3287"/>
                  </a:moveTo>
                  <a:cubicBezTo>
                    <a:pt x="853" y="2348"/>
                    <a:pt x="1705" y="1409"/>
                    <a:pt x="2842" y="822"/>
                  </a:cubicBezTo>
                  <a:cubicBezTo>
                    <a:pt x="3979" y="235"/>
                    <a:pt x="5400" y="0"/>
                    <a:pt x="7247" y="0"/>
                  </a:cubicBezTo>
                  <a:cubicBezTo>
                    <a:pt x="9095" y="0"/>
                    <a:pt x="11368" y="235"/>
                    <a:pt x="12079" y="1409"/>
                  </a:cubicBezTo>
                  <a:cubicBezTo>
                    <a:pt x="12789" y="2583"/>
                    <a:pt x="11937" y="4696"/>
                    <a:pt x="10942" y="6104"/>
                  </a:cubicBezTo>
                  <a:cubicBezTo>
                    <a:pt x="9947" y="7513"/>
                    <a:pt x="8811" y="8217"/>
                    <a:pt x="8953" y="8452"/>
                  </a:cubicBezTo>
                  <a:cubicBezTo>
                    <a:pt x="9095" y="8687"/>
                    <a:pt x="10516" y="8452"/>
                    <a:pt x="11937" y="8335"/>
                  </a:cubicBezTo>
                  <a:cubicBezTo>
                    <a:pt x="13358" y="8217"/>
                    <a:pt x="14779" y="8217"/>
                    <a:pt x="16626" y="8804"/>
                  </a:cubicBezTo>
                  <a:cubicBezTo>
                    <a:pt x="18474" y="9391"/>
                    <a:pt x="20747" y="10565"/>
                    <a:pt x="21174" y="12209"/>
                  </a:cubicBezTo>
                  <a:cubicBezTo>
                    <a:pt x="21600" y="13852"/>
                    <a:pt x="20179" y="15965"/>
                    <a:pt x="17621" y="17609"/>
                  </a:cubicBezTo>
                  <a:cubicBezTo>
                    <a:pt x="15063" y="19252"/>
                    <a:pt x="11368" y="20426"/>
                    <a:pt x="76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953749" y="5669281"/>
              <a:ext cx="1587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880" y="12793"/>
                    <a:pt x="5760" y="5170"/>
                    <a:pt x="9360" y="1993"/>
                  </a:cubicBezTo>
                  <a:cubicBezTo>
                    <a:pt x="12960" y="-1183"/>
                    <a:pt x="1728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0972799" y="572234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5840"/>
                    <a:pt x="1543" y="10080"/>
                    <a:pt x="5143" y="6480"/>
                  </a:cubicBezTo>
                  <a:cubicBezTo>
                    <a:pt x="8743" y="2880"/>
                    <a:pt x="151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1220449" y="5646739"/>
              <a:ext cx="279401" cy="17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4725"/>
                  </a:moveTo>
                  <a:cubicBezTo>
                    <a:pt x="0" y="3392"/>
                    <a:pt x="0" y="2058"/>
                    <a:pt x="491" y="1258"/>
                  </a:cubicBezTo>
                  <a:cubicBezTo>
                    <a:pt x="982" y="458"/>
                    <a:pt x="1964" y="192"/>
                    <a:pt x="3191" y="58"/>
                  </a:cubicBezTo>
                  <a:cubicBezTo>
                    <a:pt x="4418" y="-75"/>
                    <a:pt x="5891" y="-75"/>
                    <a:pt x="6955" y="1125"/>
                  </a:cubicBezTo>
                  <a:cubicBezTo>
                    <a:pt x="8018" y="2325"/>
                    <a:pt x="8673" y="4725"/>
                    <a:pt x="7773" y="7525"/>
                  </a:cubicBezTo>
                  <a:cubicBezTo>
                    <a:pt x="6873" y="10325"/>
                    <a:pt x="4418" y="13525"/>
                    <a:pt x="2700" y="15792"/>
                  </a:cubicBezTo>
                  <a:cubicBezTo>
                    <a:pt x="982" y="18058"/>
                    <a:pt x="0" y="19392"/>
                    <a:pt x="164" y="20058"/>
                  </a:cubicBezTo>
                  <a:cubicBezTo>
                    <a:pt x="327" y="20725"/>
                    <a:pt x="1636" y="20725"/>
                    <a:pt x="5400" y="20858"/>
                  </a:cubicBezTo>
                  <a:cubicBezTo>
                    <a:pt x="9164" y="20992"/>
                    <a:pt x="15382" y="21258"/>
                    <a:pt x="21600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111749" y="7455621"/>
              <a:ext cx="311151" cy="19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5429"/>
                  </a:moveTo>
                  <a:cubicBezTo>
                    <a:pt x="0" y="4304"/>
                    <a:pt x="0" y="3179"/>
                    <a:pt x="808" y="2054"/>
                  </a:cubicBezTo>
                  <a:cubicBezTo>
                    <a:pt x="1616" y="929"/>
                    <a:pt x="3233" y="-196"/>
                    <a:pt x="5216" y="29"/>
                  </a:cubicBezTo>
                  <a:cubicBezTo>
                    <a:pt x="7200" y="254"/>
                    <a:pt x="9551" y="1829"/>
                    <a:pt x="10433" y="3966"/>
                  </a:cubicBezTo>
                  <a:cubicBezTo>
                    <a:pt x="11314" y="6104"/>
                    <a:pt x="10727" y="8804"/>
                    <a:pt x="9551" y="11279"/>
                  </a:cubicBezTo>
                  <a:cubicBezTo>
                    <a:pt x="8376" y="13754"/>
                    <a:pt x="6612" y="16004"/>
                    <a:pt x="5143" y="17692"/>
                  </a:cubicBezTo>
                  <a:cubicBezTo>
                    <a:pt x="3673" y="19379"/>
                    <a:pt x="2498" y="20504"/>
                    <a:pt x="2645" y="20954"/>
                  </a:cubicBezTo>
                  <a:cubicBezTo>
                    <a:pt x="2792" y="21404"/>
                    <a:pt x="4261" y="21179"/>
                    <a:pt x="7641" y="20392"/>
                  </a:cubicBezTo>
                  <a:cubicBezTo>
                    <a:pt x="11020" y="19604"/>
                    <a:pt x="16310" y="18254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454649" y="7371892"/>
              <a:ext cx="223425" cy="38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44" fill="norm" stroke="1" extrusionOk="0">
                  <a:moveTo>
                    <a:pt x="0" y="81"/>
                  </a:moveTo>
                  <a:cubicBezTo>
                    <a:pt x="2160" y="-37"/>
                    <a:pt x="4320" y="-156"/>
                    <a:pt x="7462" y="734"/>
                  </a:cubicBezTo>
                  <a:cubicBezTo>
                    <a:pt x="10604" y="1624"/>
                    <a:pt x="14727" y="3523"/>
                    <a:pt x="17476" y="5897"/>
                  </a:cubicBezTo>
                  <a:cubicBezTo>
                    <a:pt x="20225" y="8270"/>
                    <a:pt x="21600" y="11119"/>
                    <a:pt x="20127" y="13789"/>
                  </a:cubicBezTo>
                  <a:cubicBezTo>
                    <a:pt x="18655" y="16459"/>
                    <a:pt x="14335" y="18952"/>
                    <a:pt x="10015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689600" y="7180727"/>
              <a:ext cx="215900" cy="13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3429"/>
                  </a:moveTo>
                  <a:cubicBezTo>
                    <a:pt x="2753" y="1714"/>
                    <a:pt x="5506" y="0"/>
                    <a:pt x="8047" y="0"/>
                  </a:cubicBezTo>
                  <a:cubicBezTo>
                    <a:pt x="10588" y="0"/>
                    <a:pt x="12918" y="1714"/>
                    <a:pt x="13553" y="4457"/>
                  </a:cubicBezTo>
                  <a:cubicBezTo>
                    <a:pt x="14188" y="7200"/>
                    <a:pt x="13129" y="10971"/>
                    <a:pt x="12071" y="13371"/>
                  </a:cubicBezTo>
                  <a:cubicBezTo>
                    <a:pt x="11012" y="15771"/>
                    <a:pt x="9953" y="16800"/>
                    <a:pt x="8682" y="18000"/>
                  </a:cubicBezTo>
                  <a:cubicBezTo>
                    <a:pt x="7412" y="19200"/>
                    <a:pt x="5929" y="20571"/>
                    <a:pt x="5824" y="21086"/>
                  </a:cubicBezTo>
                  <a:cubicBezTo>
                    <a:pt x="5718" y="21600"/>
                    <a:pt x="6988" y="21257"/>
                    <a:pt x="9847" y="21086"/>
                  </a:cubicBezTo>
                  <a:cubicBezTo>
                    <a:pt x="12706" y="20914"/>
                    <a:pt x="17153" y="20914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000750" y="7579437"/>
              <a:ext cx="1841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966" y="2735"/>
                    <a:pt x="9931" y="-1585"/>
                    <a:pt x="13531" y="575"/>
                  </a:cubicBezTo>
                  <a:cubicBezTo>
                    <a:pt x="17131" y="2735"/>
                    <a:pt x="19366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070600" y="7697194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2654300" y="7754344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717800" y="7805144"/>
              <a:ext cx="10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3105149" y="773529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4400"/>
                    <a:pt x="1800" y="7200"/>
                    <a:pt x="5400" y="3600"/>
                  </a:cubicBezTo>
                  <a:cubicBezTo>
                    <a:pt x="9000" y="0"/>
                    <a:pt x="15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3155950" y="7798794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3517900" y="7773394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530599" y="7849594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429"/>
                    <a:pt x="11077" y="9257"/>
                    <a:pt x="14677" y="5657"/>
                  </a:cubicBezTo>
                  <a:cubicBezTo>
                    <a:pt x="18277" y="2057"/>
                    <a:pt x="199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858000" y="7329890"/>
              <a:ext cx="69850" cy="259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2024"/>
                  </a:moveTo>
                  <a:cubicBezTo>
                    <a:pt x="18327" y="971"/>
                    <a:pt x="15055" y="-83"/>
                    <a:pt x="12764" y="5"/>
                  </a:cubicBezTo>
                  <a:cubicBezTo>
                    <a:pt x="10473" y="93"/>
                    <a:pt x="9164" y="1322"/>
                    <a:pt x="7855" y="4658"/>
                  </a:cubicBezTo>
                  <a:cubicBezTo>
                    <a:pt x="6545" y="7995"/>
                    <a:pt x="5236" y="13439"/>
                    <a:pt x="3927" y="16600"/>
                  </a:cubicBezTo>
                  <a:cubicBezTo>
                    <a:pt x="2618" y="19761"/>
                    <a:pt x="1309" y="20639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011194" y="7322544"/>
              <a:ext cx="107157" cy="1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54" fill="norm" stroke="1" extrusionOk="0">
                  <a:moveTo>
                    <a:pt x="20170" y="0"/>
                  </a:moveTo>
                  <a:cubicBezTo>
                    <a:pt x="14241" y="4547"/>
                    <a:pt x="8312" y="9095"/>
                    <a:pt x="4923" y="12051"/>
                  </a:cubicBezTo>
                  <a:cubicBezTo>
                    <a:pt x="1535" y="15006"/>
                    <a:pt x="688" y="16371"/>
                    <a:pt x="265" y="17621"/>
                  </a:cubicBezTo>
                  <a:cubicBezTo>
                    <a:pt x="-159" y="18872"/>
                    <a:pt x="-159" y="20008"/>
                    <a:pt x="900" y="20691"/>
                  </a:cubicBezTo>
                  <a:cubicBezTo>
                    <a:pt x="1959" y="21373"/>
                    <a:pt x="4076" y="21600"/>
                    <a:pt x="7676" y="21032"/>
                  </a:cubicBezTo>
                  <a:cubicBezTo>
                    <a:pt x="11276" y="20463"/>
                    <a:pt x="16359" y="19099"/>
                    <a:pt x="21441" y="177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042150" y="7462244"/>
              <a:ext cx="571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57"/>
                    <a:pt x="7200" y="11314"/>
                    <a:pt x="3600" y="14914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755268" y="7697194"/>
              <a:ext cx="33133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312" y="21600"/>
                  </a:moveTo>
                  <a:cubicBezTo>
                    <a:pt x="624" y="20400"/>
                    <a:pt x="-64" y="19200"/>
                    <a:pt x="5" y="17400"/>
                  </a:cubicBezTo>
                  <a:cubicBezTo>
                    <a:pt x="74" y="15600"/>
                    <a:pt x="899" y="13200"/>
                    <a:pt x="3788" y="10200"/>
                  </a:cubicBezTo>
                  <a:cubicBezTo>
                    <a:pt x="6677" y="7200"/>
                    <a:pt x="11630" y="3600"/>
                    <a:pt x="14932" y="1800"/>
                  </a:cubicBezTo>
                  <a:cubicBezTo>
                    <a:pt x="18234" y="0"/>
                    <a:pt x="19885" y="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927850" y="7742370"/>
              <a:ext cx="149110" cy="22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87" fill="norm" stroke="1" extrusionOk="0">
                  <a:moveTo>
                    <a:pt x="0" y="2331"/>
                  </a:moveTo>
                  <a:cubicBezTo>
                    <a:pt x="888" y="1531"/>
                    <a:pt x="1775" y="731"/>
                    <a:pt x="3699" y="331"/>
                  </a:cubicBezTo>
                  <a:cubicBezTo>
                    <a:pt x="5622" y="-69"/>
                    <a:pt x="8581" y="-69"/>
                    <a:pt x="10800" y="131"/>
                  </a:cubicBezTo>
                  <a:cubicBezTo>
                    <a:pt x="13019" y="331"/>
                    <a:pt x="14499" y="731"/>
                    <a:pt x="15238" y="1531"/>
                  </a:cubicBezTo>
                  <a:cubicBezTo>
                    <a:pt x="15978" y="2331"/>
                    <a:pt x="15978" y="3531"/>
                    <a:pt x="15534" y="4531"/>
                  </a:cubicBezTo>
                  <a:cubicBezTo>
                    <a:pt x="15090" y="5531"/>
                    <a:pt x="14203" y="6331"/>
                    <a:pt x="13167" y="7031"/>
                  </a:cubicBezTo>
                  <a:cubicBezTo>
                    <a:pt x="12132" y="7731"/>
                    <a:pt x="10948" y="8331"/>
                    <a:pt x="10948" y="8931"/>
                  </a:cubicBezTo>
                  <a:cubicBezTo>
                    <a:pt x="10948" y="9531"/>
                    <a:pt x="12132" y="10131"/>
                    <a:pt x="13611" y="10631"/>
                  </a:cubicBezTo>
                  <a:cubicBezTo>
                    <a:pt x="15090" y="11131"/>
                    <a:pt x="16866" y="11531"/>
                    <a:pt x="18493" y="12531"/>
                  </a:cubicBezTo>
                  <a:cubicBezTo>
                    <a:pt x="20121" y="13531"/>
                    <a:pt x="21600" y="15131"/>
                    <a:pt x="20416" y="16631"/>
                  </a:cubicBezTo>
                  <a:cubicBezTo>
                    <a:pt x="19233" y="18131"/>
                    <a:pt x="15386" y="19531"/>
                    <a:pt x="12723" y="20331"/>
                  </a:cubicBezTo>
                  <a:cubicBezTo>
                    <a:pt x="10060" y="21131"/>
                    <a:pt x="8581" y="21331"/>
                    <a:pt x="6658" y="21431"/>
                  </a:cubicBezTo>
                  <a:cubicBezTo>
                    <a:pt x="4734" y="21531"/>
                    <a:pt x="2367" y="21531"/>
                    <a:pt x="1627" y="21131"/>
                  </a:cubicBezTo>
                  <a:cubicBezTo>
                    <a:pt x="888" y="20731"/>
                    <a:pt x="1775" y="19931"/>
                    <a:pt x="3107" y="19131"/>
                  </a:cubicBezTo>
                  <a:cubicBezTo>
                    <a:pt x="4438" y="18331"/>
                    <a:pt x="6214" y="17531"/>
                    <a:pt x="7989" y="167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315200" y="7690844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703639" y="7405094"/>
              <a:ext cx="14496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2048" y="0"/>
                  </a:moveTo>
                  <a:cubicBezTo>
                    <a:pt x="8917" y="5236"/>
                    <a:pt x="5787" y="10473"/>
                    <a:pt x="3752" y="13527"/>
                  </a:cubicBezTo>
                  <a:cubicBezTo>
                    <a:pt x="1717" y="16582"/>
                    <a:pt x="778" y="17455"/>
                    <a:pt x="309" y="18436"/>
                  </a:cubicBezTo>
                  <a:cubicBezTo>
                    <a:pt x="-161" y="19418"/>
                    <a:pt x="-161" y="20509"/>
                    <a:pt x="778" y="21055"/>
                  </a:cubicBezTo>
                  <a:cubicBezTo>
                    <a:pt x="1717" y="21600"/>
                    <a:pt x="3596" y="21600"/>
                    <a:pt x="7196" y="21600"/>
                  </a:cubicBezTo>
                  <a:cubicBezTo>
                    <a:pt x="10796" y="21600"/>
                    <a:pt x="16117" y="21600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757583" y="7570194"/>
              <a:ext cx="4021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867"/>
                    <a:pt x="5400" y="11733"/>
                    <a:pt x="2160" y="15333"/>
                  </a:cubicBezTo>
                  <a:cubicBezTo>
                    <a:pt x="-1080" y="18933"/>
                    <a:pt x="0" y="20267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235950" y="7640044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235949" y="7709894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8742820" y="7418973"/>
              <a:ext cx="172580" cy="13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91" fill="norm" stroke="1" extrusionOk="0">
                  <a:moveTo>
                    <a:pt x="3301" y="4952"/>
                  </a:moveTo>
                  <a:cubicBezTo>
                    <a:pt x="4355" y="3238"/>
                    <a:pt x="5409" y="1523"/>
                    <a:pt x="7253" y="666"/>
                  </a:cubicBezTo>
                  <a:cubicBezTo>
                    <a:pt x="9097" y="-191"/>
                    <a:pt x="11731" y="-191"/>
                    <a:pt x="13443" y="495"/>
                  </a:cubicBezTo>
                  <a:cubicBezTo>
                    <a:pt x="15155" y="1180"/>
                    <a:pt x="15945" y="2552"/>
                    <a:pt x="14760" y="5466"/>
                  </a:cubicBezTo>
                  <a:cubicBezTo>
                    <a:pt x="13575" y="8380"/>
                    <a:pt x="10414" y="12838"/>
                    <a:pt x="8175" y="15409"/>
                  </a:cubicBezTo>
                  <a:cubicBezTo>
                    <a:pt x="5936" y="17980"/>
                    <a:pt x="4618" y="18666"/>
                    <a:pt x="3170" y="19352"/>
                  </a:cubicBezTo>
                  <a:cubicBezTo>
                    <a:pt x="1721" y="20038"/>
                    <a:pt x="140" y="20723"/>
                    <a:pt x="9" y="21066"/>
                  </a:cubicBezTo>
                  <a:cubicBezTo>
                    <a:pt x="-123" y="21409"/>
                    <a:pt x="1194" y="21409"/>
                    <a:pt x="5014" y="20723"/>
                  </a:cubicBezTo>
                  <a:cubicBezTo>
                    <a:pt x="8833" y="20038"/>
                    <a:pt x="15155" y="18666"/>
                    <a:pt x="21477" y="172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864600" y="7430494"/>
              <a:ext cx="1524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54"/>
                    <a:pt x="16800" y="1708"/>
                    <a:pt x="13800" y="4027"/>
                  </a:cubicBezTo>
                  <a:cubicBezTo>
                    <a:pt x="10800" y="6346"/>
                    <a:pt x="7200" y="10129"/>
                    <a:pt x="4800" y="13302"/>
                  </a:cubicBezTo>
                  <a:cubicBezTo>
                    <a:pt x="2400" y="16475"/>
                    <a:pt x="120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9010649" y="7624794"/>
              <a:ext cx="89184" cy="18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400" fill="norm" stroke="1" extrusionOk="0">
                  <a:moveTo>
                    <a:pt x="4418" y="2563"/>
                  </a:moveTo>
                  <a:cubicBezTo>
                    <a:pt x="5891" y="1558"/>
                    <a:pt x="7364" y="553"/>
                    <a:pt x="9573" y="177"/>
                  </a:cubicBezTo>
                  <a:cubicBezTo>
                    <a:pt x="11782" y="-200"/>
                    <a:pt x="14727" y="51"/>
                    <a:pt x="16936" y="679"/>
                  </a:cubicBezTo>
                  <a:cubicBezTo>
                    <a:pt x="19145" y="1307"/>
                    <a:pt x="20618" y="2312"/>
                    <a:pt x="20618" y="3316"/>
                  </a:cubicBezTo>
                  <a:cubicBezTo>
                    <a:pt x="20618" y="4321"/>
                    <a:pt x="19145" y="5326"/>
                    <a:pt x="17182" y="6205"/>
                  </a:cubicBezTo>
                  <a:cubicBezTo>
                    <a:pt x="15218" y="7084"/>
                    <a:pt x="12764" y="7837"/>
                    <a:pt x="10309" y="8465"/>
                  </a:cubicBezTo>
                  <a:cubicBezTo>
                    <a:pt x="7855" y="9093"/>
                    <a:pt x="5400" y="9595"/>
                    <a:pt x="5400" y="9847"/>
                  </a:cubicBezTo>
                  <a:cubicBezTo>
                    <a:pt x="5400" y="10098"/>
                    <a:pt x="7855" y="10098"/>
                    <a:pt x="10800" y="10474"/>
                  </a:cubicBezTo>
                  <a:cubicBezTo>
                    <a:pt x="13745" y="10851"/>
                    <a:pt x="17182" y="11605"/>
                    <a:pt x="19145" y="12735"/>
                  </a:cubicBezTo>
                  <a:cubicBezTo>
                    <a:pt x="21109" y="13865"/>
                    <a:pt x="21600" y="15372"/>
                    <a:pt x="18164" y="16879"/>
                  </a:cubicBezTo>
                  <a:cubicBezTo>
                    <a:pt x="14727" y="18386"/>
                    <a:pt x="7364" y="19893"/>
                    <a:pt x="0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3" name="Drawing"/>
          <p:cNvGrpSpPr/>
          <p:nvPr/>
        </p:nvGrpSpPr>
        <p:grpSpPr>
          <a:xfrm>
            <a:off x="742949" y="1413629"/>
            <a:ext cx="11437412" cy="7501772"/>
            <a:chOff x="0" y="0"/>
            <a:chExt cx="11437410" cy="7501770"/>
          </a:xfrm>
        </p:grpSpPr>
        <p:sp>
          <p:nvSpPr>
            <p:cNvPr id="2092" name="Line"/>
            <p:cNvSpPr/>
            <p:nvPr/>
          </p:nvSpPr>
          <p:spPr>
            <a:xfrm>
              <a:off x="650705" y="626913"/>
              <a:ext cx="238190" cy="5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357" fill="norm" stroke="1" extrusionOk="0">
                  <a:moveTo>
                    <a:pt x="18960" y="3768"/>
                  </a:moveTo>
                  <a:cubicBezTo>
                    <a:pt x="18228" y="2911"/>
                    <a:pt x="17496" y="2054"/>
                    <a:pt x="16398" y="1282"/>
                  </a:cubicBezTo>
                  <a:cubicBezTo>
                    <a:pt x="15299" y="511"/>
                    <a:pt x="13835" y="-175"/>
                    <a:pt x="11181" y="39"/>
                  </a:cubicBezTo>
                  <a:cubicBezTo>
                    <a:pt x="8527" y="254"/>
                    <a:pt x="4682" y="1368"/>
                    <a:pt x="2394" y="2696"/>
                  </a:cubicBezTo>
                  <a:cubicBezTo>
                    <a:pt x="106" y="4025"/>
                    <a:pt x="-626" y="5568"/>
                    <a:pt x="564" y="6896"/>
                  </a:cubicBezTo>
                  <a:cubicBezTo>
                    <a:pt x="1754" y="8225"/>
                    <a:pt x="4866" y="9339"/>
                    <a:pt x="8343" y="10411"/>
                  </a:cubicBezTo>
                  <a:cubicBezTo>
                    <a:pt x="11821" y="11482"/>
                    <a:pt x="15666" y="12511"/>
                    <a:pt x="17954" y="13539"/>
                  </a:cubicBezTo>
                  <a:cubicBezTo>
                    <a:pt x="20242" y="14568"/>
                    <a:pt x="20974" y="15596"/>
                    <a:pt x="20425" y="16754"/>
                  </a:cubicBezTo>
                  <a:cubicBezTo>
                    <a:pt x="19876" y="17911"/>
                    <a:pt x="18045" y="19196"/>
                    <a:pt x="15482" y="20011"/>
                  </a:cubicBezTo>
                  <a:cubicBezTo>
                    <a:pt x="12920" y="20825"/>
                    <a:pt x="9625" y="21168"/>
                    <a:pt x="7428" y="21296"/>
                  </a:cubicBezTo>
                  <a:cubicBezTo>
                    <a:pt x="5232" y="21425"/>
                    <a:pt x="4133" y="21339"/>
                    <a:pt x="3218" y="21125"/>
                  </a:cubicBezTo>
                  <a:cubicBezTo>
                    <a:pt x="2303" y="20911"/>
                    <a:pt x="1571" y="20568"/>
                    <a:pt x="2211" y="20225"/>
                  </a:cubicBezTo>
                  <a:cubicBezTo>
                    <a:pt x="2852" y="19882"/>
                    <a:pt x="4866" y="19539"/>
                    <a:pt x="6879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128183" y="887964"/>
              <a:ext cx="192618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2374" y="20609"/>
                  </a:moveTo>
                  <a:cubicBezTo>
                    <a:pt x="1187" y="17909"/>
                    <a:pt x="0" y="15209"/>
                    <a:pt x="0" y="11159"/>
                  </a:cubicBezTo>
                  <a:cubicBezTo>
                    <a:pt x="0" y="7109"/>
                    <a:pt x="1187" y="1709"/>
                    <a:pt x="4985" y="359"/>
                  </a:cubicBezTo>
                  <a:cubicBezTo>
                    <a:pt x="8782" y="-991"/>
                    <a:pt x="15191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168400" y="1018420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051050" y="772316"/>
              <a:ext cx="381000" cy="41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6759"/>
                  </a:moveTo>
                  <a:cubicBezTo>
                    <a:pt x="0" y="7519"/>
                    <a:pt x="0" y="8279"/>
                    <a:pt x="480" y="9039"/>
                  </a:cubicBezTo>
                  <a:cubicBezTo>
                    <a:pt x="960" y="9798"/>
                    <a:pt x="1920" y="10558"/>
                    <a:pt x="3420" y="10992"/>
                  </a:cubicBezTo>
                  <a:cubicBezTo>
                    <a:pt x="4920" y="11427"/>
                    <a:pt x="6960" y="11535"/>
                    <a:pt x="9300" y="10667"/>
                  </a:cubicBezTo>
                  <a:cubicBezTo>
                    <a:pt x="11640" y="9798"/>
                    <a:pt x="14280" y="7953"/>
                    <a:pt x="15840" y="6434"/>
                  </a:cubicBezTo>
                  <a:cubicBezTo>
                    <a:pt x="17400" y="4914"/>
                    <a:pt x="17880" y="3720"/>
                    <a:pt x="18060" y="2852"/>
                  </a:cubicBezTo>
                  <a:cubicBezTo>
                    <a:pt x="18240" y="1983"/>
                    <a:pt x="18120" y="1441"/>
                    <a:pt x="17760" y="1006"/>
                  </a:cubicBezTo>
                  <a:cubicBezTo>
                    <a:pt x="17400" y="572"/>
                    <a:pt x="16800" y="247"/>
                    <a:pt x="15840" y="84"/>
                  </a:cubicBezTo>
                  <a:cubicBezTo>
                    <a:pt x="14880" y="-79"/>
                    <a:pt x="13560" y="-79"/>
                    <a:pt x="11760" y="789"/>
                  </a:cubicBezTo>
                  <a:cubicBezTo>
                    <a:pt x="9960" y="1658"/>
                    <a:pt x="7680" y="3394"/>
                    <a:pt x="5820" y="5402"/>
                  </a:cubicBezTo>
                  <a:cubicBezTo>
                    <a:pt x="3960" y="7410"/>
                    <a:pt x="2520" y="9690"/>
                    <a:pt x="1800" y="11752"/>
                  </a:cubicBezTo>
                  <a:cubicBezTo>
                    <a:pt x="1080" y="13814"/>
                    <a:pt x="1080" y="15660"/>
                    <a:pt x="1620" y="17179"/>
                  </a:cubicBezTo>
                  <a:cubicBezTo>
                    <a:pt x="2160" y="18699"/>
                    <a:pt x="3240" y="19893"/>
                    <a:pt x="5100" y="20598"/>
                  </a:cubicBezTo>
                  <a:cubicBezTo>
                    <a:pt x="6960" y="21304"/>
                    <a:pt x="9600" y="21521"/>
                    <a:pt x="12480" y="21195"/>
                  </a:cubicBezTo>
                  <a:cubicBezTo>
                    <a:pt x="15360" y="20870"/>
                    <a:pt x="18480" y="20001"/>
                    <a:pt x="21600" y="1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483644" y="139266"/>
              <a:ext cx="215106" cy="37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4" fill="norm" stroke="1" extrusionOk="0">
                  <a:moveTo>
                    <a:pt x="21521" y="886"/>
                  </a:moveTo>
                  <a:cubicBezTo>
                    <a:pt x="20674" y="524"/>
                    <a:pt x="19827" y="162"/>
                    <a:pt x="18239" y="42"/>
                  </a:cubicBezTo>
                  <a:cubicBezTo>
                    <a:pt x="16650" y="-79"/>
                    <a:pt x="14321" y="42"/>
                    <a:pt x="11462" y="645"/>
                  </a:cubicBezTo>
                  <a:cubicBezTo>
                    <a:pt x="8603" y="1248"/>
                    <a:pt x="5215" y="2334"/>
                    <a:pt x="3521" y="4084"/>
                  </a:cubicBezTo>
                  <a:cubicBezTo>
                    <a:pt x="1827" y="5834"/>
                    <a:pt x="1827" y="8247"/>
                    <a:pt x="1721" y="10661"/>
                  </a:cubicBezTo>
                  <a:cubicBezTo>
                    <a:pt x="1615" y="13074"/>
                    <a:pt x="1403" y="15487"/>
                    <a:pt x="1086" y="16996"/>
                  </a:cubicBezTo>
                  <a:cubicBezTo>
                    <a:pt x="768" y="18504"/>
                    <a:pt x="345" y="19108"/>
                    <a:pt x="133" y="19711"/>
                  </a:cubicBezTo>
                  <a:cubicBezTo>
                    <a:pt x="-79" y="20314"/>
                    <a:pt x="-79" y="20918"/>
                    <a:pt x="450" y="21219"/>
                  </a:cubicBezTo>
                  <a:cubicBezTo>
                    <a:pt x="980" y="21521"/>
                    <a:pt x="2039" y="21521"/>
                    <a:pt x="4897" y="21280"/>
                  </a:cubicBezTo>
                  <a:cubicBezTo>
                    <a:pt x="7756" y="21038"/>
                    <a:pt x="12415" y="20556"/>
                    <a:pt x="17074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476500" y="383420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755878" y="103457"/>
              <a:ext cx="247672" cy="38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6" fill="norm" stroke="1" extrusionOk="0">
                  <a:moveTo>
                    <a:pt x="21419" y="389"/>
                  </a:moveTo>
                  <a:cubicBezTo>
                    <a:pt x="19588" y="151"/>
                    <a:pt x="17758" y="-88"/>
                    <a:pt x="15653" y="31"/>
                  </a:cubicBezTo>
                  <a:cubicBezTo>
                    <a:pt x="13548" y="151"/>
                    <a:pt x="11168" y="628"/>
                    <a:pt x="9155" y="1344"/>
                  </a:cubicBezTo>
                  <a:cubicBezTo>
                    <a:pt x="7141" y="2060"/>
                    <a:pt x="5494" y="3015"/>
                    <a:pt x="4853" y="4268"/>
                  </a:cubicBezTo>
                  <a:cubicBezTo>
                    <a:pt x="4212" y="5521"/>
                    <a:pt x="4578" y="7072"/>
                    <a:pt x="4395" y="9220"/>
                  </a:cubicBezTo>
                  <a:cubicBezTo>
                    <a:pt x="4212" y="11368"/>
                    <a:pt x="3480" y="14113"/>
                    <a:pt x="2748" y="15963"/>
                  </a:cubicBezTo>
                  <a:cubicBezTo>
                    <a:pt x="2016" y="17813"/>
                    <a:pt x="1283" y="18767"/>
                    <a:pt x="734" y="19543"/>
                  </a:cubicBezTo>
                  <a:cubicBezTo>
                    <a:pt x="185" y="20319"/>
                    <a:pt x="-181" y="20915"/>
                    <a:pt x="94" y="21214"/>
                  </a:cubicBezTo>
                  <a:cubicBezTo>
                    <a:pt x="368" y="21512"/>
                    <a:pt x="1283" y="21512"/>
                    <a:pt x="3480" y="21333"/>
                  </a:cubicBezTo>
                  <a:cubicBezTo>
                    <a:pt x="5677" y="21154"/>
                    <a:pt x="9155" y="20796"/>
                    <a:pt x="12633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048000" y="211970"/>
              <a:ext cx="165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617"/>
                    <a:pt x="4985" y="1234"/>
                    <a:pt x="7892" y="3497"/>
                  </a:cubicBezTo>
                  <a:cubicBezTo>
                    <a:pt x="10800" y="5760"/>
                    <a:pt x="14123" y="9669"/>
                    <a:pt x="16477" y="12960"/>
                  </a:cubicBezTo>
                  <a:cubicBezTo>
                    <a:pt x="18831" y="16251"/>
                    <a:pt x="20215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086100" y="192920"/>
              <a:ext cx="152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950" y="1070"/>
                  </a:cubicBezTo>
                  <a:cubicBezTo>
                    <a:pt x="15300" y="2141"/>
                    <a:pt x="13500" y="4281"/>
                    <a:pt x="10800" y="7395"/>
                  </a:cubicBezTo>
                  <a:cubicBezTo>
                    <a:pt x="8100" y="10508"/>
                    <a:pt x="4500" y="14595"/>
                    <a:pt x="2550" y="17124"/>
                  </a:cubicBezTo>
                  <a:cubicBezTo>
                    <a:pt x="600" y="19654"/>
                    <a:pt x="30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257550" y="62485"/>
              <a:ext cx="184150" cy="8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8351"/>
                  </a:moveTo>
                  <a:cubicBezTo>
                    <a:pt x="248" y="5839"/>
                    <a:pt x="497" y="3327"/>
                    <a:pt x="1241" y="1820"/>
                  </a:cubicBezTo>
                  <a:cubicBezTo>
                    <a:pt x="1986" y="313"/>
                    <a:pt x="3228" y="-189"/>
                    <a:pt x="4469" y="62"/>
                  </a:cubicBezTo>
                  <a:cubicBezTo>
                    <a:pt x="5710" y="313"/>
                    <a:pt x="6952" y="1318"/>
                    <a:pt x="7697" y="3830"/>
                  </a:cubicBezTo>
                  <a:cubicBezTo>
                    <a:pt x="8441" y="6341"/>
                    <a:pt x="8690" y="10360"/>
                    <a:pt x="7821" y="13625"/>
                  </a:cubicBezTo>
                  <a:cubicBezTo>
                    <a:pt x="6952" y="16890"/>
                    <a:pt x="4966" y="19402"/>
                    <a:pt x="4717" y="20406"/>
                  </a:cubicBezTo>
                  <a:cubicBezTo>
                    <a:pt x="4469" y="21411"/>
                    <a:pt x="5959" y="20909"/>
                    <a:pt x="9062" y="19904"/>
                  </a:cubicBezTo>
                  <a:cubicBezTo>
                    <a:pt x="12166" y="18899"/>
                    <a:pt x="16883" y="17392"/>
                    <a:pt x="21600" y="15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244850" y="35021"/>
              <a:ext cx="325967" cy="46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61" fill="norm" stroke="1" extrusionOk="0">
                  <a:moveTo>
                    <a:pt x="13378" y="2004"/>
                  </a:moveTo>
                  <a:cubicBezTo>
                    <a:pt x="13657" y="1518"/>
                    <a:pt x="13935" y="1031"/>
                    <a:pt x="14772" y="691"/>
                  </a:cubicBezTo>
                  <a:cubicBezTo>
                    <a:pt x="15608" y="350"/>
                    <a:pt x="17001" y="156"/>
                    <a:pt x="18186" y="58"/>
                  </a:cubicBezTo>
                  <a:cubicBezTo>
                    <a:pt x="19370" y="-39"/>
                    <a:pt x="20346" y="-39"/>
                    <a:pt x="20903" y="253"/>
                  </a:cubicBezTo>
                  <a:cubicBezTo>
                    <a:pt x="21461" y="545"/>
                    <a:pt x="21600" y="1129"/>
                    <a:pt x="21321" y="2588"/>
                  </a:cubicBezTo>
                  <a:cubicBezTo>
                    <a:pt x="21043" y="4047"/>
                    <a:pt x="20346" y="6383"/>
                    <a:pt x="19788" y="8815"/>
                  </a:cubicBezTo>
                  <a:cubicBezTo>
                    <a:pt x="19231" y="11247"/>
                    <a:pt x="18813" y="13777"/>
                    <a:pt x="18604" y="15334"/>
                  </a:cubicBezTo>
                  <a:cubicBezTo>
                    <a:pt x="18395" y="16891"/>
                    <a:pt x="18395" y="17475"/>
                    <a:pt x="17977" y="18302"/>
                  </a:cubicBezTo>
                  <a:cubicBezTo>
                    <a:pt x="17559" y="19129"/>
                    <a:pt x="16723" y="20199"/>
                    <a:pt x="13657" y="20783"/>
                  </a:cubicBezTo>
                  <a:cubicBezTo>
                    <a:pt x="10591" y="21366"/>
                    <a:pt x="5295" y="21464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158977" y="1158120"/>
              <a:ext cx="24792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672" y="21600"/>
                  </a:moveTo>
                  <a:cubicBezTo>
                    <a:pt x="756" y="21600"/>
                    <a:pt x="-159" y="21600"/>
                    <a:pt x="24" y="20400"/>
                  </a:cubicBezTo>
                  <a:cubicBezTo>
                    <a:pt x="207" y="19200"/>
                    <a:pt x="1488" y="16800"/>
                    <a:pt x="5241" y="13200"/>
                  </a:cubicBezTo>
                  <a:cubicBezTo>
                    <a:pt x="8994" y="9600"/>
                    <a:pt x="15217" y="4800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191000" y="1297820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216181" y="1034149"/>
              <a:ext cx="359119" cy="34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3" fill="norm" stroke="1" extrusionOk="0">
                  <a:moveTo>
                    <a:pt x="6273" y="5344"/>
                  </a:moveTo>
                  <a:cubicBezTo>
                    <a:pt x="5768" y="5739"/>
                    <a:pt x="5263" y="6134"/>
                    <a:pt x="5136" y="6661"/>
                  </a:cubicBezTo>
                  <a:cubicBezTo>
                    <a:pt x="5010" y="7188"/>
                    <a:pt x="5263" y="7846"/>
                    <a:pt x="5957" y="8373"/>
                  </a:cubicBezTo>
                  <a:cubicBezTo>
                    <a:pt x="6652" y="8900"/>
                    <a:pt x="7789" y="9295"/>
                    <a:pt x="9431" y="8966"/>
                  </a:cubicBezTo>
                  <a:cubicBezTo>
                    <a:pt x="11073" y="8636"/>
                    <a:pt x="13220" y="7583"/>
                    <a:pt x="14547" y="6397"/>
                  </a:cubicBezTo>
                  <a:cubicBezTo>
                    <a:pt x="15873" y="5212"/>
                    <a:pt x="16378" y="3895"/>
                    <a:pt x="16631" y="2775"/>
                  </a:cubicBezTo>
                  <a:cubicBezTo>
                    <a:pt x="16884" y="1656"/>
                    <a:pt x="16884" y="734"/>
                    <a:pt x="15810" y="273"/>
                  </a:cubicBezTo>
                  <a:cubicBezTo>
                    <a:pt x="14736" y="-188"/>
                    <a:pt x="12589" y="-188"/>
                    <a:pt x="10126" y="1261"/>
                  </a:cubicBezTo>
                  <a:cubicBezTo>
                    <a:pt x="7663" y="2710"/>
                    <a:pt x="4884" y="5607"/>
                    <a:pt x="2926" y="8505"/>
                  </a:cubicBezTo>
                  <a:cubicBezTo>
                    <a:pt x="968" y="11402"/>
                    <a:pt x="-169" y="14300"/>
                    <a:pt x="20" y="16407"/>
                  </a:cubicBezTo>
                  <a:cubicBezTo>
                    <a:pt x="210" y="18514"/>
                    <a:pt x="1726" y="19832"/>
                    <a:pt x="4568" y="20556"/>
                  </a:cubicBezTo>
                  <a:cubicBezTo>
                    <a:pt x="7410" y="21280"/>
                    <a:pt x="11578" y="21412"/>
                    <a:pt x="14610" y="21149"/>
                  </a:cubicBezTo>
                  <a:cubicBezTo>
                    <a:pt x="17642" y="20885"/>
                    <a:pt x="19536" y="20227"/>
                    <a:pt x="21431" y="19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576583" y="453270"/>
              <a:ext cx="259067" cy="29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5" fill="norm" stroke="1" extrusionOk="0">
                  <a:moveTo>
                    <a:pt x="18185" y="0"/>
                  </a:moveTo>
                  <a:cubicBezTo>
                    <a:pt x="15223" y="1379"/>
                    <a:pt x="12262" y="2757"/>
                    <a:pt x="9475" y="4289"/>
                  </a:cubicBezTo>
                  <a:cubicBezTo>
                    <a:pt x="6688" y="5821"/>
                    <a:pt x="4075" y="7506"/>
                    <a:pt x="2594" y="8732"/>
                  </a:cubicBezTo>
                  <a:cubicBezTo>
                    <a:pt x="1114" y="9957"/>
                    <a:pt x="765" y="10723"/>
                    <a:pt x="1026" y="11183"/>
                  </a:cubicBezTo>
                  <a:cubicBezTo>
                    <a:pt x="1288" y="11643"/>
                    <a:pt x="2159" y="11796"/>
                    <a:pt x="3988" y="11872"/>
                  </a:cubicBezTo>
                  <a:cubicBezTo>
                    <a:pt x="5817" y="11949"/>
                    <a:pt x="8604" y="11949"/>
                    <a:pt x="10433" y="12026"/>
                  </a:cubicBezTo>
                  <a:cubicBezTo>
                    <a:pt x="12262" y="12102"/>
                    <a:pt x="13133" y="12255"/>
                    <a:pt x="13046" y="12791"/>
                  </a:cubicBezTo>
                  <a:cubicBezTo>
                    <a:pt x="12959" y="13328"/>
                    <a:pt x="11914" y="14247"/>
                    <a:pt x="10433" y="15089"/>
                  </a:cubicBezTo>
                  <a:cubicBezTo>
                    <a:pt x="8952" y="15932"/>
                    <a:pt x="7036" y="16698"/>
                    <a:pt x="5294" y="17387"/>
                  </a:cubicBezTo>
                  <a:cubicBezTo>
                    <a:pt x="3552" y="18077"/>
                    <a:pt x="1985" y="18689"/>
                    <a:pt x="1026" y="19379"/>
                  </a:cubicBezTo>
                  <a:cubicBezTo>
                    <a:pt x="68" y="20068"/>
                    <a:pt x="-280" y="20834"/>
                    <a:pt x="243" y="21217"/>
                  </a:cubicBezTo>
                  <a:cubicBezTo>
                    <a:pt x="765" y="21600"/>
                    <a:pt x="2159" y="21600"/>
                    <a:pt x="5294" y="21140"/>
                  </a:cubicBezTo>
                  <a:cubicBezTo>
                    <a:pt x="8430" y="20681"/>
                    <a:pt x="13307" y="19762"/>
                    <a:pt x="16268" y="19455"/>
                  </a:cubicBezTo>
                  <a:cubicBezTo>
                    <a:pt x="19230" y="19149"/>
                    <a:pt x="20275" y="19455"/>
                    <a:pt x="21320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530849" y="813018"/>
              <a:ext cx="139701" cy="8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3" fill="norm" stroke="1" extrusionOk="0">
                  <a:moveTo>
                    <a:pt x="0" y="6402"/>
                  </a:moveTo>
                  <a:cubicBezTo>
                    <a:pt x="982" y="3947"/>
                    <a:pt x="1964" y="1493"/>
                    <a:pt x="3273" y="511"/>
                  </a:cubicBezTo>
                  <a:cubicBezTo>
                    <a:pt x="4582" y="-471"/>
                    <a:pt x="6218" y="20"/>
                    <a:pt x="7364" y="1493"/>
                  </a:cubicBezTo>
                  <a:cubicBezTo>
                    <a:pt x="8509" y="2965"/>
                    <a:pt x="9164" y="5420"/>
                    <a:pt x="9164" y="8365"/>
                  </a:cubicBezTo>
                  <a:cubicBezTo>
                    <a:pt x="9164" y="11311"/>
                    <a:pt x="8509" y="14747"/>
                    <a:pt x="7364" y="17202"/>
                  </a:cubicBezTo>
                  <a:cubicBezTo>
                    <a:pt x="6218" y="19656"/>
                    <a:pt x="4582" y="21129"/>
                    <a:pt x="4418" y="20393"/>
                  </a:cubicBezTo>
                  <a:cubicBezTo>
                    <a:pt x="4255" y="19656"/>
                    <a:pt x="5564" y="16711"/>
                    <a:pt x="6873" y="14256"/>
                  </a:cubicBezTo>
                  <a:cubicBezTo>
                    <a:pt x="8182" y="11802"/>
                    <a:pt x="9491" y="9838"/>
                    <a:pt x="10800" y="8120"/>
                  </a:cubicBezTo>
                  <a:cubicBezTo>
                    <a:pt x="12109" y="6402"/>
                    <a:pt x="13418" y="4929"/>
                    <a:pt x="13091" y="5420"/>
                  </a:cubicBezTo>
                  <a:cubicBezTo>
                    <a:pt x="12764" y="5911"/>
                    <a:pt x="10800" y="8365"/>
                    <a:pt x="9655" y="10820"/>
                  </a:cubicBezTo>
                  <a:cubicBezTo>
                    <a:pt x="8509" y="13274"/>
                    <a:pt x="8182" y="15729"/>
                    <a:pt x="9491" y="17202"/>
                  </a:cubicBezTo>
                  <a:cubicBezTo>
                    <a:pt x="10800" y="18674"/>
                    <a:pt x="13745" y="19165"/>
                    <a:pt x="16036" y="18920"/>
                  </a:cubicBezTo>
                  <a:cubicBezTo>
                    <a:pt x="18327" y="18674"/>
                    <a:pt x="19964" y="17693"/>
                    <a:pt x="21600" y="16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5691187" y="808870"/>
              <a:ext cx="93663" cy="7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36" fill="norm" stroke="1" extrusionOk="0">
                  <a:moveTo>
                    <a:pt x="15480" y="0"/>
                  </a:moveTo>
                  <a:cubicBezTo>
                    <a:pt x="13080" y="0"/>
                    <a:pt x="10680" y="0"/>
                    <a:pt x="8040" y="1800"/>
                  </a:cubicBezTo>
                  <a:cubicBezTo>
                    <a:pt x="5400" y="3600"/>
                    <a:pt x="2520" y="7200"/>
                    <a:pt x="1080" y="10800"/>
                  </a:cubicBezTo>
                  <a:cubicBezTo>
                    <a:pt x="-360" y="14400"/>
                    <a:pt x="-360" y="18000"/>
                    <a:pt x="1080" y="19800"/>
                  </a:cubicBezTo>
                  <a:cubicBezTo>
                    <a:pt x="2520" y="21600"/>
                    <a:pt x="5400" y="21600"/>
                    <a:pt x="9000" y="20400"/>
                  </a:cubicBezTo>
                  <a:cubicBezTo>
                    <a:pt x="12600" y="19200"/>
                    <a:pt x="16920" y="16800"/>
                    <a:pt x="2124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721350" y="853320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854700" y="751720"/>
              <a:ext cx="2286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0" y="19309"/>
                    <a:pt x="2800" y="17018"/>
                    <a:pt x="3500" y="14891"/>
                  </a:cubicBezTo>
                  <a:cubicBezTo>
                    <a:pt x="4200" y="12764"/>
                    <a:pt x="4200" y="10800"/>
                    <a:pt x="3900" y="8345"/>
                  </a:cubicBezTo>
                  <a:cubicBezTo>
                    <a:pt x="3600" y="5891"/>
                    <a:pt x="3000" y="2945"/>
                    <a:pt x="3400" y="1473"/>
                  </a:cubicBezTo>
                  <a:cubicBezTo>
                    <a:pt x="3800" y="0"/>
                    <a:pt x="5200" y="0"/>
                    <a:pt x="6900" y="0"/>
                  </a:cubicBezTo>
                  <a:cubicBezTo>
                    <a:pt x="8600" y="0"/>
                    <a:pt x="10600" y="0"/>
                    <a:pt x="12000" y="818"/>
                  </a:cubicBezTo>
                  <a:cubicBezTo>
                    <a:pt x="13400" y="1636"/>
                    <a:pt x="14200" y="3273"/>
                    <a:pt x="13800" y="5400"/>
                  </a:cubicBezTo>
                  <a:cubicBezTo>
                    <a:pt x="13400" y="7527"/>
                    <a:pt x="11800" y="10145"/>
                    <a:pt x="10500" y="11945"/>
                  </a:cubicBezTo>
                  <a:cubicBezTo>
                    <a:pt x="9200" y="13745"/>
                    <a:pt x="8200" y="14727"/>
                    <a:pt x="7400" y="16200"/>
                  </a:cubicBezTo>
                  <a:cubicBezTo>
                    <a:pt x="6600" y="17673"/>
                    <a:pt x="6000" y="19636"/>
                    <a:pt x="6200" y="20618"/>
                  </a:cubicBezTo>
                  <a:cubicBezTo>
                    <a:pt x="6400" y="21600"/>
                    <a:pt x="7400" y="21600"/>
                    <a:pt x="10100" y="20455"/>
                  </a:cubicBezTo>
                  <a:cubicBezTo>
                    <a:pt x="12800" y="19309"/>
                    <a:pt x="17200" y="17018"/>
                    <a:pt x="21600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165850" y="474437"/>
              <a:ext cx="266700" cy="20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5850"/>
                  </a:moveTo>
                  <a:cubicBezTo>
                    <a:pt x="0" y="4725"/>
                    <a:pt x="0" y="3600"/>
                    <a:pt x="343" y="2700"/>
                  </a:cubicBezTo>
                  <a:cubicBezTo>
                    <a:pt x="686" y="1800"/>
                    <a:pt x="1371" y="1125"/>
                    <a:pt x="3000" y="1575"/>
                  </a:cubicBezTo>
                  <a:cubicBezTo>
                    <a:pt x="4629" y="2025"/>
                    <a:pt x="7200" y="3600"/>
                    <a:pt x="8571" y="6412"/>
                  </a:cubicBezTo>
                  <a:cubicBezTo>
                    <a:pt x="9943" y="9225"/>
                    <a:pt x="10114" y="13275"/>
                    <a:pt x="9857" y="15862"/>
                  </a:cubicBezTo>
                  <a:cubicBezTo>
                    <a:pt x="9600" y="18450"/>
                    <a:pt x="8914" y="19575"/>
                    <a:pt x="8057" y="20362"/>
                  </a:cubicBezTo>
                  <a:cubicBezTo>
                    <a:pt x="7200" y="21150"/>
                    <a:pt x="6171" y="21600"/>
                    <a:pt x="5571" y="21262"/>
                  </a:cubicBezTo>
                  <a:cubicBezTo>
                    <a:pt x="4971" y="20925"/>
                    <a:pt x="4800" y="19800"/>
                    <a:pt x="5571" y="17325"/>
                  </a:cubicBezTo>
                  <a:cubicBezTo>
                    <a:pt x="6343" y="14850"/>
                    <a:pt x="8057" y="11025"/>
                    <a:pt x="9686" y="8213"/>
                  </a:cubicBezTo>
                  <a:cubicBezTo>
                    <a:pt x="11314" y="5400"/>
                    <a:pt x="12857" y="3600"/>
                    <a:pt x="14057" y="2250"/>
                  </a:cubicBezTo>
                  <a:cubicBezTo>
                    <a:pt x="15257" y="900"/>
                    <a:pt x="16114" y="0"/>
                    <a:pt x="16114" y="0"/>
                  </a:cubicBezTo>
                  <a:cubicBezTo>
                    <a:pt x="16114" y="0"/>
                    <a:pt x="15257" y="900"/>
                    <a:pt x="14486" y="2587"/>
                  </a:cubicBezTo>
                  <a:cubicBezTo>
                    <a:pt x="13714" y="4275"/>
                    <a:pt x="13029" y="6750"/>
                    <a:pt x="12857" y="8550"/>
                  </a:cubicBezTo>
                  <a:cubicBezTo>
                    <a:pt x="12686" y="10350"/>
                    <a:pt x="13029" y="11475"/>
                    <a:pt x="14571" y="12150"/>
                  </a:cubicBezTo>
                  <a:cubicBezTo>
                    <a:pt x="16114" y="12825"/>
                    <a:pt x="18857" y="13050"/>
                    <a:pt x="21600" y="13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400800" y="327329"/>
              <a:ext cx="152400" cy="11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4436"/>
                  </a:moveTo>
                  <a:cubicBezTo>
                    <a:pt x="900" y="2893"/>
                    <a:pt x="1800" y="1350"/>
                    <a:pt x="3000" y="578"/>
                  </a:cubicBezTo>
                  <a:cubicBezTo>
                    <a:pt x="4200" y="-193"/>
                    <a:pt x="5700" y="-193"/>
                    <a:pt x="7050" y="578"/>
                  </a:cubicBezTo>
                  <a:cubicBezTo>
                    <a:pt x="8400" y="1350"/>
                    <a:pt x="9600" y="2893"/>
                    <a:pt x="9450" y="5786"/>
                  </a:cubicBezTo>
                  <a:cubicBezTo>
                    <a:pt x="9300" y="8678"/>
                    <a:pt x="7800" y="12921"/>
                    <a:pt x="6300" y="15621"/>
                  </a:cubicBezTo>
                  <a:cubicBezTo>
                    <a:pt x="4800" y="18321"/>
                    <a:pt x="3300" y="19478"/>
                    <a:pt x="3300" y="20250"/>
                  </a:cubicBezTo>
                  <a:cubicBezTo>
                    <a:pt x="3300" y="21021"/>
                    <a:pt x="4800" y="21407"/>
                    <a:pt x="8100" y="20828"/>
                  </a:cubicBezTo>
                  <a:cubicBezTo>
                    <a:pt x="11400" y="20250"/>
                    <a:pt x="16500" y="18707"/>
                    <a:pt x="21600" y="17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667500" y="58027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813549" y="343700"/>
              <a:ext cx="164159" cy="52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93" fill="norm" stroke="1" extrusionOk="0">
                  <a:moveTo>
                    <a:pt x="2492" y="10736"/>
                  </a:moveTo>
                  <a:cubicBezTo>
                    <a:pt x="1938" y="13599"/>
                    <a:pt x="1385" y="16462"/>
                    <a:pt x="969" y="18110"/>
                  </a:cubicBezTo>
                  <a:cubicBezTo>
                    <a:pt x="554" y="19758"/>
                    <a:pt x="277" y="20192"/>
                    <a:pt x="138" y="20626"/>
                  </a:cubicBezTo>
                  <a:cubicBezTo>
                    <a:pt x="0" y="21059"/>
                    <a:pt x="0" y="21493"/>
                    <a:pt x="0" y="21493"/>
                  </a:cubicBezTo>
                  <a:cubicBezTo>
                    <a:pt x="0" y="21493"/>
                    <a:pt x="0" y="21059"/>
                    <a:pt x="692" y="19541"/>
                  </a:cubicBezTo>
                  <a:cubicBezTo>
                    <a:pt x="1385" y="18023"/>
                    <a:pt x="2769" y="15421"/>
                    <a:pt x="4292" y="12645"/>
                  </a:cubicBezTo>
                  <a:cubicBezTo>
                    <a:pt x="5815" y="9869"/>
                    <a:pt x="7477" y="6920"/>
                    <a:pt x="9000" y="4968"/>
                  </a:cubicBezTo>
                  <a:cubicBezTo>
                    <a:pt x="10523" y="3016"/>
                    <a:pt x="11908" y="2062"/>
                    <a:pt x="13015" y="1411"/>
                  </a:cubicBezTo>
                  <a:cubicBezTo>
                    <a:pt x="14123" y="760"/>
                    <a:pt x="14954" y="413"/>
                    <a:pt x="16062" y="197"/>
                  </a:cubicBezTo>
                  <a:cubicBezTo>
                    <a:pt x="17169" y="-20"/>
                    <a:pt x="18554" y="-107"/>
                    <a:pt x="19662" y="197"/>
                  </a:cubicBezTo>
                  <a:cubicBezTo>
                    <a:pt x="20769" y="500"/>
                    <a:pt x="21600" y="1194"/>
                    <a:pt x="21462" y="2495"/>
                  </a:cubicBezTo>
                  <a:cubicBezTo>
                    <a:pt x="21323" y="3797"/>
                    <a:pt x="20215" y="5705"/>
                    <a:pt x="18692" y="7093"/>
                  </a:cubicBezTo>
                  <a:cubicBezTo>
                    <a:pt x="17169" y="8481"/>
                    <a:pt x="15231" y="9348"/>
                    <a:pt x="13708" y="9912"/>
                  </a:cubicBezTo>
                  <a:cubicBezTo>
                    <a:pt x="12185" y="10476"/>
                    <a:pt x="11077" y="10736"/>
                    <a:pt x="9969" y="10736"/>
                  </a:cubicBezTo>
                  <a:cubicBezTo>
                    <a:pt x="8862" y="10736"/>
                    <a:pt x="7754" y="10476"/>
                    <a:pt x="6646" y="1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972300" y="567570"/>
              <a:ext cx="76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978650" y="592970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0"/>
                    <a:pt x="15300" y="0"/>
                    <a:pt x="11700" y="3600"/>
                  </a:cubicBezTo>
                  <a:cubicBezTo>
                    <a:pt x="8100" y="7200"/>
                    <a:pt x="405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158780" y="391897"/>
              <a:ext cx="80220" cy="21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87" fill="norm" stroke="1" extrusionOk="0">
                  <a:moveTo>
                    <a:pt x="20990" y="2963"/>
                  </a:moveTo>
                  <a:cubicBezTo>
                    <a:pt x="19882" y="1905"/>
                    <a:pt x="18775" y="846"/>
                    <a:pt x="16559" y="316"/>
                  </a:cubicBezTo>
                  <a:cubicBezTo>
                    <a:pt x="14344" y="-213"/>
                    <a:pt x="11021" y="-213"/>
                    <a:pt x="7698" y="1375"/>
                  </a:cubicBezTo>
                  <a:cubicBezTo>
                    <a:pt x="4375" y="2963"/>
                    <a:pt x="1052" y="6140"/>
                    <a:pt x="221" y="9740"/>
                  </a:cubicBezTo>
                  <a:cubicBezTo>
                    <a:pt x="-610" y="13340"/>
                    <a:pt x="1052" y="17363"/>
                    <a:pt x="271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262499" y="440520"/>
              <a:ext cx="154302" cy="13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022" fill="norm" stroke="1" extrusionOk="0">
                  <a:moveTo>
                    <a:pt x="1137" y="975"/>
                  </a:moveTo>
                  <a:cubicBezTo>
                    <a:pt x="2597" y="330"/>
                    <a:pt x="4056" y="-315"/>
                    <a:pt x="5224" y="169"/>
                  </a:cubicBezTo>
                  <a:cubicBezTo>
                    <a:pt x="6392" y="652"/>
                    <a:pt x="7267" y="2264"/>
                    <a:pt x="6975" y="5649"/>
                  </a:cubicBezTo>
                  <a:cubicBezTo>
                    <a:pt x="6683" y="9034"/>
                    <a:pt x="5224" y="14192"/>
                    <a:pt x="3764" y="17255"/>
                  </a:cubicBezTo>
                  <a:cubicBezTo>
                    <a:pt x="2305" y="20318"/>
                    <a:pt x="846" y="21285"/>
                    <a:pt x="262" y="20963"/>
                  </a:cubicBezTo>
                  <a:cubicBezTo>
                    <a:pt x="-322" y="20640"/>
                    <a:pt x="-30" y="19028"/>
                    <a:pt x="2159" y="15643"/>
                  </a:cubicBezTo>
                  <a:cubicBezTo>
                    <a:pt x="4348" y="12258"/>
                    <a:pt x="8435" y="7100"/>
                    <a:pt x="11354" y="4198"/>
                  </a:cubicBezTo>
                  <a:cubicBezTo>
                    <a:pt x="14273" y="1297"/>
                    <a:pt x="16024" y="652"/>
                    <a:pt x="16316" y="975"/>
                  </a:cubicBezTo>
                  <a:cubicBezTo>
                    <a:pt x="16608" y="1297"/>
                    <a:pt x="15440" y="2586"/>
                    <a:pt x="14419" y="4037"/>
                  </a:cubicBezTo>
                  <a:cubicBezTo>
                    <a:pt x="13397" y="5488"/>
                    <a:pt x="12521" y="7100"/>
                    <a:pt x="11937" y="8712"/>
                  </a:cubicBezTo>
                  <a:cubicBezTo>
                    <a:pt x="11354" y="10324"/>
                    <a:pt x="11062" y="11936"/>
                    <a:pt x="11646" y="13064"/>
                  </a:cubicBezTo>
                  <a:cubicBezTo>
                    <a:pt x="12229" y="14192"/>
                    <a:pt x="13689" y="14837"/>
                    <a:pt x="15440" y="15321"/>
                  </a:cubicBezTo>
                  <a:cubicBezTo>
                    <a:pt x="17192" y="15804"/>
                    <a:pt x="19235" y="16127"/>
                    <a:pt x="21278" y="16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556500" y="396120"/>
              <a:ext cx="6420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4050" y="0"/>
                  </a:moveTo>
                  <a:cubicBezTo>
                    <a:pt x="9450" y="1280"/>
                    <a:pt x="14850" y="2560"/>
                    <a:pt x="17887" y="5200"/>
                  </a:cubicBezTo>
                  <a:cubicBezTo>
                    <a:pt x="20925" y="7840"/>
                    <a:pt x="21600" y="11840"/>
                    <a:pt x="18225" y="14800"/>
                  </a:cubicBezTo>
                  <a:cubicBezTo>
                    <a:pt x="14850" y="17760"/>
                    <a:pt x="7425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622299" y="193871"/>
              <a:ext cx="349251" cy="3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393" y="19866"/>
                    <a:pt x="785" y="18186"/>
                    <a:pt x="1833" y="15366"/>
                  </a:cubicBezTo>
                  <a:cubicBezTo>
                    <a:pt x="2880" y="12546"/>
                    <a:pt x="4582" y="8586"/>
                    <a:pt x="5695" y="6006"/>
                  </a:cubicBezTo>
                  <a:cubicBezTo>
                    <a:pt x="6807" y="3426"/>
                    <a:pt x="7331" y="2226"/>
                    <a:pt x="7789" y="1386"/>
                  </a:cubicBezTo>
                  <a:cubicBezTo>
                    <a:pt x="8247" y="546"/>
                    <a:pt x="8640" y="66"/>
                    <a:pt x="9098" y="6"/>
                  </a:cubicBezTo>
                  <a:cubicBezTo>
                    <a:pt x="9556" y="-54"/>
                    <a:pt x="10080" y="306"/>
                    <a:pt x="10996" y="2046"/>
                  </a:cubicBezTo>
                  <a:cubicBezTo>
                    <a:pt x="11913" y="3786"/>
                    <a:pt x="13222" y="6906"/>
                    <a:pt x="14335" y="9486"/>
                  </a:cubicBezTo>
                  <a:cubicBezTo>
                    <a:pt x="15447" y="12066"/>
                    <a:pt x="16364" y="14106"/>
                    <a:pt x="17084" y="15306"/>
                  </a:cubicBezTo>
                  <a:cubicBezTo>
                    <a:pt x="17804" y="16506"/>
                    <a:pt x="18327" y="16866"/>
                    <a:pt x="19047" y="16686"/>
                  </a:cubicBezTo>
                  <a:cubicBezTo>
                    <a:pt x="19767" y="16506"/>
                    <a:pt x="20684" y="15786"/>
                    <a:pt x="21600" y="150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6902450" y="-1"/>
              <a:ext cx="241300" cy="25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2842" y="15092"/>
                    <a:pt x="5684" y="8739"/>
                    <a:pt x="7295" y="5018"/>
                  </a:cubicBezTo>
                  <a:cubicBezTo>
                    <a:pt x="8905" y="1297"/>
                    <a:pt x="9284" y="208"/>
                    <a:pt x="9853" y="27"/>
                  </a:cubicBezTo>
                  <a:cubicBezTo>
                    <a:pt x="10421" y="-155"/>
                    <a:pt x="11179" y="571"/>
                    <a:pt x="12221" y="3475"/>
                  </a:cubicBezTo>
                  <a:cubicBezTo>
                    <a:pt x="13263" y="6379"/>
                    <a:pt x="14589" y="11462"/>
                    <a:pt x="15442" y="14820"/>
                  </a:cubicBezTo>
                  <a:cubicBezTo>
                    <a:pt x="16295" y="18178"/>
                    <a:pt x="16674" y="19811"/>
                    <a:pt x="17337" y="20628"/>
                  </a:cubicBezTo>
                  <a:cubicBezTo>
                    <a:pt x="18000" y="21445"/>
                    <a:pt x="18947" y="21445"/>
                    <a:pt x="19705" y="21263"/>
                  </a:cubicBezTo>
                  <a:cubicBezTo>
                    <a:pt x="20463" y="21082"/>
                    <a:pt x="21032" y="20719"/>
                    <a:pt x="21600" y="20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140200" y="2691827"/>
              <a:ext cx="2476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54" y="11918"/>
                    <a:pt x="10708" y="3818"/>
                    <a:pt x="14308" y="1118"/>
                  </a:cubicBezTo>
                  <a:cubicBezTo>
                    <a:pt x="17908" y="-1582"/>
                    <a:pt x="1975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4178300" y="2856927"/>
              <a:ext cx="1841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10" y="11918"/>
                    <a:pt x="11421" y="3818"/>
                    <a:pt x="15021" y="1118"/>
                  </a:cubicBezTo>
                  <a:cubicBezTo>
                    <a:pt x="18621" y="-1582"/>
                    <a:pt x="2011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282591" y="2649852"/>
              <a:ext cx="368910" cy="32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92" fill="norm" stroke="1" extrusionOk="0">
                  <a:moveTo>
                    <a:pt x="1140" y="9588"/>
                  </a:moveTo>
                  <a:cubicBezTo>
                    <a:pt x="3472" y="9726"/>
                    <a:pt x="5804" y="9865"/>
                    <a:pt x="7767" y="9034"/>
                  </a:cubicBezTo>
                  <a:cubicBezTo>
                    <a:pt x="9731" y="8203"/>
                    <a:pt x="11326" y="6403"/>
                    <a:pt x="12185" y="5088"/>
                  </a:cubicBezTo>
                  <a:cubicBezTo>
                    <a:pt x="13045" y="3772"/>
                    <a:pt x="13167" y="2942"/>
                    <a:pt x="13167" y="2180"/>
                  </a:cubicBezTo>
                  <a:cubicBezTo>
                    <a:pt x="13167" y="1419"/>
                    <a:pt x="13045" y="726"/>
                    <a:pt x="12370" y="311"/>
                  </a:cubicBezTo>
                  <a:cubicBezTo>
                    <a:pt x="11695" y="-105"/>
                    <a:pt x="10467" y="-243"/>
                    <a:pt x="8933" y="795"/>
                  </a:cubicBezTo>
                  <a:cubicBezTo>
                    <a:pt x="7399" y="1834"/>
                    <a:pt x="5558" y="4049"/>
                    <a:pt x="3963" y="6749"/>
                  </a:cubicBezTo>
                  <a:cubicBezTo>
                    <a:pt x="2367" y="9449"/>
                    <a:pt x="1017" y="12634"/>
                    <a:pt x="404" y="14919"/>
                  </a:cubicBezTo>
                  <a:cubicBezTo>
                    <a:pt x="-210" y="17203"/>
                    <a:pt x="-87" y="18588"/>
                    <a:pt x="526" y="19626"/>
                  </a:cubicBezTo>
                  <a:cubicBezTo>
                    <a:pt x="1140" y="20665"/>
                    <a:pt x="2245" y="21357"/>
                    <a:pt x="5190" y="21288"/>
                  </a:cubicBezTo>
                  <a:cubicBezTo>
                    <a:pt x="8135" y="21219"/>
                    <a:pt x="12922" y="20388"/>
                    <a:pt x="15929" y="20042"/>
                  </a:cubicBezTo>
                  <a:cubicBezTo>
                    <a:pt x="18935" y="19695"/>
                    <a:pt x="20163" y="19834"/>
                    <a:pt x="21390" y="1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715000" y="2116970"/>
              <a:ext cx="38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31"/>
                    <a:pt x="9600" y="8862"/>
                    <a:pt x="13200" y="12462"/>
                  </a:cubicBezTo>
                  <a:cubicBezTo>
                    <a:pt x="16800" y="16062"/>
                    <a:pt x="192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670550" y="2313770"/>
              <a:ext cx="1778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114" y="11670"/>
                    <a:pt x="8229" y="3363"/>
                    <a:pt x="11829" y="870"/>
                  </a:cubicBezTo>
                  <a:cubicBezTo>
                    <a:pt x="15429" y="-1622"/>
                    <a:pt x="1851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736936" y="2390020"/>
              <a:ext cx="117764" cy="10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88" fill="norm" stroke="1" extrusionOk="0">
                  <a:moveTo>
                    <a:pt x="631" y="1350"/>
                  </a:moveTo>
                  <a:cubicBezTo>
                    <a:pt x="631" y="5850"/>
                    <a:pt x="631" y="10350"/>
                    <a:pt x="439" y="14175"/>
                  </a:cubicBezTo>
                  <a:cubicBezTo>
                    <a:pt x="246" y="18000"/>
                    <a:pt x="-140" y="21150"/>
                    <a:pt x="53" y="21375"/>
                  </a:cubicBezTo>
                  <a:cubicBezTo>
                    <a:pt x="246" y="21600"/>
                    <a:pt x="1017" y="18900"/>
                    <a:pt x="2367" y="15300"/>
                  </a:cubicBezTo>
                  <a:cubicBezTo>
                    <a:pt x="3717" y="11700"/>
                    <a:pt x="5646" y="7200"/>
                    <a:pt x="7381" y="4275"/>
                  </a:cubicBezTo>
                  <a:cubicBezTo>
                    <a:pt x="9117" y="1350"/>
                    <a:pt x="10660" y="0"/>
                    <a:pt x="12974" y="0"/>
                  </a:cubicBezTo>
                  <a:cubicBezTo>
                    <a:pt x="15289" y="0"/>
                    <a:pt x="18374" y="1350"/>
                    <a:pt x="19917" y="4500"/>
                  </a:cubicBezTo>
                  <a:cubicBezTo>
                    <a:pt x="21460" y="7650"/>
                    <a:pt x="21460" y="12600"/>
                    <a:pt x="2146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007100" y="2140959"/>
              <a:ext cx="127000" cy="28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07"/>
                  </a:moveTo>
                  <a:cubicBezTo>
                    <a:pt x="19800" y="-54"/>
                    <a:pt x="18000" y="-215"/>
                    <a:pt x="15120" y="1075"/>
                  </a:cubicBezTo>
                  <a:cubicBezTo>
                    <a:pt x="12240" y="2364"/>
                    <a:pt x="8280" y="5104"/>
                    <a:pt x="5220" y="7845"/>
                  </a:cubicBezTo>
                  <a:cubicBezTo>
                    <a:pt x="2160" y="10585"/>
                    <a:pt x="0" y="13325"/>
                    <a:pt x="0" y="15501"/>
                  </a:cubicBezTo>
                  <a:cubicBezTo>
                    <a:pt x="0" y="17678"/>
                    <a:pt x="2160" y="19289"/>
                    <a:pt x="5400" y="20176"/>
                  </a:cubicBezTo>
                  <a:cubicBezTo>
                    <a:pt x="8640" y="21063"/>
                    <a:pt x="12960" y="21224"/>
                    <a:pt x="1728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187254" y="2174120"/>
              <a:ext cx="188147" cy="22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11" fill="norm" stroke="1" extrusionOk="0">
                  <a:moveTo>
                    <a:pt x="21333" y="0"/>
                  </a:moveTo>
                  <a:cubicBezTo>
                    <a:pt x="17253" y="1009"/>
                    <a:pt x="13173" y="2019"/>
                    <a:pt x="10533" y="2826"/>
                  </a:cubicBezTo>
                  <a:cubicBezTo>
                    <a:pt x="7893" y="3634"/>
                    <a:pt x="6693" y="4239"/>
                    <a:pt x="5733" y="4946"/>
                  </a:cubicBezTo>
                  <a:cubicBezTo>
                    <a:pt x="4773" y="5652"/>
                    <a:pt x="4053" y="6460"/>
                    <a:pt x="4293" y="7166"/>
                  </a:cubicBezTo>
                  <a:cubicBezTo>
                    <a:pt x="4533" y="7873"/>
                    <a:pt x="5733" y="8479"/>
                    <a:pt x="6933" y="8882"/>
                  </a:cubicBezTo>
                  <a:cubicBezTo>
                    <a:pt x="8133" y="9286"/>
                    <a:pt x="9333" y="9488"/>
                    <a:pt x="10533" y="9690"/>
                  </a:cubicBezTo>
                  <a:cubicBezTo>
                    <a:pt x="11733" y="9892"/>
                    <a:pt x="12933" y="10093"/>
                    <a:pt x="13413" y="10699"/>
                  </a:cubicBezTo>
                  <a:cubicBezTo>
                    <a:pt x="13893" y="11305"/>
                    <a:pt x="13653" y="12314"/>
                    <a:pt x="12333" y="13323"/>
                  </a:cubicBezTo>
                  <a:cubicBezTo>
                    <a:pt x="11013" y="14333"/>
                    <a:pt x="8613" y="15342"/>
                    <a:pt x="6573" y="16250"/>
                  </a:cubicBezTo>
                  <a:cubicBezTo>
                    <a:pt x="4533" y="17159"/>
                    <a:pt x="2853" y="17966"/>
                    <a:pt x="1653" y="18774"/>
                  </a:cubicBezTo>
                  <a:cubicBezTo>
                    <a:pt x="453" y="19581"/>
                    <a:pt x="-267" y="20389"/>
                    <a:pt x="93" y="20893"/>
                  </a:cubicBezTo>
                  <a:cubicBezTo>
                    <a:pt x="453" y="21398"/>
                    <a:pt x="1893" y="21600"/>
                    <a:pt x="5253" y="21196"/>
                  </a:cubicBezTo>
                  <a:cubicBezTo>
                    <a:pt x="8613" y="20793"/>
                    <a:pt x="13893" y="19783"/>
                    <a:pt x="19173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470650" y="2186820"/>
              <a:ext cx="1270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175"/>
                    <a:pt x="11520" y="10350"/>
                    <a:pt x="15120" y="13950"/>
                  </a:cubicBezTo>
                  <a:cubicBezTo>
                    <a:pt x="18720" y="17550"/>
                    <a:pt x="2016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502400" y="2188522"/>
              <a:ext cx="139700" cy="25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935"/>
                  </a:moveTo>
                  <a:cubicBezTo>
                    <a:pt x="19964" y="395"/>
                    <a:pt x="18327" y="-145"/>
                    <a:pt x="17018" y="35"/>
                  </a:cubicBezTo>
                  <a:cubicBezTo>
                    <a:pt x="15709" y="215"/>
                    <a:pt x="14727" y="1115"/>
                    <a:pt x="11945" y="3815"/>
                  </a:cubicBezTo>
                  <a:cubicBezTo>
                    <a:pt x="9164" y="6515"/>
                    <a:pt x="4582" y="11015"/>
                    <a:pt x="2291" y="14255"/>
                  </a:cubicBezTo>
                  <a:cubicBezTo>
                    <a:pt x="0" y="17495"/>
                    <a:pt x="0" y="1947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686550" y="237097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693843" y="2275720"/>
              <a:ext cx="39603" cy="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106" fill="norm" stroke="1" extrusionOk="0">
                  <a:moveTo>
                    <a:pt x="9239" y="0"/>
                  </a:moveTo>
                  <a:cubicBezTo>
                    <a:pt x="4919" y="3240"/>
                    <a:pt x="599" y="6480"/>
                    <a:pt x="59" y="10800"/>
                  </a:cubicBezTo>
                  <a:cubicBezTo>
                    <a:pt x="-481" y="15120"/>
                    <a:pt x="2759" y="20520"/>
                    <a:pt x="7619" y="21060"/>
                  </a:cubicBezTo>
                  <a:cubicBezTo>
                    <a:pt x="12479" y="21600"/>
                    <a:pt x="18959" y="17280"/>
                    <a:pt x="20039" y="13500"/>
                  </a:cubicBezTo>
                  <a:cubicBezTo>
                    <a:pt x="21119" y="9720"/>
                    <a:pt x="16799" y="6480"/>
                    <a:pt x="12479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718300" y="2079376"/>
              <a:ext cx="133350" cy="11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905"/>
                  </a:moveTo>
                  <a:cubicBezTo>
                    <a:pt x="686" y="3905"/>
                    <a:pt x="1371" y="1905"/>
                    <a:pt x="2571" y="905"/>
                  </a:cubicBezTo>
                  <a:cubicBezTo>
                    <a:pt x="3771" y="-95"/>
                    <a:pt x="5486" y="-95"/>
                    <a:pt x="7200" y="105"/>
                  </a:cubicBezTo>
                  <a:cubicBezTo>
                    <a:pt x="8914" y="305"/>
                    <a:pt x="10629" y="705"/>
                    <a:pt x="11657" y="2105"/>
                  </a:cubicBezTo>
                  <a:cubicBezTo>
                    <a:pt x="12686" y="3505"/>
                    <a:pt x="13029" y="5905"/>
                    <a:pt x="12686" y="7905"/>
                  </a:cubicBezTo>
                  <a:cubicBezTo>
                    <a:pt x="12343" y="9905"/>
                    <a:pt x="11314" y="11505"/>
                    <a:pt x="10114" y="12905"/>
                  </a:cubicBezTo>
                  <a:cubicBezTo>
                    <a:pt x="8914" y="14305"/>
                    <a:pt x="7543" y="15505"/>
                    <a:pt x="7543" y="16705"/>
                  </a:cubicBezTo>
                  <a:cubicBezTo>
                    <a:pt x="7543" y="17905"/>
                    <a:pt x="8914" y="19105"/>
                    <a:pt x="11486" y="19905"/>
                  </a:cubicBezTo>
                  <a:cubicBezTo>
                    <a:pt x="14057" y="20705"/>
                    <a:pt x="17829" y="21105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851650" y="2104270"/>
              <a:ext cx="13667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14727" y="0"/>
                  </a:moveTo>
                  <a:cubicBezTo>
                    <a:pt x="17018" y="3417"/>
                    <a:pt x="19309" y="6834"/>
                    <a:pt x="20455" y="9763"/>
                  </a:cubicBezTo>
                  <a:cubicBezTo>
                    <a:pt x="21600" y="12692"/>
                    <a:pt x="21600" y="15132"/>
                    <a:pt x="18000" y="17024"/>
                  </a:cubicBezTo>
                  <a:cubicBezTo>
                    <a:pt x="14400" y="18915"/>
                    <a:pt x="7200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0" y="3520320"/>
              <a:ext cx="111252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03"/>
                  </a:moveTo>
                  <a:cubicBezTo>
                    <a:pt x="136" y="5158"/>
                    <a:pt x="271" y="4513"/>
                    <a:pt x="415" y="4191"/>
                  </a:cubicBezTo>
                  <a:cubicBezTo>
                    <a:pt x="559" y="3869"/>
                    <a:pt x="711" y="3869"/>
                    <a:pt x="857" y="3869"/>
                  </a:cubicBezTo>
                  <a:cubicBezTo>
                    <a:pt x="1003" y="3869"/>
                    <a:pt x="1142" y="3869"/>
                    <a:pt x="1282" y="3922"/>
                  </a:cubicBezTo>
                  <a:cubicBezTo>
                    <a:pt x="1422" y="3976"/>
                    <a:pt x="1562" y="4084"/>
                    <a:pt x="1710" y="4084"/>
                  </a:cubicBezTo>
                  <a:cubicBezTo>
                    <a:pt x="1858" y="4084"/>
                    <a:pt x="2014" y="3976"/>
                    <a:pt x="2151" y="3869"/>
                  </a:cubicBezTo>
                  <a:cubicBezTo>
                    <a:pt x="2289" y="3761"/>
                    <a:pt x="2408" y="3654"/>
                    <a:pt x="2532" y="3546"/>
                  </a:cubicBezTo>
                  <a:cubicBezTo>
                    <a:pt x="2655" y="3439"/>
                    <a:pt x="2782" y="3331"/>
                    <a:pt x="2912" y="3170"/>
                  </a:cubicBezTo>
                  <a:cubicBezTo>
                    <a:pt x="3041" y="3009"/>
                    <a:pt x="3173" y="2794"/>
                    <a:pt x="3314" y="2633"/>
                  </a:cubicBezTo>
                  <a:cubicBezTo>
                    <a:pt x="3456" y="2472"/>
                    <a:pt x="3608" y="2364"/>
                    <a:pt x="3760" y="2257"/>
                  </a:cubicBezTo>
                  <a:cubicBezTo>
                    <a:pt x="3912" y="2149"/>
                    <a:pt x="4064" y="2042"/>
                    <a:pt x="4223" y="1988"/>
                  </a:cubicBezTo>
                  <a:cubicBezTo>
                    <a:pt x="4381" y="1934"/>
                    <a:pt x="4545" y="1934"/>
                    <a:pt x="4718" y="1881"/>
                  </a:cubicBezTo>
                  <a:cubicBezTo>
                    <a:pt x="4890" y="1827"/>
                    <a:pt x="5071" y="1719"/>
                    <a:pt x="5207" y="1612"/>
                  </a:cubicBezTo>
                  <a:cubicBezTo>
                    <a:pt x="5342" y="1504"/>
                    <a:pt x="5433" y="1397"/>
                    <a:pt x="5585" y="1290"/>
                  </a:cubicBezTo>
                  <a:cubicBezTo>
                    <a:pt x="5737" y="1182"/>
                    <a:pt x="5951" y="1075"/>
                    <a:pt x="6101" y="967"/>
                  </a:cubicBezTo>
                  <a:cubicBezTo>
                    <a:pt x="6251" y="860"/>
                    <a:pt x="6337" y="752"/>
                    <a:pt x="6438" y="699"/>
                  </a:cubicBezTo>
                  <a:cubicBezTo>
                    <a:pt x="6538" y="645"/>
                    <a:pt x="6653" y="645"/>
                    <a:pt x="6773" y="591"/>
                  </a:cubicBezTo>
                  <a:cubicBezTo>
                    <a:pt x="6892" y="537"/>
                    <a:pt x="7015" y="430"/>
                    <a:pt x="7184" y="322"/>
                  </a:cubicBezTo>
                  <a:cubicBezTo>
                    <a:pt x="7352" y="215"/>
                    <a:pt x="7566" y="107"/>
                    <a:pt x="7740" y="54"/>
                  </a:cubicBezTo>
                  <a:cubicBezTo>
                    <a:pt x="7915" y="0"/>
                    <a:pt x="8051" y="0"/>
                    <a:pt x="8178" y="0"/>
                  </a:cubicBezTo>
                  <a:cubicBezTo>
                    <a:pt x="8305" y="0"/>
                    <a:pt x="8425" y="0"/>
                    <a:pt x="8540" y="0"/>
                  </a:cubicBezTo>
                  <a:cubicBezTo>
                    <a:pt x="8655" y="0"/>
                    <a:pt x="8766" y="0"/>
                    <a:pt x="8883" y="0"/>
                  </a:cubicBezTo>
                  <a:cubicBezTo>
                    <a:pt x="9000" y="0"/>
                    <a:pt x="9123" y="0"/>
                    <a:pt x="9251" y="0"/>
                  </a:cubicBezTo>
                  <a:cubicBezTo>
                    <a:pt x="9378" y="0"/>
                    <a:pt x="9510" y="0"/>
                    <a:pt x="9637" y="0"/>
                  </a:cubicBezTo>
                  <a:cubicBezTo>
                    <a:pt x="9764" y="0"/>
                    <a:pt x="9888" y="0"/>
                    <a:pt x="10071" y="0"/>
                  </a:cubicBezTo>
                  <a:cubicBezTo>
                    <a:pt x="10253" y="0"/>
                    <a:pt x="10496" y="0"/>
                    <a:pt x="10683" y="54"/>
                  </a:cubicBezTo>
                  <a:cubicBezTo>
                    <a:pt x="10870" y="107"/>
                    <a:pt x="11001" y="215"/>
                    <a:pt x="11131" y="269"/>
                  </a:cubicBezTo>
                  <a:cubicBezTo>
                    <a:pt x="11260" y="322"/>
                    <a:pt x="11388" y="322"/>
                    <a:pt x="11517" y="376"/>
                  </a:cubicBezTo>
                  <a:cubicBezTo>
                    <a:pt x="11647" y="430"/>
                    <a:pt x="11778" y="537"/>
                    <a:pt x="11903" y="645"/>
                  </a:cubicBezTo>
                  <a:cubicBezTo>
                    <a:pt x="12029" y="752"/>
                    <a:pt x="12148" y="860"/>
                    <a:pt x="12277" y="913"/>
                  </a:cubicBezTo>
                  <a:cubicBezTo>
                    <a:pt x="12407" y="967"/>
                    <a:pt x="12547" y="967"/>
                    <a:pt x="12682" y="1021"/>
                  </a:cubicBezTo>
                  <a:cubicBezTo>
                    <a:pt x="12818" y="1075"/>
                    <a:pt x="12949" y="1182"/>
                    <a:pt x="13083" y="1290"/>
                  </a:cubicBezTo>
                  <a:cubicBezTo>
                    <a:pt x="13216" y="1397"/>
                    <a:pt x="13352" y="1504"/>
                    <a:pt x="13484" y="1612"/>
                  </a:cubicBezTo>
                  <a:cubicBezTo>
                    <a:pt x="13615" y="1719"/>
                    <a:pt x="13742" y="1827"/>
                    <a:pt x="13878" y="1988"/>
                  </a:cubicBezTo>
                  <a:cubicBezTo>
                    <a:pt x="14014" y="2149"/>
                    <a:pt x="14158" y="2364"/>
                    <a:pt x="14297" y="2525"/>
                  </a:cubicBezTo>
                  <a:cubicBezTo>
                    <a:pt x="14437" y="2687"/>
                    <a:pt x="14573" y="2794"/>
                    <a:pt x="14710" y="2955"/>
                  </a:cubicBezTo>
                  <a:cubicBezTo>
                    <a:pt x="14848" y="3116"/>
                    <a:pt x="14988" y="3331"/>
                    <a:pt x="15121" y="3546"/>
                  </a:cubicBezTo>
                  <a:cubicBezTo>
                    <a:pt x="15255" y="3761"/>
                    <a:pt x="15382" y="3976"/>
                    <a:pt x="15520" y="4191"/>
                  </a:cubicBezTo>
                  <a:cubicBezTo>
                    <a:pt x="15658" y="4406"/>
                    <a:pt x="15805" y="4621"/>
                    <a:pt x="16015" y="5051"/>
                  </a:cubicBezTo>
                  <a:cubicBezTo>
                    <a:pt x="16225" y="5481"/>
                    <a:pt x="16496" y="6125"/>
                    <a:pt x="16693" y="6609"/>
                  </a:cubicBezTo>
                  <a:cubicBezTo>
                    <a:pt x="16890" y="7093"/>
                    <a:pt x="17014" y="7415"/>
                    <a:pt x="17143" y="7737"/>
                  </a:cubicBezTo>
                  <a:cubicBezTo>
                    <a:pt x="17273" y="8060"/>
                    <a:pt x="17408" y="8382"/>
                    <a:pt x="17540" y="8758"/>
                  </a:cubicBezTo>
                  <a:cubicBezTo>
                    <a:pt x="17671" y="9134"/>
                    <a:pt x="17799" y="9564"/>
                    <a:pt x="17984" y="10101"/>
                  </a:cubicBezTo>
                  <a:cubicBezTo>
                    <a:pt x="18168" y="10639"/>
                    <a:pt x="18411" y="11284"/>
                    <a:pt x="18655" y="12036"/>
                  </a:cubicBezTo>
                  <a:cubicBezTo>
                    <a:pt x="18900" y="12788"/>
                    <a:pt x="19147" y="13648"/>
                    <a:pt x="19327" y="14293"/>
                  </a:cubicBezTo>
                  <a:cubicBezTo>
                    <a:pt x="19508" y="14937"/>
                    <a:pt x="19623" y="15367"/>
                    <a:pt x="19786" y="15904"/>
                  </a:cubicBezTo>
                  <a:cubicBezTo>
                    <a:pt x="19948" y="16442"/>
                    <a:pt x="20158" y="17087"/>
                    <a:pt x="20371" y="17731"/>
                  </a:cubicBezTo>
                  <a:cubicBezTo>
                    <a:pt x="20585" y="18376"/>
                    <a:pt x="20803" y="19021"/>
                    <a:pt x="21008" y="19666"/>
                  </a:cubicBezTo>
                  <a:cubicBezTo>
                    <a:pt x="21214" y="20310"/>
                    <a:pt x="21407" y="20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23125" y="4011378"/>
              <a:ext cx="169026" cy="39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30" fill="norm" stroke="1" extrusionOk="0">
                  <a:moveTo>
                    <a:pt x="21035" y="1964"/>
                  </a:moveTo>
                  <a:cubicBezTo>
                    <a:pt x="20508" y="1386"/>
                    <a:pt x="19981" y="809"/>
                    <a:pt x="17611" y="404"/>
                  </a:cubicBezTo>
                  <a:cubicBezTo>
                    <a:pt x="15240" y="0"/>
                    <a:pt x="11025" y="-231"/>
                    <a:pt x="7469" y="347"/>
                  </a:cubicBezTo>
                  <a:cubicBezTo>
                    <a:pt x="3913" y="924"/>
                    <a:pt x="1015" y="2310"/>
                    <a:pt x="225" y="3639"/>
                  </a:cubicBezTo>
                  <a:cubicBezTo>
                    <a:pt x="-565" y="4967"/>
                    <a:pt x="752" y="6237"/>
                    <a:pt x="3781" y="7912"/>
                  </a:cubicBezTo>
                  <a:cubicBezTo>
                    <a:pt x="6811" y="9587"/>
                    <a:pt x="11552" y="11666"/>
                    <a:pt x="14186" y="13399"/>
                  </a:cubicBezTo>
                  <a:cubicBezTo>
                    <a:pt x="16820" y="15132"/>
                    <a:pt x="17347" y="16518"/>
                    <a:pt x="16689" y="17673"/>
                  </a:cubicBezTo>
                  <a:cubicBezTo>
                    <a:pt x="16030" y="18828"/>
                    <a:pt x="14186" y="19752"/>
                    <a:pt x="12342" y="20329"/>
                  </a:cubicBezTo>
                  <a:cubicBezTo>
                    <a:pt x="10498" y="20907"/>
                    <a:pt x="8655" y="21138"/>
                    <a:pt x="7074" y="21253"/>
                  </a:cubicBezTo>
                  <a:cubicBezTo>
                    <a:pt x="5494" y="21369"/>
                    <a:pt x="4176" y="21369"/>
                    <a:pt x="2991" y="21138"/>
                  </a:cubicBezTo>
                  <a:cubicBezTo>
                    <a:pt x="1806" y="20907"/>
                    <a:pt x="752" y="20445"/>
                    <a:pt x="884" y="20041"/>
                  </a:cubicBezTo>
                  <a:cubicBezTo>
                    <a:pt x="1015" y="19636"/>
                    <a:pt x="2333" y="19290"/>
                    <a:pt x="3650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33450" y="422517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71550" y="4358520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753547" y="4096433"/>
              <a:ext cx="176853" cy="25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18" fill="norm" stroke="1" extrusionOk="0">
                  <a:moveTo>
                    <a:pt x="19942" y="2825"/>
                  </a:moveTo>
                  <a:cubicBezTo>
                    <a:pt x="18142" y="1575"/>
                    <a:pt x="16342" y="326"/>
                    <a:pt x="13256" y="58"/>
                  </a:cubicBezTo>
                  <a:cubicBezTo>
                    <a:pt x="10171" y="-210"/>
                    <a:pt x="5799" y="504"/>
                    <a:pt x="3228" y="1307"/>
                  </a:cubicBezTo>
                  <a:cubicBezTo>
                    <a:pt x="656" y="2111"/>
                    <a:pt x="-115" y="3003"/>
                    <a:pt x="14" y="4342"/>
                  </a:cubicBezTo>
                  <a:cubicBezTo>
                    <a:pt x="142" y="5681"/>
                    <a:pt x="1171" y="7466"/>
                    <a:pt x="4642" y="9162"/>
                  </a:cubicBezTo>
                  <a:cubicBezTo>
                    <a:pt x="8114" y="10858"/>
                    <a:pt x="14028" y="12464"/>
                    <a:pt x="17371" y="13625"/>
                  </a:cubicBezTo>
                  <a:cubicBezTo>
                    <a:pt x="20714" y="14785"/>
                    <a:pt x="21485" y="15499"/>
                    <a:pt x="21485" y="16302"/>
                  </a:cubicBezTo>
                  <a:cubicBezTo>
                    <a:pt x="21485" y="17106"/>
                    <a:pt x="20714" y="17998"/>
                    <a:pt x="18914" y="18891"/>
                  </a:cubicBezTo>
                  <a:cubicBezTo>
                    <a:pt x="17114" y="19783"/>
                    <a:pt x="14285" y="20676"/>
                    <a:pt x="12099" y="21033"/>
                  </a:cubicBezTo>
                  <a:cubicBezTo>
                    <a:pt x="9914" y="21390"/>
                    <a:pt x="8371" y="21211"/>
                    <a:pt x="7856" y="20676"/>
                  </a:cubicBezTo>
                  <a:cubicBezTo>
                    <a:pt x="7342" y="20140"/>
                    <a:pt x="7856" y="19248"/>
                    <a:pt x="8371" y="18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025650" y="4180720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025649" y="407277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130606" y="4108169"/>
              <a:ext cx="136345" cy="19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12" fill="norm" stroke="1" extrusionOk="0">
                  <a:moveTo>
                    <a:pt x="470" y="2312"/>
                  </a:moveTo>
                  <a:cubicBezTo>
                    <a:pt x="137" y="7037"/>
                    <a:pt x="-195" y="11762"/>
                    <a:pt x="137" y="12100"/>
                  </a:cubicBezTo>
                  <a:cubicBezTo>
                    <a:pt x="470" y="12437"/>
                    <a:pt x="1467" y="8387"/>
                    <a:pt x="2962" y="5462"/>
                  </a:cubicBezTo>
                  <a:cubicBezTo>
                    <a:pt x="4457" y="2537"/>
                    <a:pt x="6451" y="737"/>
                    <a:pt x="8943" y="174"/>
                  </a:cubicBezTo>
                  <a:cubicBezTo>
                    <a:pt x="11436" y="-388"/>
                    <a:pt x="14427" y="287"/>
                    <a:pt x="16587" y="3999"/>
                  </a:cubicBezTo>
                  <a:cubicBezTo>
                    <a:pt x="18747" y="7712"/>
                    <a:pt x="20076" y="14462"/>
                    <a:pt x="21405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279650" y="3858316"/>
              <a:ext cx="118358" cy="23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71" fill="norm" stroke="1" extrusionOk="0">
                  <a:moveTo>
                    <a:pt x="0" y="2713"/>
                  </a:moveTo>
                  <a:cubicBezTo>
                    <a:pt x="1137" y="1766"/>
                    <a:pt x="2274" y="818"/>
                    <a:pt x="3979" y="345"/>
                  </a:cubicBezTo>
                  <a:cubicBezTo>
                    <a:pt x="5684" y="-129"/>
                    <a:pt x="7958" y="-129"/>
                    <a:pt x="10800" y="439"/>
                  </a:cubicBezTo>
                  <a:cubicBezTo>
                    <a:pt x="13642" y="1008"/>
                    <a:pt x="17053" y="2145"/>
                    <a:pt x="18189" y="3566"/>
                  </a:cubicBezTo>
                  <a:cubicBezTo>
                    <a:pt x="19326" y="4987"/>
                    <a:pt x="18189" y="6692"/>
                    <a:pt x="17053" y="7924"/>
                  </a:cubicBezTo>
                  <a:cubicBezTo>
                    <a:pt x="15916" y="9155"/>
                    <a:pt x="14779" y="9913"/>
                    <a:pt x="15537" y="10671"/>
                  </a:cubicBezTo>
                  <a:cubicBezTo>
                    <a:pt x="16295" y="11429"/>
                    <a:pt x="18947" y="12187"/>
                    <a:pt x="20274" y="13229"/>
                  </a:cubicBezTo>
                  <a:cubicBezTo>
                    <a:pt x="21600" y="14271"/>
                    <a:pt x="21600" y="15597"/>
                    <a:pt x="19516" y="17018"/>
                  </a:cubicBezTo>
                  <a:cubicBezTo>
                    <a:pt x="17432" y="18439"/>
                    <a:pt x="13263" y="19955"/>
                    <a:pt x="909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152649" y="4142620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29"/>
                    <a:pt x="10800" y="5657"/>
                    <a:pt x="7200" y="9257"/>
                  </a:cubicBezTo>
                  <a:cubicBezTo>
                    <a:pt x="3600" y="12857"/>
                    <a:pt x="1800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580216" y="3944547"/>
              <a:ext cx="137584" cy="49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333"/>
                  </a:moveTo>
                  <a:cubicBezTo>
                    <a:pt x="19606" y="147"/>
                    <a:pt x="17612" y="-39"/>
                    <a:pt x="15951" y="8"/>
                  </a:cubicBezTo>
                  <a:cubicBezTo>
                    <a:pt x="14289" y="54"/>
                    <a:pt x="12960" y="333"/>
                    <a:pt x="10800" y="1777"/>
                  </a:cubicBezTo>
                  <a:cubicBezTo>
                    <a:pt x="8640" y="3220"/>
                    <a:pt x="5649" y="5827"/>
                    <a:pt x="3489" y="8620"/>
                  </a:cubicBezTo>
                  <a:cubicBezTo>
                    <a:pt x="1329" y="11413"/>
                    <a:pt x="0" y="14392"/>
                    <a:pt x="0" y="16487"/>
                  </a:cubicBezTo>
                  <a:cubicBezTo>
                    <a:pt x="0" y="18582"/>
                    <a:pt x="1329" y="19792"/>
                    <a:pt x="2991" y="20490"/>
                  </a:cubicBezTo>
                  <a:cubicBezTo>
                    <a:pt x="4652" y="21189"/>
                    <a:pt x="6646" y="21375"/>
                    <a:pt x="864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749550" y="4070349"/>
              <a:ext cx="336550" cy="32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1766" y="17440"/>
                    <a:pt x="3532" y="13398"/>
                    <a:pt x="4687" y="10124"/>
                  </a:cubicBezTo>
                  <a:cubicBezTo>
                    <a:pt x="5842" y="6849"/>
                    <a:pt x="6385" y="4340"/>
                    <a:pt x="6589" y="2668"/>
                  </a:cubicBezTo>
                  <a:cubicBezTo>
                    <a:pt x="6792" y="996"/>
                    <a:pt x="6657" y="160"/>
                    <a:pt x="6317" y="20"/>
                  </a:cubicBezTo>
                  <a:cubicBezTo>
                    <a:pt x="5977" y="-119"/>
                    <a:pt x="5434" y="438"/>
                    <a:pt x="4958" y="2598"/>
                  </a:cubicBezTo>
                  <a:cubicBezTo>
                    <a:pt x="4483" y="4758"/>
                    <a:pt x="4075" y="8521"/>
                    <a:pt x="3940" y="10890"/>
                  </a:cubicBezTo>
                  <a:cubicBezTo>
                    <a:pt x="3804" y="13259"/>
                    <a:pt x="3940" y="14235"/>
                    <a:pt x="4279" y="14931"/>
                  </a:cubicBezTo>
                  <a:cubicBezTo>
                    <a:pt x="4619" y="15628"/>
                    <a:pt x="5162" y="16046"/>
                    <a:pt x="5842" y="16186"/>
                  </a:cubicBezTo>
                  <a:cubicBezTo>
                    <a:pt x="6521" y="16325"/>
                    <a:pt x="7336" y="16186"/>
                    <a:pt x="8423" y="15001"/>
                  </a:cubicBezTo>
                  <a:cubicBezTo>
                    <a:pt x="9509" y="13816"/>
                    <a:pt x="10868" y="11587"/>
                    <a:pt x="11819" y="9636"/>
                  </a:cubicBezTo>
                  <a:cubicBezTo>
                    <a:pt x="12770" y="7685"/>
                    <a:pt x="13313" y="6013"/>
                    <a:pt x="13789" y="4619"/>
                  </a:cubicBezTo>
                  <a:cubicBezTo>
                    <a:pt x="14264" y="3226"/>
                    <a:pt x="14672" y="2111"/>
                    <a:pt x="14875" y="1971"/>
                  </a:cubicBezTo>
                  <a:cubicBezTo>
                    <a:pt x="15079" y="1832"/>
                    <a:pt x="15079" y="2668"/>
                    <a:pt x="15283" y="4340"/>
                  </a:cubicBezTo>
                  <a:cubicBezTo>
                    <a:pt x="15487" y="6013"/>
                    <a:pt x="15894" y="8521"/>
                    <a:pt x="16574" y="10333"/>
                  </a:cubicBezTo>
                  <a:cubicBezTo>
                    <a:pt x="17253" y="12144"/>
                    <a:pt x="18204" y="13259"/>
                    <a:pt x="19087" y="13677"/>
                  </a:cubicBezTo>
                  <a:cubicBezTo>
                    <a:pt x="19970" y="14095"/>
                    <a:pt x="20785" y="13816"/>
                    <a:pt x="21600" y="13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079750" y="3964820"/>
              <a:ext cx="12298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8361" y="0"/>
                  </a:moveTo>
                  <a:cubicBezTo>
                    <a:pt x="6968" y="313"/>
                    <a:pt x="5574" y="626"/>
                    <a:pt x="5052" y="1043"/>
                  </a:cubicBezTo>
                  <a:cubicBezTo>
                    <a:pt x="4529" y="1461"/>
                    <a:pt x="4877" y="1983"/>
                    <a:pt x="7316" y="3130"/>
                  </a:cubicBezTo>
                  <a:cubicBezTo>
                    <a:pt x="9755" y="4278"/>
                    <a:pt x="14284" y="6052"/>
                    <a:pt x="17245" y="8139"/>
                  </a:cubicBezTo>
                  <a:cubicBezTo>
                    <a:pt x="20206" y="10226"/>
                    <a:pt x="21600" y="12626"/>
                    <a:pt x="18465" y="14922"/>
                  </a:cubicBezTo>
                  <a:cubicBezTo>
                    <a:pt x="15329" y="17217"/>
                    <a:pt x="7665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600450" y="4206120"/>
              <a:ext cx="254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731122" y="4155320"/>
              <a:ext cx="2172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929"/>
                    <a:pt x="4448" y="11859"/>
                    <a:pt x="1502" y="15353"/>
                  </a:cubicBezTo>
                  <a:cubicBezTo>
                    <a:pt x="-1443" y="18847"/>
                    <a:pt x="521" y="19906"/>
                    <a:pt x="2484" y="20541"/>
                  </a:cubicBezTo>
                  <a:cubicBezTo>
                    <a:pt x="4448" y="21176"/>
                    <a:pt x="6412" y="21388"/>
                    <a:pt x="8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998765" y="4080936"/>
              <a:ext cx="103335" cy="23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04" fill="norm" stroke="1" extrusionOk="0">
                  <a:moveTo>
                    <a:pt x="19794" y="2679"/>
                  </a:moveTo>
                  <a:cubicBezTo>
                    <a:pt x="18930" y="1732"/>
                    <a:pt x="18066" y="784"/>
                    <a:pt x="16554" y="311"/>
                  </a:cubicBezTo>
                  <a:cubicBezTo>
                    <a:pt x="15042" y="-163"/>
                    <a:pt x="12882" y="-163"/>
                    <a:pt x="10506" y="784"/>
                  </a:cubicBezTo>
                  <a:cubicBezTo>
                    <a:pt x="8130" y="1732"/>
                    <a:pt x="5538" y="3626"/>
                    <a:pt x="3378" y="6469"/>
                  </a:cubicBezTo>
                  <a:cubicBezTo>
                    <a:pt x="1218" y="9311"/>
                    <a:pt x="-510" y="13100"/>
                    <a:pt x="138" y="15848"/>
                  </a:cubicBezTo>
                  <a:cubicBezTo>
                    <a:pt x="786" y="18595"/>
                    <a:pt x="3810" y="20300"/>
                    <a:pt x="7698" y="20869"/>
                  </a:cubicBezTo>
                  <a:cubicBezTo>
                    <a:pt x="11586" y="21437"/>
                    <a:pt x="16338" y="20869"/>
                    <a:pt x="21090" y="20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161493" y="4122754"/>
              <a:ext cx="123387" cy="13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0564" fill="norm" stroke="1" extrusionOk="0">
                  <a:moveTo>
                    <a:pt x="14738" y="5036"/>
                  </a:moveTo>
                  <a:cubicBezTo>
                    <a:pt x="14738" y="3399"/>
                    <a:pt x="14738" y="1763"/>
                    <a:pt x="13658" y="781"/>
                  </a:cubicBezTo>
                  <a:cubicBezTo>
                    <a:pt x="12578" y="-201"/>
                    <a:pt x="10418" y="-528"/>
                    <a:pt x="7898" y="1436"/>
                  </a:cubicBezTo>
                  <a:cubicBezTo>
                    <a:pt x="5378" y="3399"/>
                    <a:pt x="2498" y="7654"/>
                    <a:pt x="1058" y="10763"/>
                  </a:cubicBezTo>
                  <a:cubicBezTo>
                    <a:pt x="-382" y="13872"/>
                    <a:pt x="-382" y="15836"/>
                    <a:pt x="1238" y="17636"/>
                  </a:cubicBezTo>
                  <a:cubicBezTo>
                    <a:pt x="2858" y="19436"/>
                    <a:pt x="6098" y="21072"/>
                    <a:pt x="9698" y="20417"/>
                  </a:cubicBezTo>
                  <a:cubicBezTo>
                    <a:pt x="13298" y="19763"/>
                    <a:pt x="17258" y="16817"/>
                    <a:pt x="19238" y="14527"/>
                  </a:cubicBezTo>
                  <a:cubicBezTo>
                    <a:pt x="21218" y="12236"/>
                    <a:pt x="21218" y="10599"/>
                    <a:pt x="20678" y="9127"/>
                  </a:cubicBezTo>
                  <a:cubicBezTo>
                    <a:pt x="20138" y="7654"/>
                    <a:pt x="19058" y="6345"/>
                    <a:pt x="17618" y="6017"/>
                  </a:cubicBezTo>
                  <a:cubicBezTo>
                    <a:pt x="16178" y="5690"/>
                    <a:pt x="14378" y="6345"/>
                    <a:pt x="12578" y="6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337117" y="4100287"/>
              <a:ext cx="88833" cy="19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78" fill="norm" stroke="1" extrusionOk="0">
                  <a:moveTo>
                    <a:pt x="21082" y="6171"/>
                  </a:moveTo>
                  <a:cubicBezTo>
                    <a:pt x="21082" y="4985"/>
                    <a:pt x="21082" y="3798"/>
                    <a:pt x="20077" y="2848"/>
                  </a:cubicBezTo>
                  <a:cubicBezTo>
                    <a:pt x="19073" y="1899"/>
                    <a:pt x="17063" y="1187"/>
                    <a:pt x="14552" y="712"/>
                  </a:cubicBezTo>
                  <a:cubicBezTo>
                    <a:pt x="12040" y="237"/>
                    <a:pt x="9026" y="0"/>
                    <a:pt x="6263" y="0"/>
                  </a:cubicBezTo>
                  <a:cubicBezTo>
                    <a:pt x="3501" y="0"/>
                    <a:pt x="989" y="237"/>
                    <a:pt x="235" y="949"/>
                  </a:cubicBezTo>
                  <a:cubicBezTo>
                    <a:pt x="-518" y="1662"/>
                    <a:pt x="487" y="2848"/>
                    <a:pt x="4003" y="5222"/>
                  </a:cubicBezTo>
                  <a:cubicBezTo>
                    <a:pt x="7519" y="7596"/>
                    <a:pt x="13547" y="11156"/>
                    <a:pt x="16561" y="13530"/>
                  </a:cubicBezTo>
                  <a:cubicBezTo>
                    <a:pt x="19575" y="15903"/>
                    <a:pt x="19575" y="17090"/>
                    <a:pt x="18068" y="18158"/>
                  </a:cubicBezTo>
                  <a:cubicBezTo>
                    <a:pt x="16561" y="19226"/>
                    <a:pt x="13547" y="20176"/>
                    <a:pt x="10533" y="20769"/>
                  </a:cubicBezTo>
                  <a:cubicBezTo>
                    <a:pt x="7519" y="21363"/>
                    <a:pt x="4505" y="21600"/>
                    <a:pt x="2998" y="21125"/>
                  </a:cubicBezTo>
                  <a:cubicBezTo>
                    <a:pt x="1491" y="20651"/>
                    <a:pt x="1491" y="19464"/>
                    <a:pt x="1491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549577" y="3998394"/>
              <a:ext cx="162124" cy="28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84" fill="norm" stroke="1" extrusionOk="0">
                  <a:moveTo>
                    <a:pt x="21210" y="2663"/>
                  </a:moveTo>
                  <a:cubicBezTo>
                    <a:pt x="18995" y="1731"/>
                    <a:pt x="16779" y="798"/>
                    <a:pt x="14979" y="332"/>
                  </a:cubicBezTo>
                  <a:cubicBezTo>
                    <a:pt x="13179" y="-134"/>
                    <a:pt x="11795" y="-134"/>
                    <a:pt x="10272" y="488"/>
                  </a:cubicBezTo>
                  <a:cubicBezTo>
                    <a:pt x="8748" y="1109"/>
                    <a:pt x="7087" y="2352"/>
                    <a:pt x="5287" y="5072"/>
                  </a:cubicBezTo>
                  <a:cubicBezTo>
                    <a:pt x="3487" y="7791"/>
                    <a:pt x="1548" y="11987"/>
                    <a:pt x="579" y="14551"/>
                  </a:cubicBezTo>
                  <a:cubicBezTo>
                    <a:pt x="-390" y="17115"/>
                    <a:pt x="-390" y="18047"/>
                    <a:pt x="2518" y="18980"/>
                  </a:cubicBezTo>
                  <a:cubicBezTo>
                    <a:pt x="5425" y="19912"/>
                    <a:pt x="11241" y="20844"/>
                    <a:pt x="14841" y="21155"/>
                  </a:cubicBezTo>
                  <a:cubicBezTo>
                    <a:pt x="18441" y="21466"/>
                    <a:pt x="19825" y="21155"/>
                    <a:pt x="21210" y="2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797719" y="4142620"/>
              <a:ext cx="294981" cy="1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08" fill="norm" stroke="1" extrusionOk="0">
                  <a:moveTo>
                    <a:pt x="6227" y="4378"/>
                  </a:moveTo>
                  <a:cubicBezTo>
                    <a:pt x="5301" y="9924"/>
                    <a:pt x="4375" y="15470"/>
                    <a:pt x="3372" y="18389"/>
                  </a:cubicBezTo>
                  <a:cubicBezTo>
                    <a:pt x="2370" y="21308"/>
                    <a:pt x="1290" y="21600"/>
                    <a:pt x="672" y="20870"/>
                  </a:cubicBezTo>
                  <a:cubicBezTo>
                    <a:pt x="55" y="20141"/>
                    <a:pt x="-99" y="18389"/>
                    <a:pt x="55" y="15616"/>
                  </a:cubicBezTo>
                  <a:cubicBezTo>
                    <a:pt x="210" y="12843"/>
                    <a:pt x="672" y="9049"/>
                    <a:pt x="2447" y="6714"/>
                  </a:cubicBezTo>
                  <a:cubicBezTo>
                    <a:pt x="4221" y="4378"/>
                    <a:pt x="7307" y="3503"/>
                    <a:pt x="10701" y="2627"/>
                  </a:cubicBezTo>
                  <a:cubicBezTo>
                    <a:pt x="14095" y="1751"/>
                    <a:pt x="17798" y="876"/>
                    <a:pt x="215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086350" y="3965762"/>
              <a:ext cx="133350" cy="157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600"/>
                  </a:moveTo>
                  <a:cubicBezTo>
                    <a:pt x="1371" y="736"/>
                    <a:pt x="2743" y="-128"/>
                    <a:pt x="5314" y="16"/>
                  </a:cubicBezTo>
                  <a:cubicBezTo>
                    <a:pt x="7886" y="160"/>
                    <a:pt x="11657" y="1312"/>
                    <a:pt x="13029" y="3904"/>
                  </a:cubicBezTo>
                  <a:cubicBezTo>
                    <a:pt x="14400" y="6496"/>
                    <a:pt x="13371" y="10528"/>
                    <a:pt x="12343" y="13120"/>
                  </a:cubicBezTo>
                  <a:cubicBezTo>
                    <a:pt x="11314" y="15712"/>
                    <a:pt x="10286" y="16864"/>
                    <a:pt x="9086" y="18016"/>
                  </a:cubicBezTo>
                  <a:cubicBezTo>
                    <a:pt x="7886" y="19168"/>
                    <a:pt x="6514" y="20320"/>
                    <a:pt x="6686" y="20896"/>
                  </a:cubicBezTo>
                  <a:cubicBezTo>
                    <a:pt x="6857" y="21472"/>
                    <a:pt x="8571" y="21472"/>
                    <a:pt x="11314" y="21328"/>
                  </a:cubicBezTo>
                  <a:cubicBezTo>
                    <a:pt x="14057" y="21184"/>
                    <a:pt x="17829" y="20896"/>
                    <a:pt x="21600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283199" y="3958470"/>
              <a:ext cx="12526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7280" y="0"/>
                  </a:moveTo>
                  <a:cubicBezTo>
                    <a:pt x="19080" y="3200"/>
                    <a:pt x="20880" y="6400"/>
                    <a:pt x="21240" y="9314"/>
                  </a:cubicBezTo>
                  <a:cubicBezTo>
                    <a:pt x="21600" y="12229"/>
                    <a:pt x="20520" y="14857"/>
                    <a:pt x="16740" y="16857"/>
                  </a:cubicBezTo>
                  <a:cubicBezTo>
                    <a:pt x="12960" y="18857"/>
                    <a:pt x="648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1123950" y="5515922"/>
              <a:ext cx="22225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760" y="11153"/>
                    <a:pt x="11520" y="2153"/>
                    <a:pt x="15120" y="353"/>
                  </a:cubicBezTo>
                  <a:cubicBezTo>
                    <a:pt x="18720" y="-1447"/>
                    <a:pt x="2016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206500" y="5711070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990545" y="5462429"/>
              <a:ext cx="143056" cy="28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172" fill="norm" stroke="1" extrusionOk="0">
                  <a:moveTo>
                    <a:pt x="21157" y="3830"/>
                  </a:moveTo>
                  <a:cubicBezTo>
                    <a:pt x="18966" y="2421"/>
                    <a:pt x="16774" y="1012"/>
                    <a:pt x="14114" y="386"/>
                  </a:cubicBezTo>
                  <a:cubicBezTo>
                    <a:pt x="11453" y="-240"/>
                    <a:pt x="8322" y="-83"/>
                    <a:pt x="5661" y="699"/>
                  </a:cubicBezTo>
                  <a:cubicBezTo>
                    <a:pt x="3000" y="1482"/>
                    <a:pt x="809" y="2890"/>
                    <a:pt x="183" y="4299"/>
                  </a:cubicBezTo>
                  <a:cubicBezTo>
                    <a:pt x="-443" y="5708"/>
                    <a:pt x="496" y="7117"/>
                    <a:pt x="3627" y="8760"/>
                  </a:cubicBezTo>
                  <a:cubicBezTo>
                    <a:pt x="6757" y="10403"/>
                    <a:pt x="12079" y="12282"/>
                    <a:pt x="15522" y="14003"/>
                  </a:cubicBezTo>
                  <a:cubicBezTo>
                    <a:pt x="18966" y="15725"/>
                    <a:pt x="20531" y="17290"/>
                    <a:pt x="19592" y="18543"/>
                  </a:cubicBezTo>
                  <a:cubicBezTo>
                    <a:pt x="18653" y="19795"/>
                    <a:pt x="15209" y="20734"/>
                    <a:pt x="12705" y="21047"/>
                  </a:cubicBezTo>
                  <a:cubicBezTo>
                    <a:pt x="10200" y="21360"/>
                    <a:pt x="8635" y="21047"/>
                    <a:pt x="7540" y="20499"/>
                  </a:cubicBezTo>
                  <a:cubicBezTo>
                    <a:pt x="6444" y="19951"/>
                    <a:pt x="5818" y="19169"/>
                    <a:pt x="6131" y="18543"/>
                  </a:cubicBezTo>
                  <a:cubicBezTo>
                    <a:pt x="6444" y="17917"/>
                    <a:pt x="7696" y="17447"/>
                    <a:pt x="8948" y="1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2247900" y="5526920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2222500" y="5457070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2324100" y="5483241"/>
              <a:ext cx="133350" cy="204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057" y="2564"/>
                  </a:moveTo>
                  <a:cubicBezTo>
                    <a:pt x="1371" y="8075"/>
                    <a:pt x="686" y="13585"/>
                    <a:pt x="343" y="16891"/>
                  </a:cubicBezTo>
                  <a:cubicBezTo>
                    <a:pt x="0" y="20197"/>
                    <a:pt x="0" y="21299"/>
                    <a:pt x="0" y="21299"/>
                  </a:cubicBezTo>
                  <a:cubicBezTo>
                    <a:pt x="0" y="21299"/>
                    <a:pt x="0" y="20197"/>
                    <a:pt x="514" y="17001"/>
                  </a:cubicBezTo>
                  <a:cubicBezTo>
                    <a:pt x="1029" y="13805"/>
                    <a:pt x="2057" y="8515"/>
                    <a:pt x="3257" y="5209"/>
                  </a:cubicBezTo>
                  <a:cubicBezTo>
                    <a:pt x="4457" y="1903"/>
                    <a:pt x="5829" y="581"/>
                    <a:pt x="8057" y="140"/>
                  </a:cubicBezTo>
                  <a:cubicBezTo>
                    <a:pt x="10286" y="-301"/>
                    <a:pt x="13371" y="140"/>
                    <a:pt x="15771" y="3777"/>
                  </a:cubicBezTo>
                  <a:cubicBezTo>
                    <a:pt x="18171" y="7413"/>
                    <a:pt x="19886" y="14246"/>
                    <a:pt x="21600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444749" y="5216950"/>
              <a:ext cx="106343" cy="22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77" fill="norm" stroke="1" extrusionOk="0">
                  <a:moveTo>
                    <a:pt x="7477" y="2889"/>
                  </a:moveTo>
                  <a:cubicBezTo>
                    <a:pt x="6646" y="1889"/>
                    <a:pt x="5815" y="889"/>
                    <a:pt x="6438" y="389"/>
                  </a:cubicBezTo>
                  <a:cubicBezTo>
                    <a:pt x="7062" y="-111"/>
                    <a:pt x="9138" y="-111"/>
                    <a:pt x="11008" y="289"/>
                  </a:cubicBezTo>
                  <a:cubicBezTo>
                    <a:pt x="12877" y="689"/>
                    <a:pt x="14538" y="1489"/>
                    <a:pt x="15162" y="2989"/>
                  </a:cubicBezTo>
                  <a:cubicBezTo>
                    <a:pt x="15785" y="4489"/>
                    <a:pt x="15369" y="6689"/>
                    <a:pt x="14123" y="7989"/>
                  </a:cubicBezTo>
                  <a:cubicBezTo>
                    <a:pt x="12877" y="9289"/>
                    <a:pt x="10800" y="9689"/>
                    <a:pt x="10800" y="10289"/>
                  </a:cubicBezTo>
                  <a:cubicBezTo>
                    <a:pt x="10800" y="10889"/>
                    <a:pt x="12877" y="11689"/>
                    <a:pt x="14746" y="12489"/>
                  </a:cubicBezTo>
                  <a:cubicBezTo>
                    <a:pt x="16615" y="13289"/>
                    <a:pt x="18277" y="14089"/>
                    <a:pt x="19523" y="15089"/>
                  </a:cubicBezTo>
                  <a:cubicBezTo>
                    <a:pt x="20769" y="16089"/>
                    <a:pt x="21600" y="17289"/>
                    <a:pt x="19938" y="18389"/>
                  </a:cubicBezTo>
                  <a:cubicBezTo>
                    <a:pt x="18277" y="19489"/>
                    <a:pt x="14123" y="20489"/>
                    <a:pt x="11008" y="20989"/>
                  </a:cubicBezTo>
                  <a:cubicBezTo>
                    <a:pt x="7892" y="21489"/>
                    <a:pt x="5815" y="21489"/>
                    <a:pt x="4154" y="21089"/>
                  </a:cubicBezTo>
                  <a:cubicBezTo>
                    <a:pt x="2492" y="20689"/>
                    <a:pt x="1246" y="19889"/>
                    <a:pt x="0" y="19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729266" y="5208633"/>
              <a:ext cx="267935" cy="58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78" fill="norm" stroke="1" extrusionOk="0">
                  <a:moveTo>
                    <a:pt x="21195" y="1667"/>
                  </a:moveTo>
                  <a:cubicBezTo>
                    <a:pt x="20358" y="1043"/>
                    <a:pt x="19521" y="419"/>
                    <a:pt x="18600" y="146"/>
                  </a:cubicBezTo>
                  <a:cubicBezTo>
                    <a:pt x="17679" y="-127"/>
                    <a:pt x="16674" y="-49"/>
                    <a:pt x="14832" y="653"/>
                  </a:cubicBezTo>
                  <a:cubicBezTo>
                    <a:pt x="12990" y="1355"/>
                    <a:pt x="10311" y="2680"/>
                    <a:pt x="7800" y="4396"/>
                  </a:cubicBezTo>
                  <a:cubicBezTo>
                    <a:pt x="5288" y="6111"/>
                    <a:pt x="2944" y="8217"/>
                    <a:pt x="1521" y="10673"/>
                  </a:cubicBezTo>
                  <a:cubicBezTo>
                    <a:pt x="97" y="13129"/>
                    <a:pt x="-405" y="15937"/>
                    <a:pt x="348" y="17808"/>
                  </a:cubicBezTo>
                  <a:cubicBezTo>
                    <a:pt x="1102" y="19679"/>
                    <a:pt x="3111" y="20615"/>
                    <a:pt x="5790" y="21044"/>
                  </a:cubicBezTo>
                  <a:cubicBezTo>
                    <a:pt x="8469" y="21473"/>
                    <a:pt x="11818" y="21395"/>
                    <a:pt x="15167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159306" y="5316157"/>
              <a:ext cx="323759" cy="31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85" fill="norm" stroke="1" extrusionOk="0">
                  <a:moveTo>
                    <a:pt x="20264" y="947"/>
                  </a:moveTo>
                  <a:cubicBezTo>
                    <a:pt x="20822" y="515"/>
                    <a:pt x="21379" y="83"/>
                    <a:pt x="21309" y="11"/>
                  </a:cubicBezTo>
                  <a:cubicBezTo>
                    <a:pt x="21240" y="-61"/>
                    <a:pt x="20543" y="227"/>
                    <a:pt x="18383" y="1163"/>
                  </a:cubicBezTo>
                  <a:cubicBezTo>
                    <a:pt x="16223" y="2099"/>
                    <a:pt x="12600" y="3683"/>
                    <a:pt x="10022" y="4763"/>
                  </a:cubicBezTo>
                  <a:cubicBezTo>
                    <a:pt x="7444" y="5843"/>
                    <a:pt x="5911" y="6419"/>
                    <a:pt x="4656" y="7067"/>
                  </a:cubicBezTo>
                  <a:cubicBezTo>
                    <a:pt x="3402" y="7715"/>
                    <a:pt x="2427" y="8435"/>
                    <a:pt x="2357" y="8867"/>
                  </a:cubicBezTo>
                  <a:cubicBezTo>
                    <a:pt x="2287" y="9299"/>
                    <a:pt x="3124" y="9443"/>
                    <a:pt x="4796" y="9515"/>
                  </a:cubicBezTo>
                  <a:cubicBezTo>
                    <a:pt x="6468" y="9587"/>
                    <a:pt x="8976" y="9587"/>
                    <a:pt x="10649" y="9659"/>
                  </a:cubicBezTo>
                  <a:cubicBezTo>
                    <a:pt x="12321" y="9731"/>
                    <a:pt x="13157" y="9875"/>
                    <a:pt x="13854" y="10163"/>
                  </a:cubicBezTo>
                  <a:cubicBezTo>
                    <a:pt x="14551" y="10451"/>
                    <a:pt x="15108" y="10883"/>
                    <a:pt x="14899" y="11387"/>
                  </a:cubicBezTo>
                  <a:cubicBezTo>
                    <a:pt x="14690" y="11891"/>
                    <a:pt x="13714" y="12467"/>
                    <a:pt x="11554" y="13547"/>
                  </a:cubicBezTo>
                  <a:cubicBezTo>
                    <a:pt x="9394" y="14627"/>
                    <a:pt x="6050" y="16211"/>
                    <a:pt x="4029" y="17147"/>
                  </a:cubicBezTo>
                  <a:cubicBezTo>
                    <a:pt x="2009" y="18083"/>
                    <a:pt x="1312" y="18371"/>
                    <a:pt x="754" y="18875"/>
                  </a:cubicBezTo>
                  <a:cubicBezTo>
                    <a:pt x="197" y="19379"/>
                    <a:pt x="-221" y="20099"/>
                    <a:pt x="127" y="20603"/>
                  </a:cubicBezTo>
                  <a:cubicBezTo>
                    <a:pt x="476" y="21107"/>
                    <a:pt x="1591" y="21395"/>
                    <a:pt x="3890" y="21467"/>
                  </a:cubicBezTo>
                  <a:cubicBezTo>
                    <a:pt x="6189" y="21539"/>
                    <a:pt x="9673" y="21395"/>
                    <a:pt x="12042" y="21179"/>
                  </a:cubicBezTo>
                  <a:cubicBezTo>
                    <a:pt x="14411" y="20963"/>
                    <a:pt x="15665" y="20675"/>
                    <a:pt x="1692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662427" y="5361554"/>
              <a:ext cx="236474" cy="21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99" fill="norm" stroke="1" extrusionOk="0">
                  <a:moveTo>
                    <a:pt x="1284" y="27"/>
                  </a:moveTo>
                  <a:cubicBezTo>
                    <a:pt x="3578" y="1086"/>
                    <a:pt x="5872" y="2144"/>
                    <a:pt x="7114" y="4791"/>
                  </a:cubicBezTo>
                  <a:cubicBezTo>
                    <a:pt x="8357" y="7439"/>
                    <a:pt x="8548" y="11674"/>
                    <a:pt x="7688" y="14639"/>
                  </a:cubicBezTo>
                  <a:cubicBezTo>
                    <a:pt x="6828" y="17603"/>
                    <a:pt x="4916" y="19297"/>
                    <a:pt x="3482" y="20250"/>
                  </a:cubicBezTo>
                  <a:cubicBezTo>
                    <a:pt x="2049" y="21203"/>
                    <a:pt x="1093" y="21415"/>
                    <a:pt x="520" y="20991"/>
                  </a:cubicBezTo>
                  <a:cubicBezTo>
                    <a:pt x="-54" y="20568"/>
                    <a:pt x="-245" y="19509"/>
                    <a:pt x="424" y="18133"/>
                  </a:cubicBezTo>
                  <a:cubicBezTo>
                    <a:pt x="1093" y="16756"/>
                    <a:pt x="2622" y="15062"/>
                    <a:pt x="5394" y="12521"/>
                  </a:cubicBezTo>
                  <a:cubicBezTo>
                    <a:pt x="8166" y="9980"/>
                    <a:pt x="12180" y="6591"/>
                    <a:pt x="14856" y="4156"/>
                  </a:cubicBezTo>
                  <a:cubicBezTo>
                    <a:pt x="17532" y="1721"/>
                    <a:pt x="18870" y="239"/>
                    <a:pt x="18870" y="27"/>
                  </a:cubicBezTo>
                  <a:cubicBezTo>
                    <a:pt x="18870" y="-185"/>
                    <a:pt x="17532" y="874"/>
                    <a:pt x="16098" y="2886"/>
                  </a:cubicBezTo>
                  <a:cubicBezTo>
                    <a:pt x="14665" y="4897"/>
                    <a:pt x="13136" y="7862"/>
                    <a:pt x="12275" y="10191"/>
                  </a:cubicBezTo>
                  <a:cubicBezTo>
                    <a:pt x="11415" y="12521"/>
                    <a:pt x="11224" y="14215"/>
                    <a:pt x="12849" y="15380"/>
                  </a:cubicBezTo>
                  <a:cubicBezTo>
                    <a:pt x="14474" y="16544"/>
                    <a:pt x="17914" y="17180"/>
                    <a:pt x="21355" y="17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000500" y="552057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4194762" y="5337746"/>
              <a:ext cx="164299" cy="41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80" fill="norm" stroke="1" extrusionOk="0">
                  <a:moveTo>
                    <a:pt x="6810" y="6213"/>
                  </a:moveTo>
                  <a:cubicBezTo>
                    <a:pt x="5730" y="7976"/>
                    <a:pt x="4650" y="9739"/>
                    <a:pt x="4110" y="12053"/>
                  </a:cubicBezTo>
                  <a:cubicBezTo>
                    <a:pt x="3570" y="14368"/>
                    <a:pt x="3570" y="17233"/>
                    <a:pt x="3435" y="18996"/>
                  </a:cubicBezTo>
                  <a:cubicBezTo>
                    <a:pt x="3300" y="20760"/>
                    <a:pt x="3030" y="21421"/>
                    <a:pt x="2490" y="21476"/>
                  </a:cubicBezTo>
                  <a:cubicBezTo>
                    <a:pt x="1950" y="21531"/>
                    <a:pt x="1140" y="20980"/>
                    <a:pt x="600" y="19382"/>
                  </a:cubicBezTo>
                  <a:cubicBezTo>
                    <a:pt x="60" y="17784"/>
                    <a:pt x="-210" y="15139"/>
                    <a:pt x="195" y="12274"/>
                  </a:cubicBezTo>
                  <a:cubicBezTo>
                    <a:pt x="600" y="9409"/>
                    <a:pt x="1680" y="6323"/>
                    <a:pt x="3300" y="4229"/>
                  </a:cubicBezTo>
                  <a:cubicBezTo>
                    <a:pt x="4920" y="2135"/>
                    <a:pt x="7080" y="1033"/>
                    <a:pt x="8970" y="482"/>
                  </a:cubicBezTo>
                  <a:cubicBezTo>
                    <a:pt x="10860" y="-69"/>
                    <a:pt x="12480" y="-69"/>
                    <a:pt x="14235" y="96"/>
                  </a:cubicBezTo>
                  <a:cubicBezTo>
                    <a:pt x="15990" y="262"/>
                    <a:pt x="17880" y="592"/>
                    <a:pt x="19230" y="1474"/>
                  </a:cubicBezTo>
                  <a:cubicBezTo>
                    <a:pt x="20580" y="2355"/>
                    <a:pt x="21390" y="3788"/>
                    <a:pt x="20715" y="5111"/>
                  </a:cubicBezTo>
                  <a:cubicBezTo>
                    <a:pt x="20040" y="6433"/>
                    <a:pt x="17880" y="7645"/>
                    <a:pt x="15585" y="8472"/>
                  </a:cubicBezTo>
                  <a:cubicBezTo>
                    <a:pt x="13290" y="9298"/>
                    <a:pt x="10860" y="9739"/>
                    <a:pt x="10725" y="9684"/>
                  </a:cubicBezTo>
                  <a:cubicBezTo>
                    <a:pt x="10590" y="9629"/>
                    <a:pt x="12750" y="9078"/>
                    <a:pt x="14910" y="8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4343399" y="5501520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" y="2571"/>
                    <a:pt x="847" y="5143"/>
                    <a:pt x="4447" y="8743"/>
                  </a:cubicBezTo>
                  <a:cubicBezTo>
                    <a:pt x="8047" y="12343"/>
                    <a:pt x="14824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4362497" y="5520570"/>
              <a:ext cx="69803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85" fill="norm" stroke="1" extrusionOk="0">
                  <a:moveTo>
                    <a:pt x="20950" y="0"/>
                  </a:moveTo>
                  <a:cubicBezTo>
                    <a:pt x="14597" y="4909"/>
                    <a:pt x="8244" y="9818"/>
                    <a:pt x="4432" y="13500"/>
                  </a:cubicBezTo>
                  <a:cubicBezTo>
                    <a:pt x="621" y="17182"/>
                    <a:pt x="-650" y="19636"/>
                    <a:pt x="303" y="20618"/>
                  </a:cubicBezTo>
                  <a:cubicBezTo>
                    <a:pt x="1256" y="21600"/>
                    <a:pt x="4432" y="21109"/>
                    <a:pt x="7609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4497839" y="5371491"/>
              <a:ext cx="93212" cy="20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258" fill="norm" stroke="1" extrusionOk="0">
                  <a:moveTo>
                    <a:pt x="20678" y="967"/>
                  </a:moveTo>
                  <a:cubicBezTo>
                    <a:pt x="17391" y="313"/>
                    <a:pt x="14104" y="-342"/>
                    <a:pt x="10817" y="203"/>
                  </a:cubicBezTo>
                  <a:cubicBezTo>
                    <a:pt x="7530" y="749"/>
                    <a:pt x="4243" y="2494"/>
                    <a:pt x="2130" y="5549"/>
                  </a:cubicBezTo>
                  <a:cubicBezTo>
                    <a:pt x="17" y="8603"/>
                    <a:pt x="-922" y="12967"/>
                    <a:pt x="1191" y="15803"/>
                  </a:cubicBezTo>
                  <a:cubicBezTo>
                    <a:pt x="3304" y="18640"/>
                    <a:pt x="8469" y="19949"/>
                    <a:pt x="13635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608020" y="5374520"/>
              <a:ext cx="70770" cy="17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0" h="21336" fill="norm" stroke="1" extrusionOk="0">
                  <a:moveTo>
                    <a:pt x="5989" y="0"/>
                  </a:moveTo>
                  <a:cubicBezTo>
                    <a:pt x="8989" y="251"/>
                    <a:pt x="11989" y="502"/>
                    <a:pt x="14989" y="2763"/>
                  </a:cubicBezTo>
                  <a:cubicBezTo>
                    <a:pt x="17989" y="5023"/>
                    <a:pt x="20989" y="9293"/>
                    <a:pt x="19789" y="12684"/>
                  </a:cubicBezTo>
                  <a:cubicBezTo>
                    <a:pt x="18589" y="16074"/>
                    <a:pt x="13189" y="18586"/>
                    <a:pt x="8989" y="19967"/>
                  </a:cubicBezTo>
                  <a:cubicBezTo>
                    <a:pt x="4789" y="21349"/>
                    <a:pt x="1789" y="21600"/>
                    <a:pt x="589" y="21098"/>
                  </a:cubicBezTo>
                  <a:cubicBezTo>
                    <a:pt x="-611" y="20595"/>
                    <a:pt x="-11" y="19340"/>
                    <a:pt x="2689" y="17330"/>
                  </a:cubicBezTo>
                  <a:cubicBezTo>
                    <a:pt x="5389" y="15321"/>
                    <a:pt x="10189" y="12558"/>
                    <a:pt x="14989" y="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711700" y="5384616"/>
              <a:ext cx="88900" cy="11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6492"/>
                  </a:moveTo>
                  <a:cubicBezTo>
                    <a:pt x="2571" y="4892"/>
                    <a:pt x="5143" y="3292"/>
                    <a:pt x="7457" y="1892"/>
                  </a:cubicBezTo>
                  <a:cubicBezTo>
                    <a:pt x="9771" y="492"/>
                    <a:pt x="11829" y="-708"/>
                    <a:pt x="11314" y="492"/>
                  </a:cubicBezTo>
                  <a:cubicBezTo>
                    <a:pt x="10800" y="1692"/>
                    <a:pt x="7714" y="5292"/>
                    <a:pt x="5914" y="8092"/>
                  </a:cubicBezTo>
                  <a:cubicBezTo>
                    <a:pt x="4114" y="10892"/>
                    <a:pt x="3600" y="12892"/>
                    <a:pt x="3343" y="14892"/>
                  </a:cubicBezTo>
                  <a:cubicBezTo>
                    <a:pt x="3086" y="16892"/>
                    <a:pt x="3086" y="18892"/>
                    <a:pt x="6171" y="19892"/>
                  </a:cubicBezTo>
                  <a:cubicBezTo>
                    <a:pt x="9257" y="20892"/>
                    <a:pt x="15429" y="20892"/>
                    <a:pt x="2160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832349" y="5349120"/>
              <a:ext cx="7921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600" fill="norm" stroke="1" extrusionOk="0">
                  <a:moveTo>
                    <a:pt x="3240" y="0"/>
                  </a:moveTo>
                  <a:cubicBezTo>
                    <a:pt x="10260" y="2674"/>
                    <a:pt x="17280" y="5349"/>
                    <a:pt x="19440" y="8331"/>
                  </a:cubicBezTo>
                  <a:cubicBezTo>
                    <a:pt x="21600" y="11314"/>
                    <a:pt x="18900" y="14606"/>
                    <a:pt x="15120" y="16869"/>
                  </a:cubicBezTo>
                  <a:cubicBezTo>
                    <a:pt x="11340" y="19131"/>
                    <a:pt x="6480" y="20366"/>
                    <a:pt x="3780" y="20983"/>
                  </a:cubicBezTo>
                  <a:cubicBezTo>
                    <a:pt x="1080" y="21600"/>
                    <a:pt x="54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965699" y="5203070"/>
              <a:ext cx="13261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1934" y="0"/>
                  </a:moveTo>
                  <a:cubicBezTo>
                    <a:pt x="3546" y="104"/>
                    <a:pt x="5158" y="209"/>
                    <a:pt x="7899" y="1357"/>
                  </a:cubicBezTo>
                  <a:cubicBezTo>
                    <a:pt x="10639" y="2504"/>
                    <a:pt x="14507" y="4696"/>
                    <a:pt x="17248" y="7043"/>
                  </a:cubicBezTo>
                  <a:cubicBezTo>
                    <a:pt x="19988" y="9391"/>
                    <a:pt x="21600" y="11896"/>
                    <a:pt x="18537" y="14348"/>
                  </a:cubicBezTo>
                  <a:cubicBezTo>
                    <a:pt x="15475" y="16800"/>
                    <a:pt x="773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016250" y="5740303"/>
              <a:ext cx="215900" cy="15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4662"/>
                  </a:moveTo>
                  <a:cubicBezTo>
                    <a:pt x="212" y="3222"/>
                    <a:pt x="424" y="1782"/>
                    <a:pt x="1165" y="918"/>
                  </a:cubicBezTo>
                  <a:cubicBezTo>
                    <a:pt x="1906" y="54"/>
                    <a:pt x="3176" y="-234"/>
                    <a:pt x="4976" y="198"/>
                  </a:cubicBezTo>
                  <a:cubicBezTo>
                    <a:pt x="6776" y="630"/>
                    <a:pt x="9106" y="1782"/>
                    <a:pt x="10694" y="4086"/>
                  </a:cubicBezTo>
                  <a:cubicBezTo>
                    <a:pt x="12282" y="6390"/>
                    <a:pt x="13129" y="9846"/>
                    <a:pt x="12812" y="12726"/>
                  </a:cubicBezTo>
                  <a:cubicBezTo>
                    <a:pt x="12494" y="15606"/>
                    <a:pt x="11012" y="17910"/>
                    <a:pt x="9635" y="19350"/>
                  </a:cubicBezTo>
                  <a:cubicBezTo>
                    <a:pt x="8259" y="20790"/>
                    <a:pt x="6988" y="21366"/>
                    <a:pt x="6247" y="20646"/>
                  </a:cubicBezTo>
                  <a:cubicBezTo>
                    <a:pt x="5506" y="19926"/>
                    <a:pt x="5294" y="17910"/>
                    <a:pt x="6141" y="15462"/>
                  </a:cubicBezTo>
                  <a:cubicBezTo>
                    <a:pt x="6988" y="13014"/>
                    <a:pt x="8894" y="10134"/>
                    <a:pt x="10482" y="8118"/>
                  </a:cubicBezTo>
                  <a:cubicBezTo>
                    <a:pt x="12071" y="6102"/>
                    <a:pt x="13341" y="4950"/>
                    <a:pt x="13976" y="5094"/>
                  </a:cubicBezTo>
                  <a:cubicBezTo>
                    <a:pt x="14612" y="5238"/>
                    <a:pt x="14612" y="6678"/>
                    <a:pt x="14294" y="8262"/>
                  </a:cubicBezTo>
                  <a:cubicBezTo>
                    <a:pt x="13976" y="9846"/>
                    <a:pt x="13341" y="11574"/>
                    <a:pt x="13024" y="13446"/>
                  </a:cubicBezTo>
                  <a:cubicBezTo>
                    <a:pt x="12706" y="15318"/>
                    <a:pt x="12706" y="17334"/>
                    <a:pt x="14188" y="18486"/>
                  </a:cubicBezTo>
                  <a:cubicBezTo>
                    <a:pt x="15671" y="19638"/>
                    <a:pt x="18635" y="19926"/>
                    <a:pt x="21600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305631" y="5768926"/>
              <a:ext cx="123370" cy="1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03" fill="norm" stroke="1" extrusionOk="0">
                  <a:moveTo>
                    <a:pt x="15582" y="993"/>
                  </a:moveTo>
                  <a:cubicBezTo>
                    <a:pt x="13782" y="248"/>
                    <a:pt x="11982" y="-497"/>
                    <a:pt x="9282" y="434"/>
                  </a:cubicBezTo>
                  <a:cubicBezTo>
                    <a:pt x="6582" y="1365"/>
                    <a:pt x="2982" y="3972"/>
                    <a:pt x="1182" y="6765"/>
                  </a:cubicBezTo>
                  <a:cubicBezTo>
                    <a:pt x="-618" y="9558"/>
                    <a:pt x="-618" y="12537"/>
                    <a:pt x="2982" y="14958"/>
                  </a:cubicBezTo>
                  <a:cubicBezTo>
                    <a:pt x="6582" y="17379"/>
                    <a:pt x="13782" y="19241"/>
                    <a:pt x="20982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327400" y="5850770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517900" y="5701866"/>
              <a:ext cx="330200" cy="20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1523" y="21236"/>
                    <a:pt x="3046" y="21015"/>
                    <a:pt x="4154" y="20574"/>
                  </a:cubicBezTo>
                  <a:cubicBezTo>
                    <a:pt x="5262" y="20134"/>
                    <a:pt x="5954" y="19472"/>
                    <a:pt x="6231" y="18591"/>
                  </a:cubicBezTo>
                  <a:cubicBezTo>
                    <a:pt x="6508" y="17709"/>
                    <a:pt x="6369" y="16607"/>
                    <a:pt x="5885" y="15064"/>
                  </a:cubicBezTo>
                  <a:cubicBezTo>
                    <a:pt x="5400" y="13521"/>
                    <a:pt x="4569" y="11538"/>
                    <a:pt x="4015" y="9995"/>
                  </a:cubicBezTo>
                  <a:cubicBezTo>
                    <a:pt x="3462" y="8452"/>
                    <a:pt x="3185" y="7350"/>
                    <a:pt x="3392" y="5807"/>
                  </a:cubicBezTo>
                  <a:cubicBezTo>
                    <a:pt x="3600" y="4264"/>
                    <a:pt x="4292" y="2280"/>
                    <a:pt x="5538" y="1178"/>
                  </a:cubicBezTo>
                  <a:cubicBezTo>
                    <a:pt x="6785" y="76"/>
                    <a:pt x="8585" y="-144"/>
                    <a:pt x="9831" y="76"/>
                  </a:cubicBezTo>
                  <a:cubicBezTo>
                    <a:pt x="11077" y="297"/>
                    <a:pt x="11769" y="958"/>
                    <a:pt x="11977" y="2721"/>
                  </a:cubicBezTo>
                  <a:cubicBezTo>
                    <a:pt x="12185" y="4485"/>
                    <a:pt x="11908" y="7350"/>
                    <a:pt x="11562" y="9444"/>
                  </a:cubicBezTo>
                  <a:cubicBezTo>
                    <a:pt x="11215" y="11538"/>
                    <a:pt x="10800" y="12860"/>
                    <a:pt x="10592" y="14072"/>
                  </a:cubicBezTo>
                  <a:cubicBezTo>
                    <a:pt x="10385" y="15285"/>
                    <a:pt x="10385" y="16387"/>
                    <a:pt x="10731" y="17048"/>
                  </a:cubicBezTo>
                  <a:cubicBezTo>
                    <a:pt x="11077" y="17709"/>
                    <a:pt x="11769" y="17929"/>
                    <a:pt x="13638" y="17929"/>
                  </a:cubicBezTo>
                  <a:cubicBezTo>
                    <a:pt x="15508" y="17929"/>
                    <a:pt x="18554" y="17709"/>
                    <a:pt x="21600" y="17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448300" y="5526920"/>
              <a:ext cx="311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5600"/>
                    <a:pt x="8816" y="9600"/>
                    <a:pt x="12416" y="6000"/>
                  </a:cubicBezTo>
                  <a:cubicBezTo>
                    <a:pt x="16016" y="2400"/>
                    <a:pt x="188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5619750" y="5469770"/>
              <a:ext cx="31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41"/>
                    <a:pt x="14400" y="12282"/>
                    <a:pt x="18000" y="15882"/>
                  </a:cubicBezTo>
                  <a:cubicBezTo>
                    <a:pt x="21600" y="19482"/>
                    <a:pt x="216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008837" y="5381812"/>
              <a:ext cx="163363" cy="22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09" fill="norm" stroke="1" extrusionOk="0">
                  <a:moveTo>
                    <a:pt x="13896" y="1101"/>
                  </a:moveTo>
                  <a:cubicBezTo>
                    <a:pt x="12511" y="506"/>
                    <a:pt x="11127" y="-88"/>
                    <a:pt x="10019" y="11"/>
                  </a:cubicBezTo>
                  <a:cubicBezTo>
                    <a:pt x="8911" y="110"/>
                    <a:pt x="8081" y="903"/>
                    <a:pt x="6419" y="3479"/>
                  </a:cubicBezTo>
                  <a:cubicBezTo>
                    <a:pt x="4758" y="6055"/>
                    <a:pt x="2265" y="10415"/>
                    <a:pt x="1019" y="13585"/>
                  </a:cubicBezTo>
                  <a:cubicBezTo>
                    <a:pt x="-227" y="16756"/>
                    <a:pt x="-227" y="18738"/>
                    <a:pt x="465" y="19927"/>
                  </a:cubicBezTo>
                  <a:cubicBezTo>
                    <a:pt x="1158" y="21116"/>
                    <a:pt x="2542" y="21512"/>
                    <a:pt x="6142" y="21215"/>
                  </a:cubicBezTo>
                  <a:cubicBezTo>
                    <a:pt x="9742" y="20918"/>
                    <a:pt x="15558" y="19927"/>
                    <a:pt x="21373" y="18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6187342" y="5439028"/>
              <a:ext cx="136417" cy="130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501" fill="norm" stroke="1" extrusionOk="0">
                  <a:moveTo>
                    <a:pt x="14135" y="2833"/>
                  </a:moveTo>
                  <a:cubicBezTo>
                    <a:pt x="12846" y="1836"/>
                    <a:pt x="11556" y="839"/>
                    <a:pt x="10106" y="340"/>
                  </a:cubicBezTo>
                  <a:cubicBezTo>
                    <a:pt x="8655" y="-158"/>
                    <a:pt x="7043" y="-158"/>
                    <a:pt x="5270" y="2168"/>
                  </a:cubicBezTo>
                  <a:cubicBezTo>
                    <a:pt x="3497" y="4494"/>
                    <a:pt x="1562" y="9147"/>
                    <a:pt x="595" y="12304"/>
                  </a:cubicBezTo>
                  <a:cubicBezTo>
                    <a:pt x="-372" y="15460"/>
                    <a:pt x="-372" y="17122"/>
                    <a:pt x="2207" y="18617"/>
                  </a:cubicBezTo>
                  <a:cubicBezTo>
                    <a:pt x="4786" y="20113"/>
                    <a:pt x="9944" y="21442"/>
                    <a:pt x="13652" y="19614"/>
                  </a:cubicBezTo>
                  <a:cubicBezTo>
                    <a:pt x="17359" y="17787"/>
                    <a:pt x="19616" y="12802"/>
                    <a:pt x="20422" y="9479"/>
                  </a:cubicBezTo>
                  <a:cubicBezTo>
                    <a:pt x="21228" y="6156"/>
                    <a:pt x="20583" y="4494"/>
                    <a:pt x="19294" y="3165"/>
                  </a:cubicBezTo>
                  <a:cubicBezTo>
                    <a:pt x="18004" y="1836"/>
                    <a:pt x="16070" y="839"/>
                    <a:pt x="14297" y="340"/>
                  </a:cubicBezTo>
                  <a:cubicBezTo>
                    <a:pt x="12524" y="-158"/>
                    <a:pt x="10912" y="-158"/>
                    <a:pt x="10267" y="673"/>
                  </a:cubicBezTo>
                  <a:cubicBezTo>
                    <a:pt x="9622" y="1504"/>
                    <a:pt x="9944" y="3165"/>
                    <a:pt x="10267" y="4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6356397" y="5431125"/>
              <a:ext cx="137772" cy="17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411" fill="norm" stroke="1" extrusionOk="0">
                  <a:moveTo>
                    <a:pt x="13334" y="2352"/>
                  </a:moveTo>
                  <a:cubicBezTo>
                    <a:pt x="12381" y="1336"/>
                    <a:pt x="11428" y="319"/>
                    <a:pt x="9363" y="65"/>
                  </a:cubicBezTo>
                  <a:cubicBezTo>
                    <a:pt x="7299" y="-189"/>
                    <a:pt x="4122" y="319"/>
                    <a:pt x="2216" y="1209"/>
                  </a:cubicBezTo>
                  <a:cubicBezTo>
                    <a:pt x="310" y="2098"/>
                    <a:pt x="-325" y="3369"/>
                    <a:pt x="151" y="4385"/>
                  </a:cubicBezTo>
                  <a:cubicBezTo>
                    <a:pt x="628" y="5402"/>
                    <a:pt x="2216" y="6164"/>
                    <a:pt x="5710" y="7689"/>
                  </a:cubicBezTo>
                  <a:cubicBezTo>
                    <a:pt x="9204" y="9213"/>
                    <a:pt x="14604" y="11500"/>
                    <a:pt x="17622" y="13406"/>
                  </a:cubicBezTo>
                  <a:cubicBezTo>
                    <a:pt x="20640" y="15312"/>
                    <a:pt x="21275" y="16837"/>
                    <a:pt x="20163" y="18107"/>
                  </a:cubicBezTo>
                  <a:cubicBezTo>
                    <a:pt x="19051" y="19378"/>
                    <a:pt x="16193" y="20395"/>
                    <a:pt x="13016" y="20903"/>
                  </a:cubicBezTo>
                  <a:cubicBezTo>
                    <a:pt x="9840" y="21411"/>
                    <a:pt x="6346" y="21411"/>
                    <a:pt x="2851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673615" y="5207760"/>
              <a:ext cx="228836" cy="63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513" fill="norm" stroke="1" extrusionOk="0">
                  <a:moveTo>
                    <a:pt x="18945" y="56"/>
                  </a:moveTo>
                  <a:cubicBezTo>
                    <a:pt x="17989" y="-15"/>
                    <a:pt x="17033" y="-87"/>
                    <a:pt x="15408" y="306"/>
                  </a:cubicBezTo>
                  <a:cubicBezTo>
                    <a:pt x="13784" y="700"/>
                    <a:pt x="11490" y="1558"/>
                    <a:pt x="8909" y="3096"/>
                  </a:cubicBezTo>
                  <a:cubicBezTo>
                    <a:pt x="6329" y="4634"/>
                    <a:pt x="3461" y="6851"/>
                    <a:pt x="1646" y="8889"/>
                  </a:cubicBezTo>
                  <a:cubicBezTo>
                    <a:pt x="-170" y="10928"/>
                    <a:pt x="-935" y="12787"/>
                    <a:pt x="1741" y="14754"/>
                  </a:cubicBezTo>
                  <a:cubicBezTo>
                    <a:pt x="4417" y="16721"/>
                    <a:pt x="10534" y="18795"/>
                    <a:pt x="14261" y="19939"/>
                  </a:cubicBezTo>
                  <a:cubicBezTo>
                    <a:pt x="17989" y="21084"/>
                    <a:pt x="19327" y="21298"/>
                    <a:pt x="20665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101006" y="5317370"/>
              <a:ext cx="34754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4818" y="960"/>
                  </a:moveTo>
                  <a:cubicBezTo>
                    <a:pt x="15341" y="480"/>
                    <a:pt x="15865" y="0"/>
                    <a:pt x="15865" y="0"/>
                  </a:cubicBezTo>
                  <a:cubicBezTo>
                    <a:pt x="15865" y="0"/>
                    <a:pt x="15341" y="480"/>
                    <a:pt x="13443" y="1520"/>
                  </a:cubicBezTo>
                  <a:cubicBezTo>
                    <a:pt x="11545" y="2560"/>
                    <a:pt x="8272" y="4160"/>
                    <a:pt x="6309" y="5120"/>
                  </a:cubicBezTo>
                  <a:cubicBezTo>
                    <a:pt x="4345" y="6080"/>
                    <a:pt x="3690" y="6400"/>
                    <a:pt x="2905" y="6960"/>
                  </a:cubicBezTo>
                  <a:cubicBezTo>
                    <a:pt x="2119" y="7520"/>
                    <a:pt x="1203" y="8320"/>
                    <a:pt x="1203" y="8880"/>
                  </a:cubicBezTo>
                  <a:cubicBezTo>
                    <a:pt x="1203" y="9440"/>
                    <a:pt x="2119" y="9760"/>
                    <a:pt x="4214" y="9840"/>
                  </a:cubicBezTo>
                  <a:cubicBezTo>
                    <a:pt x="6309" y="9920"/>
                    <a:pt x="9581" y="9760"/>
                    <a:pt x="11610" y="9680"/>
                  </a:cubicBezTo>
                  <a:cubicBezTo>
                    <a:pt x="13639" y="9600"/>
                    <a:pt x="14425" y="9600"/>
                    <a:pt x="14490" y="10080"/>
                  </a:cubicBezTo>
                  <a:cubicBezTo>
                    <a:pt x="14556" y="10560"/>
                    <a:pt x="13901" y="11520"/>
                    <a:pt x="11807" y="12960"/>
                  </a:cubicBezTo>
                  <a:cubicBezTo>
                    <a:pt x="9712" y="14400"/>
                    <a:pt x="6178" y="16320"/>
                    <a:pt x="4083" y="17520"/>
                  </a:cubicBezTo>
                  <a:cubicBezTo>
                    <a:pt x="1989" y="18720"/>
                    <a:pt x="1334" y="19200"/>
                    <a:pt x="810" y="19760"/>
                  </a:cubicBezTo>
                  <a:cubicBezTo>
                    <a:pt x="287" y="20320"/>
                    <a:pt x="-106" y="20960"/>
                    <a:pt x="25" y="21280"/>
                  </a:cubicBezTo>
                  <a:cubicBezTo>
                    <a:pt x="156" y="21600"/>
                    <a:pt x="810" y="21600"/>
                    <a:pt x="3756" y="21360"/>
                  </a:cubicBezTo>
                  <a:cubicBezTo>
                    <a:pt x="6701" y="21120"/>
                    <a:pt x="11938" y="20640"/>
                    <a:pt x="15276" y="20640"/>
                  </a:cubicBezTo>
                  <a:cubicBezTo>
                    <a:pt x="18614" y="20640"/>
                    <a:pt x="20054" y="21120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035800" y="5703506"/>
              <a:ext cx="171450" cy="9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4308"/>
                  </a:moveTo>
                  <a:cubicBezTo>
                    <a:pt x="1067" y="2958"/>
                    <a:pt x="2133" y="1608"/>
                    <a:pt x="4000" y="2058"/>
                  </a:cubicBezTo>
                  <a:cubicBezTo>
                    <a:pt x="5867" y="2508"/>
                    <a:pt x="8533" y="4758"/>
                    <a:pt x="9867" y="7233"/>
                  </a:cubicBezTo>
                  <a:cubicBezTo>
                    <a:pt x="11200" y="9708"/>
                    <a:pt x="11200" y="12408"/>
                    <a:pt x="10533" y="14433"/>
                  </a:cubicBezTo>
                  <a:cubicBezTo>
                    <a:pt x="9867" y="16458"/>
                    <a:pt x="8533" y="17808"/>
                    <a:pt x="7200" y="18933"/>
                  </a:cubicBezTo>
                  <a:cubicBezTo>
                    <a:pt x="5867" y="20058"/>
                    <a:pt x="4533" y="20958"/>
                    <a:pt x="3733" y="20283"/>
                  </a:cubicBezTo>
                  <a:cubicBezTo>
                    <a:pt x="2933" y="19608"/>
                    <a:pt x="2667" y="17358"/>
                    <a:pt x="4000" y="14883"/>
                  </a:cubicBezTo>
                  <a:cubicBezTo>
                    <a:pt x="5333" y="12408"/>
                    <a:pt x="8267" y="9708"/>
                    <a:pt x="10400" y="7683"/>
                  </a:cubicBezTo>
                  <a:cubicBezTo>
                    <a:pt x="12533" y="5658"/>
                    <a:pt x="13867" y="4308"/>
                    <a:pt x="15333" y="2958"/>
                  </a:cubicBezTo>
                  <a:cubicBezTo>
                    <a:pt x="16800" y="1608"/>
                    <a:pt x="18400" y="258"/>
                    <a:pt x="18533" y="33"/>
                  </a:cubicBezTo>
                  <a:cubicBezTo>
                    <a:pt x="18667" y="-192"/>
                    <a:pt x="17333" y="708"/>
                    <a:pt x="15733" y="3408"/>
                  </a:cubicBezTo>
                  <a:cubicBezTo>
                    <a:pt x="14133" y="6108"/>
                    <a:pt x="12267" y="10608"/>
                    <a:pt x="11467" y="13983"/>
                  </a:cubicBezTo>
                  <a:cubicBezTo>
                    <a:pt x="10667" y="17358"/>
                    <a:pt x="10933" y="19608"/>
                    <a:pt x="12800" y="20508"/>
                  </a:cubicBezTo>
                  <a:cubicBezTo>
                    <a:pt x="14667" y="21408"/>
                    <a:pt x="18133" y="20958"/>
                    <a:pt x="21600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7261908" y="5698320"/>
              <a:ext cx="97742" cy="9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685" fill="norm" stroke="1" extrusionOk="0">
                  <a:moveTo>
                    <a:pt x="20780" y="1361"/>
                  </a:moveTo>
                  <a:cubicBezTo>
                    <a:pt x="18530" y="461"/>
                    <a:pt x="16280" y="-439"/>
                    <a:pt x="13130" y="236"/>
                  </a:cubicBezTo>
                  <a:cubicBezTo>
                    <a:pt x="9980" y="911"/>
                    <a:pt x="5930" y="3161"/>
                    <a:pt x="3230" y="5186"/>
                  </a:cubicBezTo>
                  <a:cubicBezTo>
                    <a:pt x="530" y="7211"/>
                    <a:pt x="-820" y="9011"/>
                    <a:pt x="530" y="11711"/>
                  </a:cubicBezTo>
                  <a:cubicBezTo>
                    <a:pt x="1880" y="14411"/>
                    <a:pt x="5930" y="18011"/>
                    <a:pt x="9305" y="19586"/>
                  </a:cubicBezTo>
                  <a:cubicBezTo>
                    <a:pt x="12680" y="21161"/>
                    <a:pt x="15380" y="20711"/>
                    <a:pt x="18080" y="2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7296150" y="5749170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416799" y="5667262"/>
              <a:ext cx="190501" cy="14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9627"/>
                  </a:moveTo>
                  <a:cubicBezTo>
                    <a:pt x="2400" y="19001"/>
                    <a:pt x="4800" y="18375"/>
                    <a:pt x="6720" y="16496"/>
                  </a:cubicBezTo>
                  <a:cubicBezTo>
                    <a:pt x="8640" y="14618"/>
                    <a:pt x="10080" y="11488"/>
                    <a:pt x="10320" y="9453"/>
                  </a:cubicBezTo>
                  <a:cubicBezTo>
                    <a:pt x="10560" y="7418"/>
                    <a:pt x="9600" y="6479"/>
                    <a:pt x="8640" y="5383"/>
                  </a:cubicBezTo>
                  <a:cubicBezTo>
                    <a:pt x="7680" y="4288"/>
                    <a:pt x="6720" y="3035"/>
                    <a:pt x="6840" y="2096"/>
                  </a:cubicBezTo>
                  <a:cubicBezTo>
                    <a:pt x="6960" y="1157"/>
                    <a:pt x="8160" y="531"/>
                    <a:pt x="9360" y="218"/>
                  </a:cubicBezTo>
                  <a:cubicBezTo>
                    <a:pt x="10560" y="-95"/>
                    <a:pt x="11760" y="-95"/>
                    <a:pt x="13200" y="375"/>
                  </a:cubicBezTo>
                  <a:cubicBezTo>
                    <a:pt x="14640" y="844"/>
                    <a:pt x="16320" y="1783"/>
                    <a:pt x="16680" y="3662"/>
                  </a:cubicBezTo>
                  <a:cubicBezTo>
                    <a:pt x="17040" y="5540"/>
                    <a:pt x="16080" y="8357"/>
                    <a:pt x="15240" y="10392"/>
                  </a:cubicBezTo>
                  <a:cubicBezTo>
                    <a:pt x="14400" y="12427"/>
                    <a:pt x="13680" y="13679"/>
                    <a:pt x="13200" y="15088"/>
                  </a:cubicBezTo>
                  <a:cubicBezTo>
                    <a:pt x="12720" y="16496"/>
                    <a:pt x="12480" y="18062"/>
                    <a:pt x="13920" y="19157"/>
                  </a:cubicBezTo>
                  <a:cubicBezTo>
                    <a:pt x="15360" y="20253"/>
                    <a:pt x="18480" y="20879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575550" y="5363745"/>
              <a:ext cx="190500" cy="17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4293"/>
                  </a:moveTo>
                  <a:cubicBezTo>
                    <a:pt x="0" y="2786"/>
                    <a:pt x="0" y="1279"/>
                    <a:pt x="720" y="525"/>
                  </a:cubicBezTo>
                  <a:cubicBezTo>
                    <a:pt x="1440" y="-228"/>
                    <a:pt x="2880" y="-228"/>
                    <a:pt x="5160" y="902"/>
                  </a:cubicBezTo>
                  <a:cubicBezTo>
                    <a:pt x="7440" y="2032"/>
                    <a:pt x="10560" y="4293"/>
                    <a:pt x="11760" y="7432"/>
                  </a:cubicBezTo>
                  <a:cubicBezTo>
                    <a:pt x="12960" y="10572"/>
                    <a:pt x="12240" y="14591"/>
                    <a:pt x="11280" y="16977"/>
                  </a:cubicBezTo>
                  <a:cubicBezTo>
                    <a:pt x="10320" y="19363"/>
                    <a:pt x="9120" y="20116"/>
                    <a:pt x="7920" y="20619"/>
                  </a:cubicBezTo>
                  <a:cubicBezTo>
                    <a:pt x="6720" y="21121"/>
                    <a:pt x="5520" y="21372"/>
                    <a:pt x="4920" y="20493"/>
                  </a:cubicBezTo>
                  <a:cubicBezTo>
                    <a:pt x="4320" y="19614"/>
                    <a:pt x="4320" y="17605"/>
                    <a:pt x="5160" y="15093"/>
                  </a:cubicBezTo>
                  <a:cubicBezTo>
                    <a:pt x="6000" y="12581"/>
                    <a:pt x="7680" y="9567"/>
                    <a:pt x="9360" y="7558"/>
                  </a:cubicBezTo>
                  <a:cubicBezTo>
                    <a:pt x="11040" y="5549"/>
                    <a:pt x="12720" y="4544"/>
                    <a:pt x="14160" y="3916"/>
                  </a:cubicBezTo>
                  <a:cubicBezTo>
                    <a:pt x="15600" y="3288"/>
                    <a:pt x="16800" y="3037"/>
                    <a:pt x="17160" y="3791"/>
                  </a:cubicBezTo>
                  <a:cubicBezTo>
                    <a:pt x="17520" y="4544"/>
                    <a:pt x="17040" y="6302"/>
                    <a:pt x="16440" y="8060"/>
                  </a:cubicBezTo>
                  <a:cubicBezTo>
                    <a:pt x="15840" y="9819"/>
                    <a:pt x="15120" y="11577"/>
                    <a:pt x="14760" y="13335"/>
                  </a:cubicBezTo>
                  <a:cubicBezTo>
                    <a:pt x="14400" y="15093"/>
                    <a:pt x="14400" y="16851"/>
                    <a:pt x="15600" y="17479"/>
                  </a:cubicBezTo>
                  <a:cubicBezTo>
                    <a:pt x="16800" y="18107"/>
                    <a:pt x="19200" y="17605"/>
                    <a:pt x="21600" y="17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744883" y="5245257"/>
              <a:ext cx="116418" cy="10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1571" y="462"/>
                  </a:moveTo>
                  <a:cubicBezTo>
                    <a:pt x="3535" y="30"/>
                    <a:pt x="5498" y="-402"/>
                    <a:pt x="6873" y="678"/>
                  </a:cubicBezTo>
                  <a:cubicBezTo>
                    <a:pt x="8247" y="1758"/>
                    <a:pt x="9033" y="4350"/>
                    <a:pt x="8444" y="7590"/>
                  </a:cubicBezTo>
                  <a:cubicBezTo>
                    <a:pt x="7855" y="10830"/>
                    <a:pt x="5891" y="14718"/>
                    <a:pt x="3927" y="17094"/>
                  </a:cubicBezTo>
                  <a:cubicBezTo>
                    <a:pt x="1964" y="19470"/>
                    <a:pt x="0" y="20334"/>
                    <a:pt x="0" y="20550"/>
                  </a:cubicBezTo>
                  <a:cubicBezTo>
                    <a:pt x="0" y="20766"/>
                    <a:pt x="1964" y="20334"/>
                    <a:pt x="5891" y="20334"/>
                  </a:cubicBezTo>
                  <a:cubicBezTo>
                    <a:pt x="9818" y="20334"/>
                    <a:pt x="15709" y="20766"/>
                    <a:pt x="21600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7925594" y="5313420"/>
              <a:ext cx="134095" cy="38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67" fill="norm" stroke="1" extrusionOk="0">
                  <a:moveTo>
                    <a:pt x="5857" y="8319"/>
                  </a:moveTo>
                  <a:cubicBezTo>
                    <a:pt x="4860" y="11724"/>
                    <a:pt x="3863" y="15128"/>
                    <a:pt x="3198" y="17124"/>
                  </a:cubicBezTo>
                  <a:cubicBezTo>
                    <a:pt x="2533" y="19119"/>
                    <a:pt x="2201" y="19706"/>
                    <a:pt x="1703" y="20293"/>
                  </a:cubicBezTo>
                  <a:cubicBezTo>
                    <a:pt x="1204" y="20880"/>
                    <a:pt x="540" y="21467"/>
                    <a:pt x="207" y="21467"/>
                  </a:cubicBezTo>
                  <a:cubicBezTo>
                    <a:pt x="-125" y="21467"/>
                    <a:pt x="-125" y="20880"/>
                    <a:pt x="706" y="18180"/>
                  </a:cubicBezTo>
                  <a:cubicBezTo>
                    <a:pt x="1537" y="15480"/>
                    <a:pt x="3198" y="10667"/>
                    <a:pt x="4527" y="7556"/>
                  </a:cubicBezTo>
                  <a:cubicBezTo>
                    <a:pt x="5857" y="4445"/>
                    <a:pt x="6853" y="3037"/>
                    <a:pt x="7850" y="1980"/>
                  </a:cubicBezTo>
                  <a:cubicBezTo>
                    <a:pt x="8847" y="924"/>
                    <a:pt x="9844" y="219"/>
                    <a:pt x="11173" y="43"/>
                  </a:cubicBezTo>
                  <a:cubicBezTo>
                    <a:pt x="12503" y="-133"/>
                    <a:pt x="14164" y="219"/>
                    <a:pt x="15992" y="1334"/>
                  </a:cubicBezTo>
                  <a:cubicBezTo>
                    <a:pt x="17820" y="2450"/>
                    <a:pt x="19813" y="4328"/>
                    <a:pt x="20644" y="5560"/>
                  </a:cubicBezTo>
                  <a:cubicBezTo>
                    <a:pt x="21475" y="6793"/>
                    <a:pt x="21143" y="7380"/>
                    <a:pt x="18650" y="7908"/>
                  </a:cubicBezTo>
                  <a:cubicBezTo>
                    <a:pt x="16158" y="8437"/>
                    <a:pt x="11506" y="8906"/>
                    <a:pt x="8515" y="8965"/>
                  </a:cubicBezTo>
                  <a:cubicBezTo>
                    <a:pt x="5524" y="9024"/>
                    <a:pt x="4195" y="8671"/>
                    <a:pt x="2866" y="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058150" y="5444370"/>
              <a:ext cx="69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045450" y="5457070"/>
              <a:ext cx="1016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274"/>
                    <a:pt x="11700" y="4547"/>
                    <a:pt x="8100" y="8147"/>
                  </a:cubicBezTo>
                  <a:cubicBezTo>
                    <a:pt x="4500" y="11747"/>
                    <a:pt x="2250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162375" y="5316167"/>
              <a:ext cx="124376" cy="22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12" fill="norm" stroke="1" extrusionOk="0">
                  <a:moveTo>
                    <a:pt x="21153" y="1338"/>
                  </a:moveTo>
                  <a:cubicBezTo>
                    <a:pt x="19713" y="727"/>
                    <a:pt x="18273" y="116"/>
                    <a:pt x="16653" y="14"/>
                  </a:cubicBezTo>
                  <a:cubicBezTo>
                    <a:pt x="15033" y="-88"/>
                    <a:pt x="13233" y="320"/>
                    <a:pt x="10353" y="2867"/>
                  </a:cubicBezTo>
                  <a:cubicBezTo>
                    <a:pt x="7473" y="5414"/>
                    <a:pt x="3513" y="10101"/>
                    <a:pt x="1533" y="13055"/>
                  </a:cubicBezTo>
                  <a:cubicBezTo>
                    <a:pt x="-447" y="16010"/>
                    <a:pt x="-447" y="17233"/>
                    <a:pt x="1173" y="18354"/>
                  </a:cubicBezTo>
                  <a:cubicBezTo>
                    <a:pt x="2793" y="19474"/>
                    <a:pt x="6033" y="20493"/>
                    <a:pt x="9273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291749" y="5358555"/>
              <a:ext cx="141052" cy="160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44" fill="norm" stroke="1" extrusionOk="0">
                  <a:moveTo>
                    <a:pt x="2108" y="2116"/>
                  </a:moveTo>
                  <a:cubicBezTo>
                    <a:pt x="3061" y="994"/>
                    <a:pt x="4014" y="-128"/>
                    <a:pt x="5285" y="12"/>
                  </a:cubicBezTo>
                  <a:cubicBezTo>
                    <a:pt x="6555" y="153"/>
                    <a:pt x="8143" y="1555"/>
                    <a:pt x="9096" y="3799"/>
                  </a:cubicBezTo>
                  <a:cubicBezTo>
                    <a:pt x="10049" y="6043"/>
                    <a:pt x="10367" y="9129"/>
                    <a:pt x="9573" y="11934"/>
                  </a:cubicBezTo>
                  <a:cubicBezTo>
                    <a:pt x="8779" y="14740"/>
                    <a:pt x="6873" y="17264"/>
                    <a:pt x="5126" y="18947"/>
                  </a:cubicBezTo>
                  <a:cubicBezTo>
                    <a:pt x="3379" y="20630"/>
                    <a:pt x="1791" y="21472"/>
                    <a:pt x="838" y="21191"/>
                  </a:cubicBezTo>
                  <a:cubicBezTo>
                    <a:pt x="-115" y="20911"/>
                    <a:pt x="-433" y="19508"/>
                    <a:pt x="838" y="17685"/>
                  </a:cubicBezTo>
                  <a:cubicBezTo>
                    <a:pt x="2108" y="15862"/>
                    <a:pt x="4967" y="13617"/>
                    <a:pt x="7826" y="11794"/>
                  </a:cubicBezTo>
                  <a:cubicBezTo>
                    <a:pt x="10685" y="9971"/>
                    <a:pt x="13543" y="8568"/>
                    <a:pt x="15767" y="7446"/>
                  </a:cubicBezTo>
                  <a:cubicBezTo>
                    <a:pt x="17991" y="6324"/>
                    <a:pt x="19579" y="5482"/>
                    <a:pt x="19738" y="5482"/>
                  </a:cubicBezTo>
                  <a:cubicBezTo>
                    <a:pt x="19896" y="5482"/>
                    <a:pt x="18626" y="6324"/>
                    <a:pt x="17514" y="7727"/>
                  </a:cubicBezTo>
                  <a:cubicBezTo>
                    <a:pt x="16402" y="9129"/>
                    <a:pt x="15449" y="11093"/>
                    <a:pt x="15132" y="12916"/>
                  </a:cubicBezTo>
                  <a:cubicBezTo>
                    <a:pt x="14814" y="14740"/>
                    <a:pt x="15132" y="16423"/>
                    <a:pt x="16243" y="17404"/>
                  </a:cubicBezTo>
                  <a:cubicBezTo>
                    <a:pt x="17355" y="18386"/>
                    <a:pt x="19261" y="18667"/>
                    <a:pt x="21167" y="18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508999" y="5336420"/>
              <a:ext cx="4503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0" y="0"/>
                  </a:moveTo>
                  <a:cubicBezTo>
                    <a:pt x="8452" y="3138"/>
                    <a:pt x="16904" y="6277"/>
                    <a:pt x="19252" y="9877"/>
                  </a:cubicBezTo>
                  <a:cubicBezTo>
                    <a:pt x="21600" y="13477"/>
                    <a:pt x="17843" y="17538"/>
                    <a:pt x="140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813800" y="5469770"/>
              <a:ext cx="298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3" y="14400"/>
                    <a:pt x="7966" y="7200"/>
                    <a:pt x="11566" y="3600"/>
                  </a:cubicBezTo>
                  <a:cubicBezTo>
                    <a:pt x="15166" y="0"/>
                    <a:pt x="183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199662" y="5233838"/>
              <a:ext cx="261839" cy="47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357" fill="norm" stroke="1" extrusionOk="0">
                  <a:moveTo>
                    <a:pt x="21206" y="333"/>
                  </a:moveTo>
                  <a:cubicBezTo>
                    <a:pt x="19320" y="45"/>
                    <a:pt x="17435" y="-243"/>
                    <a:pt x="14692" y="333"/>
                  </a:cubicBezTo>
                  <a:cubicBezTo>
                    <a:pt x="11949" y="909"/>
                    <a:pt x="8349" y="2349"/>
                    <a:pt x="5606" y="4365"/>
                  </a:cubicBezTo>
                  <a:cubicBezTo>
                    <a:pt x="2863" y="6381"/>
                    <a:pt x="977" y="8973"/>
                    <a:pt x="292" y="11325"/>
                  </a:cubicBezTo>
                  <a:cubicBezTo>
                    <a:pt x="-394" y="13677"/>
                    <a:pt x="120" y="15789"/>
                    <a:pt x="1920" y="17421"/>
                  </a:cubicBezTo>
                  <a:cubicBezTo>
                    <a:pt x="3720" y="19053"/>
                    <a:pt x="6806" y="20205"/>
                    <a:pt x="9892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420974" y="5349120"/>
              <a:ext cx="30722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1474" y="0"/>
                  </a:moveTo>
                  <a:cubicBezTo>
                    <a:pt x="18219" y="1662"/>
                    <a:pt x="14964" y="3323"/>
                    <a:pt x="12301" y="4708"/>
                  </a:cubicBezTo>
                  <a:cubicBezTo>
                    <a:pt x="9638" y="6092"/>
                    <a:pt x="7567" y="7200"/>
                    <a:pt x="6162" y="7938"/>
                  </a:cubicBezTo>
                  <a:cubicBezTo>
                    <a:pt x="4756" y="8677"/>
                    <a:pt x="4016" y="9046"/>
                    <a:pt x="4016" y="9600"/>
                  </a:cubicBezTo>
                  <a:cubicBezTo>
                    <a:pt x="4016" y="10154"/>
                    <a:pt x="4756" y="10892"/>
                    <a:pt x="6162" y="11262"/>
                  </a:cubicBezTo>
                  <a:cubicBezTo>
                    <a:pt x="7567" y="11631"/>
                    <a:pt x="9638" y="11631"/>
                    <a:pt x="11044" y="11723"/>
                  </a:cubicBezTo>
                  <a:cubicBezTo>
                    <a:pt x="12449" y="11815"/>
                    <a:pt x="13189" y="12000"/>
                    <a:pt x="13115" y="12369"/>
                  </a:cubicBezTo>
                  <a:cubicBezTo>
                    <a:pt x="13041" y="12738"/>
                    <a:pt x="12153" y="13292"/>
                    <a:pt x="10008" y="14215"/>
                  </a:cubicBezTo>
                  <a:cubicBezTo>
                    <a:pt x="7863" y="15138"/>
                    <a:pt x="4460" y="16431"/>
                    <a:pt x="2463" y="17446"/>
                  </a:cubicBezTo>
                  <a:cubicBezTo>
                    <a:pt x="466" y="18462"/>
                    <a:pt x="-126" y="19200"/>
                    <a:pt x="22" y="19846"/>
                  </a:cubicBezTo>
                  <a:cubicBezTo>
                    <a:pt x="170" y="20492"/>
                    <a:pt x="1058" y="21046"/>
                    <a:pt x="4312" y="21323"/>
                  </a:cubicBezTo>
                  <a:cubicBezTo>
                    <a:pt x="7567" y="21600"/>
                    <a:pt x="13189" y="21600"/>
                    <a:pt x="18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277350" y="5690244"/>
              <a:ext cx="241300" cy="10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6843"/>
                  </a:moveTo>
                  <a:cubicBezTo>
                    <a:pt x="1516" y="4251"/>
                    <a:pt x="3032" y="1659"/>
                    <a:pt x="4926" y="579"/>
                  </a:cubicBezTo>
                  <a:cubicBezTo>
                    <a:pt x="6821" y="-501"/>
                    <a:pt x="9095" y="-69"/>
                    <a:pt x="10705" y="1875"/>
                  </a:cubicBezTo>
                  <a:cubicBezTo>
                    <a:pt x="12316" y="3819"/>
                    <a:pt x="13263" y="7275"/>
                    <a:pt x="12979" y="10731"/>
                  </a:cubicBezTo>
                  <a:cubicBezTo>
                    <a:pt x="12695" y="14187"/>
                    <a:pt x="11179" y="17643"/>
                    <a:pt x="9568" y="19371"/>
                  </a:cubicBezTo>
                  <a:cubicBezTo>
                    <a:pt x="7958" y="21099"/>
                    <a:pt x="6253" y="21099"/>
                    <a:pt x="5874" y="20019"/>
                  </a:cubicBezTo>
                  <a:cubicBezTo>
                    <a:pt x="5495" y="18939"/>
                    <a:pt x="6442" y="16779"/>
                    <a:pt x="8716" y="13539"/>
                  </a:cubicBezTo>
                  <a:cubicBezTo>
                    <a:pt x="10989" y="10299"/>
                    <a:pt x="14589" y="5979"/>
                    <a:pt x="16863" y="3603"/>
                  </a:cubicBezTo>
                  <a:cubicBezTo>
                    <a:pt x="19137" y="1227"/>
                    <a:pt x="20084" y="795"/>
                    <a:pt x="20084" y="579"/>
                  </a:cubicBezTo>
                  <a:cubicBezTo>
                    <a:pt x="20084" y="363"/>
                    <a:pt x="19137" y="363"/>
                    <a:pt x="17716" y="2091"/>
                  </a:cubicBezTo>
                  <a:cubicBezTo>
                    <a:pt x="16295" y="3819"/>
                    <a:pt x="14400" y="7275"/>
                    <a:pt x="13453" y="10083"/>
                  </a:cubicBezTo>
                  <a:cubicBezTo>
                    <a:pt x="12505" y="12891"/>
                    <a:pt x="12505" y="15051"/>
                    <a:pt x="12979" y="16779"/>
                  </a:cubicBezTo>
                  <a:cubicBezTo>
                    <a:pt x="13453" y="18507"/>
                    <a:pt x="14400" y="19803"/>
                    <a:pt x="15916" y="20451"/>
                  </a:cubicBezTo>
                  <a:cubicBezTo>
                    <a:pt x="17432" y="21099"/>
                    <a:pt x="19516" y="21099"/>
                    <a:pt x="21600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484820" y="5704720"/>
              <a:ext cx="12273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1227" y="0"/>
                  </a:moveTo>
                  <a:cubicBezTo>
                    <a:pt x="17200" y="0"/>
                    <a:pt x="13173" y="0"/>
                    <a:pt x="9695" y="1680"/>
                  </a:cubicBezTo>
                  <a:cubicBezTo>
                    <a:pt x="6217" y="3360"/>
                    <a:pt x="3288" y="6720"/>
                    <a:pt x="1641" y="9840"/>
                  </a:cubicBezTo>
                  <a:cubicBezTo>
                    <a:pt x="-7" y="12960"/>
                    <a:pt x="-373" y="15840"/>
                    <a:pt x="359" y="17520"/>
                  </a:cubicBezTo>
                  <a:cubicBezTo>
                    <a:pt x="1091" y="19200"/>
                    <a:pt x="2922" y="19680"/>
                    <a:pt x="6583" y="20160"/>
                  </a:cubicBezTo>
                  <a:cubicBezTo>
                    <a:pt x="10244" y="20640"/>
                    <a:pt x="15735" y="21120"/>
                    <a:pt x="21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9499600" y="5761870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664699" y="5680114"/>
              <a:ext cx="241301" cy="14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2084" y="20857"/>
                    <a:pt x="4168" y="20231"/>
                    <a:pt x="5684" y="19448"/>
                  </a:cubicBezTo>
                  <a:cubicBezTo>
                    <a:pt x="7200" y="18666"/>
                    <a:pt x="8147" y="17726"/>
                    <a:pt x="8716" y="16474"/>
                  </a:cubicBezTo>
                  <a:cubicBezTo>
                    <a:pt x="9284" y="15222"/>
                    <a:pt x="9474" y="13657"/>
                    <a:pt x="9095" y="12092"/>
                  </a:cubicBezTo>
                  <a:cubicBezTo>
                    <a:pt x="8716" y="10526"/>
                    <a:pt x="7768" y="8961"/>
                    <a:pt x="7011" y="7396"/>
                  </a:cubicBezTo>
                  <a:cubicBezTo>
                    <a:pt x="6253" y="5831"/>
                    <a:pt x="5684" y="4266"/>
                    <a:pt x="5779" y="3013"/>
                  </a:cubicBezTo>
                  <a:cubicBezTo>
                    <a:pt x="5874" y="1761"/>
                    <a:pt x="6632" y="822"/>
                    <a:pt x="8242" y="353"/>
                  </a:cubicBezTo>
                  <a:cubicBezTo>
                    <a:pt x="9853" y="-117"/>
                    <a:pt x="12316" y="-117"/>
                    <a:pt x="13926" y="353"/>
                  </a:cubicBezTo>
                  <a:cubicBezTo>
                    <a:pt x="15537" y="822"/>
                    <a:pt x="16295" y="1761"/>
                    <a:pt x="16674" y="3013"/>
                  </a:cubicBezTo>
                  <a:cubicBezTo>
                    <a:pt x="17053" y="4266"/>
                    <a:pt x="17053" y="5831"/>
                    <a:pt x="16200" y="8022"/>
                  </a:cubicBezTo>
                  <a:cubicBezTo>
                    <a:pt x="15347" y="10213"/>
                    <a:pt x="13642" y="13031"/>
                    <a:pt x="12695" y="15222"/>
                  </a:cubicBezTo>
                  <a:cubicBezTo>
                    <a:pt x="11747" y="17413"/>
                    <a:pt x="11558" y="18979"/>
                    <a:pt x="12126" y="19761"/>
                  </a:cubicBezTo>
                  <a:cubicBezTo>
                    <a:pt x="12695" y="20544"/>
                    <a:pt x="14021" y="20544"/>
                    <a:pt x="15726" y="20387"/>
                  </a:cubicBezTo>
                  <a:cubicBezTo>
                    <a:pt x="17432" y="20231"/>
                    <a:pt x="19516" y="19918"/>
                    <a:pt x="21600" y="19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9899649" y="5363522"/>
              <a:ext cx="196851" cy="16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100"/>
                  </a:moveTo>
                  <a:cubicBezTo>
                    <a:pt x="697" y="1992"/>
                    <a:pt x="1394" y="885"/>
                    <a:pt x="2323" y="331"/>
                  </a:cubicBezTo>
                  <a:cubicBezTo>
                    <a:pt x="3252" y="-223"/>
                    <a:pt x="4413" y="-223"/>
                    <a:pt x="5574" y="1439"/>
                  </a:cubicBezTo>
                  <a:cubicBezTo>
                    <a:pt x="6735" y="3100"/>
                    <a:pt x="7897" y="6423"/>
                    <a:pt x="8013" y="9746"/>
                  </a:cubicBezTo>
                  <a:cubicBezTo>
                    <a:pt x="8129" y="13069"/>
                    <a:pt x="7200" y="16392"/>
                    <a:pt x="6155" y="18469"/>
                  </a:cubicBezTo>
                  <a:cubicBezTo>
                    <a:pt x="5110" y="20546"/>
                    <a:pt x="3948" y="21377"/>
                    <a:pt x="3600" y="21100"/>
                  </a:cubicBezTo>
                  <a:cubicBezTo>
                    <a:pt x="3252" y="20823"/>
                    <a:pt x="3716" y="19439"/>
                    <a:pt x="5806" y="16531"/>
                  </a:cubicBezTo>
                  <a:cubicBezTo>
                    <a:pt x="7897" y="13623"/>
                    <a:pt x="11613" y="9192"/>
                    <a:pt x="13819" y="6423"/>
                  </a:cubicBezTo>
                  <a:cubicBezTo>
                    <a:pt x="16026" y="3654"/>
                    <a:pt x="16723" y="2546"/>
                    <a:pt x="16490" y="2269"/>
                  </a:cubicBezTo>
                  <a:cubicBezTo>
                    <a:pt x="16258" y="1992"/>
                    <a:pt x="15097" y="2546"/>
                    <a:pt x="13819" y="4762"/>
                  </a:cubicBezTo>
                  <a:cubicBezTo>
                    <a:pt x="12542" y="6977"/>
                    <a:pt x="11148" y="10854"/>
                    <a:pt x="10800" y="13346"/>
                  </a:cubicBezTo>
                  <a:cubicBezTo>
                    <a:pt x="10452" y="15839"/>
                    <a:pt x="11148" y="16946"/>
                    <a:pt x="13123" y="17777"/>
                  </a:cubicBezTo>
                  <a:cubicBezTo>
                    <a:pt x="15097" y="18608"/>
                    <a:pt x="18348" y="19162"/>
                    <a:pt x="21600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210799" y="547612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0287794" y="5337368"/>
              <a:ext cx="133536" cy="38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47" fill="norm" stroke="1" extrusionOk="0">
                  <a:moveTo>
                    <a:pt x="5857" y="9508"/>
                  </a:moveTo>
                  <a:cubicBezTo>
                    <a:pt x="4527" y="13049"/>
                    <a:pt x="3198" y="16590"/>
                    <a:pt x="2201" y="18714"/>
                  </a:cubicBezTo>
                  <a:cubicBezTo>
                    <a:pt x="1204" y="20839"/>
                    <a:pt x="540" y="21547"/>
                    <a:pt x="207" y="21547"/>
                  </a:cubicBezTo>
                  <a:cubicBezTo>
                    <a:pt x="-125" y="21547"/>
                    <a:pt x="-125" y="20839"/>
                    <a:pt x="706" y="18301"/>
                  </a:cubicBezTo>
                  <a:cubicBezTo>
                    <a:pt x="1537" y="15763"/>
                    <a:pt x="3198" y="11396"/>
                    <a:pt x="5358" y="8150"/>
                  </a:cubicBezTo>
                  <a:cubicBezTo>
                    <a:pt x="7518" y="4904"/>
                    <a:pt x="10177" y="2780"/>
                    <a:pt x="12170" y="1540"/>
                  </a:cubicBezTo>
                  <a:cubicBezTo>
                    <a:pt x="14164" y="301"/>
                    <a:pt x="15493" y="-53"/>
                    <a:pt x="16823" y="6"/>
                  </a:cubicBezTo>
                  <a:cubicBezTo>
                    <a:pt x="18152" y="65"/>
                    <a:pt x="19481" y="537"/>
                    <a:pt x="20312" y="1481"/>
                  </a:cubicBezTo>
                  <a:cubicBezTo>
                    <a:pt x="21143" y="2426"/>
                    <a:pt x="21475" y="3842"/>
                    <a:pt x="19481" y="5258"/>
                  </a:cubicBezTo>
                  <a:cubicBezTo>
                    <a:pt x="17487" y="6675"/>
                    <a:pt x="13167" y="8091"/>
                    <a:pt x="10177" y="8740"/>
                  </a:cubicBezTo>
                  <a:cubicBezTo>
                    <a:pt x="7186" y="9390"/>
                    <a:pt x="5524" y="9272"/>
                    <a:pt x="3863" y="9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0414000" y="5501520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320"/>
                    <a:pt x="12000" y="8640"/>
                    <a:pt x="15600" y="12240"/>
                  </a:cubicBezTo>
                  <a:cubicBezTo>
                    <a:pt x="19200" y="15840"/>
                    <a:pt x="20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433050" y="5514220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400"/>
                    <a:pt x="10080" y="4800"/>
                    <a:pt x="6480" y="8400"/>
                  </a:cubicBezTo>
                  <a:cubicBezTo>
                    <a:pt x="2880" y="12000"/>
                    <a:pt x="144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0562942" y="5379564"/>
              <a:ext cx="105059" cy="19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75" fill="norm" stroke="1" extrusionOk="0">
                  <a:moveTo>
                    <a:pt x="21021" y="145"/>
                  </a:moveTo>
                  <a:cubicBezTo>
                    <a:pt x="18903" y="-90"/>
                    <a:pt x="16786" y="-325"/>
                    <a:pt x="13186" y="1905"/>
                  </a:cubicBezTo>
                  <a:cubicBezTo>
                    <a:pt x="9586" y="4136"/>
                    <a:pt x="4503" y="8832"/>
                    <a:pt x="1962" y="11884"/>
                  </a:cubicBezTo>
                  <a:cubicBezTo>
                    <a:pt x="-579" y="14936"/>
                    <a:pt x="-579" y="16345"/>
                    <a:pt x="1539" y="17636"/>
                  </a:cubicBezTo>
                  <a:cubicBezTo>
                    <a:pt x="3656" y="18927"/>
                    <a:pt x="7892" y="20101"/>
                    <a:pt x="12127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0662144" y="5444370"/>
              <a:ext cx="12015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2148" y="0"/>
                  </a:moveTo>
                  <a:cubicBezTo>
                    <a:pt x="4010" y="1137"/>
                    <a:pt x="5872" y="2274"/>
                    <a:pt x="6989" y="4737"/>
                  </a:cubicBezTo>
                  <a:cubicBezTo>
                    <a:pt x="8107" y="7200"/>
                    <a:pt x="8479" y="10989"/>
                    <a:pt x="8107" y="13642"/>
                  </a:cubicBezTo>
                  <a:cubicBezTo>
                    <a:pt x="7734" y="16295"/>
                    <a:pt x="6617" y="17811"/>
                    <a:pt x="4941" y="18947"/>
                  </a:cubicBezTo>
                  <a:cubicBezTo>
                    <a:pt x="3265" y="20084"/>
                    <a:pt x="1031" y="20842"/>
                    <a:pt x="286" y="20274"/>
                  </a:cubicBezTo>
                  <a:cubicBezTo>
                    <a:pt x="-459" y="19705"/>
                    <a:pt x="286" y="17811"/>
                    <a:pt x="2148" y="15537"/>
                  </a:cubicBezTo>
                  <a:cubicBezTo>
                    <a:pt x="4010" y="13263"/>
                    <a:pt x="6989" y="10611"/>
                    <a:pt x="9596" y="8716"/>
                  </a:cubicBezTo>
                  <a:cubicBezTo>
                    <a:pt x="12203" y="6821"/>
                    <a:pt x="14438" y="5684"/>
                    <a:pt x="14996" y="5874"/>
                  </a:cubicBezTo>
                  <a:cubicBezTo>
                    <a:pt x="15555" y="6063"/>
                    <a:pt x="14438" y="7579"/>
                    <a:pt x="13507" y="9284"/>
                  </a:cubicBezTo>
                  <a:cubicBezTo>
                    <a:pt x="12575" y="10989"/>
                    <a:pt x="11831" y="12884"/>
                    <a:pt x="11831" y="14779"/>
                  </a:cubicBezTo>
                  <a:cubicBezTo>
                    <a:pt x="11831" y="16674"/>
                    <a:pt x="12575" y="18568"/>
                    <a:pt x="14251" y="19705"/>
                  </a:cubicBezTo>
                  <a:cubicBezTo>
                    <a:pt x="15927" y="20842"/>
                    <a:pt x="18534" y="21221"/>
                    <a:pt x="211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0814050" y="5393570"/>
              <a:ext cx="7946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5347" y="0"/>
                  </a:moveTo>
                  <a:cubicBezTo>
                    <a:pt x="18189" y="3909"/>
                    <a:pt x="21032" y="7817"/>
                    <a:pt x="21316" y="10800"/>
                  </a:cubicBezTo>
                  <a:cubicBezTo>
                    <a:pt x="21600" y="13783"/>
                    <a:pt x="19326" y="15840"/>
                    <a:pt x="15347" y="17486"/>
                  </a:cubicBezTo>
                  <a:cubicBezTo>
                    <a:pt x="11368" y="19131"/>
                    <a:pt x="5684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0941049" y="5342770"/>
              <a:ext cx="10554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2492" y="0"/>
                  </a:moveTo>
                  <a:cubicBezTo>
                    <a:pt x="4569" y="240"/>
                    <a:pt x="6646" y="480"/>
                    <a:pt x="9554" y="2040"/>
                  </a:cubicBezTo>
                  <a:cubicBezTo>
                    <a:pt x="12462" y="3600"/>
                    <a:pt x="16200" y="6480"/>
                    <a:pt x="18485" y="9180"/>
                  </a:cubicBezTo>
                  <a:cubicBezTo>
                    <a:pt x="20769" y="11880"/>
                    <a:pt x="21600" y="14400"/>
                    <a:pt x="19523" y="16440"/>
                  </a:cubicBezTo>
                  <a:cubicBezTo>
                    <a:pt x="17446" y="18480"/>
                    <a:pt x="12462" y="20040"/>
                    <a:pt x="8723" y="20820"/>
                  </a:cubicBezTo>
                  <a:cubicBezTo>
                    <a:pt x="4985" y="21600"/>
                    <a:pt x="249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0985500" y="5170097"/>
              <a:ext cx="190500" cy="1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104"/>
                  </a:moveTo>
                  <a:cubicBezTo>
                    <a:pt x="1200" y="487"/>
                    <a:pt x="2400" y="-130"/>
                    <a:pt x="3600" y="24"/>
                  </a:cubicBezTo>
                  <a:cubicBezTo>
                    <a:pt x="4800" y="179"/>
                    <a:pt x="6000" y="1104"/>
                    <a:pt x="6360" y="3110"/>
                  </a:cubicBezTo>
                  <a:cubicBezTo>
                    <a:pt x="6720" y="5116"/>
                    <a:pt x="6240" y="8201"/>
                    <a:pt x="5400" y="10361"/>
                  </a:cubicBezTo>
                  <a:cubicBezTo>
                    <a:pt x="4560" y="12521"/>
                    <a:pt x="3360" y="13756"/>
                    <a:pt x="2400" y="14990"/>
                  </a:cubicBezTo>
                  <a:cubicBezTo>
                    <a:pt x="1440" y="16224"/>
                    <a:pt x="720" y="17459"/>
                    <a:pt x="960" y="18230"/>
                  </a:cubicBezTo>
                  <a:cubicBezTo>
                    <a:pt x="1200" y="19001"/>
                    <a:pt x="2400" y="19310"/>
                    <a:pt x="6000" y="19773"/>
                  </a:cubicBezTo>
                  <a:cubicBezTo>
                    <a:pt x="9600" y="20236"/>
                    <a:pt x="15600" y="20853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1245850" y="5261215"/>
              <a:ext cx="191561" cy="5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68" fill="norm" stroke="1" extrusionOk="0">
                  <a:moveTo>
                    <a:pt x="0" y="227"/>
                  </a:moveTo>
                  <a:cubicBezTo>
                    <a:pt x="1161" y="47"/>
                    <a:pt x="2323" y="-132"/>
                    <a:pt x="3716" y="137"/>
                  </a:cubicBezTo>
                  <a:cubicBezTo>
                    <a:pt x="5110" y="406"/>
                    <a:pt x="6735" y="1123"/>
                    <a:pt x="9290" y="2736"/>
                  </a:cubicBezTo>
                  <a:cubicBezTo>
                    <a:pt x="11845" y="4349"/>
                    <a:pt x="15329" y="6859"/>
                    <a:pt x="17768" y="9458"/>
                  </a:cubicBezTo>
                  <a:cubicBezTo>
                    <a:pt x="20206" y="12057"/>
                    <a:pt x="21600" y="14746"/>
                    <a:pt x="20787" y="16718"/>
                  </a:cubicBezTo>
                  <a:cubicBezTo>
                    <a:pt x="19974" y="18690"/>
                    <a:pt x="16955" y="19944"/>
                    <a:pt x="13355" y="20617"/>
                  </a:cubicBezTo>
                  <a:cubicBezTo>
                    <a:pt x="9755" y="21289"/>
                    <a:pt x="5574" y="21378"/>
                    <a:pt x="1394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17549" y="7087925"/>
              <a:ext cx="195992" cy="37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184" fill="norm" stroke="1" extrusionOk="0">
                  <a:moveTo>
                    <a:pt x="18900" y="4022"/>
                  </a:moveTo>
                  <a:cubicBezTo>
                    <a:pt x="18675" y="2942"/>
                    <a:pt x="18450" y="1862"/>
                    <a:pt x="16538" y="1082"/>
                  </a:cubicBezTo>
                  <a:cubicBezTo>
                    <a:pt x="14625" y="302"/>
                    <a:pt x="11025" y="-178"/>
                    <a:pt x="8100" y="62"/>
                  </a:cubicBezTo>
                  <a:cubicBezTo>
                    <a:pt x="5175" y="302"/>
                    <a:pt x="2925" y="1262"/>
                    <a:pt x="1575" y="2342"/>
                  </a:cubicBezTo>
                  <a:cubicBezTo>
                    <a:pt x="225" y="3422"/>
                    <a:pt x="-225" y="4622"/>
                    <a:pt x="1238" y="5642"/>
                  </a:cubicBezTo>
                  <a:cubicBezTo>
                    <a:pt x="2700" y="6662"/>
                    <a:pt x="6075" y="7502"/>
                    <a:pt x="9675" y="8642"/>
                  </a:cubicBezTo>
                  <a:cubicBezTo>
                    <a:pt x="13275" y="9782"/>
                    <a:pt x="17100" y="11222"/>
                    <a:pt x="19125" y="12542"/>
                  </a:cubicBezTo>
                  <a:cubicBezTo>
                    <a:pt x="21150" y="13862"/>
                    <a:pt x="21375" y="15062"/>
                    <a:pt x="19800" y="16442"/>
                  </a:cubicBezTo>
                  <a:cubicBezTo>
                    <a:pt x="18225" y="17822"/>
                    <a:pt x="14850" y="19382"/>
                    <a:pt x="11925" y="20282"/>
                  </a:cubicBezTo>
                  <a:cubicBezTo>
                    <a:pt x="9000" y="21182"/>
                    <a:pt x="6525" y="21422"/>
                    <a:pt x="4613" y="20942"/>
                  </a:cubicBezTo>
                  <a:cubicBezTo>
                    <a:pt x="2700" y="20462"/>
                    <a:pt x="1350" y="19262"/>
                    <a:pt x="0" y="18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19727" y="6742808"/>
              <a:ext cx="145474" cy="289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5" fill="norm" stroke="1" extrusionOk="0">
                  <a:moveTo>
                    <a:pt x="6489" y="8697"/>
                  </a:moveTo>
                  <a:cubicBezTo>
                    <a:pt x="4611" y="11358"/>
                    <a:pt x="2732" y="14018"/>
                    <a:pt x="1637" y="15740"/>
                  </a:cubicBezTo>
                  <a:cubicBezTo>
                    <a:pt x="541" y="17462"/>
                    <a:pt x="228" y="18245"/>
                    <a:pt x="72" y="18166"/>
                  </a:cubicBezTo>
                  <a:cubicBezTo>
                    <a:pt x="-85" y="18088"/>
                    <a:pt x="-85" y="17149"/>
                    <a:pt x="1167" y="14410"/>
                  </a:cubicBezTo>
                  <a:cubicBezTo>
                    <a:pt x="2419" y="11671"/>
                    <a:pt x="4924" y="7132"/>
                    <a:pt x="6645" y="4314"/>
                  </a:cubicBezTo>
                  <a:cubicBezTo>
                    <a:pt x="8367" y="1497"/>
                    <a:pt x="9306" y="401"/>
                    <a:pt x="10402" y="88"/>
                  </a:cubicBezTo>
                  <a:cubicBezTo>
                    <a:pt x="11498" y="-225"/>
                    <a:pt x="12750" y="245"/>
                    <a:pt x="14158" y="2279"/>
                  </a:cubicBezTo>
                  <a:cubicBezTo>
                    <a:pt x="15567" y="4314"/>
                    <a:pt x="17132" y="7914"/>
                    <a:pt x="18385" y="11358"/>
                  </a:cubicBezTo>
                  <a:cubicBezTo>
                    <a:pt x="19637" y="14801"/>
                    <a:pt x="20576" y="18088"/>
                    <a:pt x="2151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162050" y="7203320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238250" y="7311270"/>
              <a:ext cx="209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880061" y="7083156"/>
              <a:ext cx="156917" cy="25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285" fill="norm" stroke="1" extrusionOk="0">
                  <a:moveTo>
                    <a:pt x="19295" y="1528"/>
                  </a:moveTo>
                  <a:cubicBezTo>
                    <a:pt x="17612" y="657"/>
                    <a:pt x="15929" y="-214"/>
                    <a:pt x="12703" y="47"/>
                  </a:cubicBezTo>
                  <a:cubicBezTo>
                    <a:pt x="9477" y="309"/>
                    <a:pt x="4708" y="1702"/>
                    <a:pt x="2183" y="3270"/>
                  </a:cubicBezTo>
                  <a:cubicBezTo>
                    <a:pt x="-341" y="4838"/>
                    <a:pt x="-622" y="6580"/>
                    <a:pt x="1061" y="8234"/>
                  </a:cubicBezTo>
                  <a:cubicBezTo>
                    <a:pt x="2744" y="9889"/>
                    <a:pt x="6391" y="11457"/>
                    <a:pt x="9477" y="12589"/>
                  </a:cubicBezTo>
                  <a:cubicBezTo>
                    <a:pt x="12562" y="13721"/>
                    <a:pt x="15087" y="14418"/>
                    <a:pt x="16910" y="15115"/>
                  </a:cubicBezTo>
                  <a:cubicBezTo>
                    <a:pt x="18734" y="15812"/>
                    <a:pt x="19856" y="16509"/>
                    <a:pt x="20417" y="17292"/>
                  </a:cubicBezTo>
                  <a:cubicBezTo>
                    <a:pt x="20978" y="18076"/>
                    <a:pt x="20978" y="18947"/>
                    <a:pt x="19996" y="19644"/>
                  </a:cubicBezTo>
                  <a:cubicBezTo>
                    <a:pt x="19014" y="20341"/>
                    <a:pt x="17051" y="20863"/>
                    <a:pt x="14947" y="21125"/>
                  </a:cubicBezTo>
                  <a:cubicBezTo>
                    <a:pt x="12843" y="21386"/>
                    <a:pt x="10599" y="21386"/>
                    <a:pt x="9477" y="20689"/>
                  </a:cubicBezTo>
                  <a:cubicBezTo>
                    <a:pt x="8355" y="19992"/>
                    <a:pt x="8355" y="18599"/>
                    <a:pt x="8355" y="17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133600" y="719062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127250" y="7063620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207492" y="7117120"/>
              <a:ext cx="143505" cy="18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79" fill="norm" stroke="1" extrusionOk="0">
                  <a:moveTo>
                    <a:pt x="4039" y="1146"/>
                  </a:moveTo>
                  <a:cubicBezTo>
                    <a:pt x="3730" y="6000"/>
                    <a:pt x="3422" y="10854"/>
                    <a:pt x="3268" y="13888"/>
                  </a:cubicBezTo>
                  <a:cubicBezTo>
                    <a:pt x="3113" y="16921"/>
                    <a:pt x="3113" y="18135"/>
                    <a:pt x="2650" y="19227"/>
                  </a:cubicBezTo>
                  <a:cubicBezTo>
                    <a:pt x="2188" y="20319"/>
                    <a:pt x="1262" y="21290"/>
                    <a:pt x="645" y="21169"/>
                  </a:cubicBezTo>
                  <a:cubicBezTo>
                    <a:pt x="28" y="21047"/>
                    <a:pt x="-281" y="19834"/>
                    <a:pt x="336" y="16557"/>
                  </a:cubicBezTo>
                  <a:cubicBezTo>
                    <a:pt x="953" y="13281"/>
                    <a:pt x="2496" y="7942"/>
                    <a:pt x="3885" y="4544"/>
                  </a:cubicBezTo>
                  <a:cubicBezTo>
                    <a:pt x="5273" y="1146"/>
                    <a:pt x="6508" y="-310"/>
                    <a:pt x="9439" y="54"/>
                  </a:cubicBezTo>
                  <a:cubicBezTo>
                    <a:pt x="12370" y="418"/>
                    <a:pt x="16999" y="2602"/>
                    <a:pt x="19159" y="6243"/>
                  </a:cubicBezTo>
                  <a:cubicBezTo>
                    <a:pt x="21319" y="9883"/>
                    <a:pt x="21010" y="14980"/>
                    <a:pt x="20702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362200" y="6822320"/>
              <a:ext cx="8515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4629" y="0"/>
                  </a:moveTo>
                  <a:cubicBezTo>
                    <a:pt x="7200" y="248"/>
                    <a:pt x="9771" y="497"/>
                    <a:pt x="11571" y="1366"/>
                  </a:cubicBezTo>
                  <a:cubicBezTo>
                    <a:pt x="13371" y="2234"/>
                    <a:pt x="14400" y="3724"/>
                    <a:pt x="14657" y="5090"/>
                  </a:cubicBezTo>
                  <a:cubicBezTo>
                    <a:pt x="14914" y="6455"/>
                    <a:pt x="14400" y="7697"/>
                    <a:pt x="12600" y="8566"/>
                  </a:cubicBezTo>
                  <a:cubicBezTo>
                    <a:pt x="10800" y="9434"/>
                    <a:pt x="7714" y="9931"/>
                    <a:pt x="7457" y="10303"/>
                  </a:cubicBezTo>
                  <a:cubicBezTo>
                    <a:pt x="7200" y="10676"/>
                    <a:pt x="9771" y="10924"/>
                    <a:pt x="12086" y="11421"/>
                  </a:cubicBezTo>
                  <a:cubicBezTo>
                    <a:pt x="14400" y="11917"/>
                    <a:pt x="16457" y="12662"/>
                    <a:pt x="18257" y="13655"/>
                  </a:cubicBezTo>
                  <a:cubicBezTo>
                    <a:pt x="20057" y="14648"/>
                    <a:pt x="21600" y="15890"/>
                    <a:pt x="20057" y="17255"/>
                  </a:cubicBezTo>
                  <a:cubicBezTo>
                    <a:pt x="18514" y="18621"/>
                    <a:pt x="13886" y="20110"/>
                    <a:pt x="10029" y="20855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677266" y="6913072"/>
              <a:ext cx="180285" cy="56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30" fill="norm" stroke="1" extrusionOk="0">
                  <a:moveTo>
                    <a:pt x="20164" y="1610"/>
                  </a:moveTo>
                  <a:cubicBezTo>
                    <a:pt x="20655" y="1050"/>
                    <a:pt x="21146" y="490"/>
                    <a:pt x="20778" y="210"/>
                  </a:cubicBezTo>
                  <a:cubicBezTo>
                    <a:pt x="20410" y="-70"/>
                    <a:pt x="19182" y="-70"/>
                    <a:pt x="17219" y="210"/>
                  </a:cubicBezTo>
                  <a:cubicBezTo>
                    <a:pt x="15255" y="490"/>
                    <a:pt x="12555" y="1050"/>
                    <a:pt x="9732" y="2290"/>
                  </a:cubicBezTo>
                  <a:cubicBezTo>
                    <a:pt x="6910" y="3530"/>
                    <a:pt x="3964" y="5450"/>
                    <a:pt x="2123" y="7810"/>
                  </a:cubicBezTo>
                  <a:cubicBezTo>
                    <a:pt x="282" y="10170"/>
                    <a:pt x="-454" y="12970"/>
                    <a:pt x="282" y="15170"/>
                  </a:cubicBezTo>
                  <a:cubicBezTo>
                    <a:pt x="1019" y="17370"/>
                    <a:pt x="3228" y="18970"/>
                    <a:pt x="5928" y="19930"/>
                  </a:cubicBezTo>
                  <a:cubicBezTo>
                    <a:pt x="8628" y="20890"/>
                    <a:pt x="11819" y="21210"/>
                    <a:pt x="1501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071662" y="6949320"/>
              <a:ext cx="274789" cy="25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0" fill="norm" stroke="1" extrusionOk="0">
                  <a:moveTo>
                    <a:pt x="15470" y="0"/>
                  </a:moveTo>
                  <a:cubicBezTo>
                    <a:pt x="11513" y="1800"/>
                    <a:pt x="7556" y="3600"/>
                    <a:pt x="5165" y="4770"/>
                  </a:cubicBezTo>
                  <a:cubicBezTo>
                    <a:pt x="2774" y="5940"/>
                    <a:pt x="1950" y="6480"/>
                    <a:pt x="1290" y="7110"/>
                  </a:cubicBezTo>
                  <a:cubicBezTo>
                    <a:pt x="630" y="7740"/>
                    <a:pt x="136" y="8460"/>
                    <a:pt x="301" y="9090"/>
                  </a:cubicBezTo>
                  <a:cubicBezTo>
                    <a:pt x="466" y="9720"/>
                    <a:pt x="1290" y="10260"/>
                    <a:pt x="2444" y="10530"/>
                  </a:cubicBezTo>
                  <a:cubicBezTo>
                    <a:pt x="3598" y="10800"/>
                    <a:pt x="5082" y="10800"/>
                    <a:pt x="6401" y="10800"/>
                  </a:cubicBezTo>
                  <a:cubicBezTo>
                    <a:pt x="7721" y="10800"/>
                    <a:pt x="8875" y="10800"/>
                    <a:pt x="9699" y="11160"/>
                  </a:cubicBezTo>
                  <a:cubicBezTo>
                    <a:pt x="10524" y="11520"/>
                    <a:pt x="11018" y="12240"/>
                    <a:pt x="10853" y="12960"/>
                  </a:cubicBezTo>
                  <a:cubicBezTo>
                    <a:pt x="10688" y="13680"/>
                    <a:pt x="9864" y="14400"/>
                    <a:pt x="8545" y="15300"/>
                  </a:cubicBezTo>
                  <a:cubicBezTo>
                    <a:pt x="7226" y="16200"/>
                    <a:pt x="5412" y="17280"/>
                    <a:pt x="4093" y="18000"/>
                  </a:cubicBezTo>
                  <a:cubicBezTo>
                    <a:pt x="2774" y="18720"/>
                    <a:pt x="1950" y="19080"/>
                    <a:pt x="1208" y="19620"/>
                  </a:cubicBezTo>
                  <a:cubicBezTo>
                    <a:pt x="466" y="20160"/>
                    <a:pt x="-194" y="20880"/>
                    <a:pt x="53" y="21240"/>
                  </a:cubicBezTo>
                  <a:cubicBezTo>
                    <a:pt x="301" y="21600"/>
                    <a:pt x="1455" y="21600"/>
                    <a:pt x="4588" y="21150"/>
                  </a:cubicBezTo>
                  <a:cubicBezTo>
                    <a:pt x="7721" y="20700"/>
                    <a:pt x="12832" y="19800"/>
                    <a:pt x="15965" y="19260"/>
                  </a:cubicBezTo>
                  <a:cubicBezTo>
                    <a:pt x="19098" y="18720"/>
                    <a:pt x="20252" y="18540"/>
                    <a:pt x="21406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397250" y="6962020"/>
              <a:ext cx="1905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758"/>
                    <a:pt x="5280" y="1516"/>
                    <a:pt x="8280" y="3600"/>
                  </a:cubicBezTo>
                  <a:cubicBezTo>
                    <a:pt x="11280" y="5684"/>
                    <a:pt x="14640" y="9095"/>
                    <a:pt x="16920" y="12316"/>
                  </a:cubicBezTo>
                  <a:cubicBezTo>
                    <a:pt x="19200" y="15537"/>
                    <a:pt x="204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473450" y="6949320"/>
              <a:ext cx="146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748" y="800"/>
                  </a:cubicBezTo>
                  <a:cubicBezTo>
                    <a:pt x="15026" y="1600"/>
                    <a:pt x="13148" y="3200"/>
                    <a:pt x="10643" y="5840"/>
                  </a:cubicBezTo>
                  <a:cubicBezTo>
                    <a:pt x="8139" y="8480"/>
                    <a:pt x="5009" y="12160"/>
                    <a:pt x="3130" y="14960"/>
                  </a:cubicBezTo>
                  <a:cubicBezTo>
                    <a:pt x="1252" y="17760"/>
                    <a:pt x="626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708400" y="7139820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708399" y="6981020"/>
              <a:ext cx="56208" cy="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313" fill="norm" stroke="1" extrusionOk="0">
                  <a:moveTo>
                    <a:pt x="19200" y="2177"/>
                  </a:moveTo>
                  <a:cubicBezTo>
                    <a:pt x="15200" y="737"/>
                    <a:pt x="11200" y="-703"/>
                    <a:pt x="8400" y="377"/>
                  </a:cubicBezTo>
                  <a:cubicBezTo>
                    <a:pt x="5600" y="1457"/>
                    <a:pt x="4000" y="5057"/>
                    <a:pt x="3200" y="8657"/>
                  </a:cubicBezTo>
                  <a:cubicBezTo>
                    <a:pt x="2400" y="12257"/>
                    <a:pt x="2400" y="15857"/>
                    <a:pt x="4400" y="18017"/>
                  </a:cubicBezTo>
                  <a:cubicBezTo>
                    <a:pt x="6400" y="20177"/>
                    <a:pt x="10400" y="20897"/>
                    <a:pt x="14000" y="19817"/>
                  </a:cubicBezTo>
                  <a:cubicBezTo>
                    <a:pt x="17600" y="18737"/>
                    <a:pt x="20800" y="15857"/>
                    <a:pt x="21200" y="12977"/>
                  </a:cubicBezTo>
                  <a:cubicBezTo>
                    <a:pt x="21600" y="10097"/>
                    <a:pt x="19200" y="7217"/>
                    <a:pt x="15200" y="7217"/>
                  </a:cubicBezTo>
                  <a:cubicBezTo>
                    <a:pt x="11200" y="7217"/>
                    <a:pt x="5600" y="10097"/>
                    <a:pt x="0" y="12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060700" y="7304920"/>
              <a:ext cx="666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280"/>
                    <a:pt x="4800" y="12960"/>
                    <a:pt x="7269" y="10080"/>
                  </a:cubicBezTo>
                  <a:cubicBezTo>
                    <a:pt x="9737" y="7200"/>
                    <a:pt x="12274" y="5760"/>
                    <a:pt x="14674" y="4320"/>
                  </a:cubicBezTo>
                  <a:cubicBezTo>
                    <a:pt x="17074" y="2880"/>
                    <a:pt x="193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486150" y="7341325"/>
              <a:ext cx="209550" cy="14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0" y="7653"/>
                  </a:moveTo>
                  <a:cubicBezTo>
                    <a:pt x="0" y="14441"/>
                    <a:pt x="0" y="21230"/>
                    <a:pt x="982" y="20767"/>
                  </a:cubicBezTo>
                  <a:cubicBezTo>
                    <a:pt x="1964" y="20304"/>
                    <a:pt x="3927" y="12590"/>
                    <a:pt x="6000" y="7653"/>
                  </a:cubicBezTo>
                  <a:cubicBezTo>
                    <a:pt x="8073" y="2716"/>
                    <a:pt x="10255" y="556"/>
                    <a:pt x="12327" y="93"/>
                  </a:cubicBezTo>
                  <a:cubicBezTo>
                    <a:pt x="14400" y="-370"/>
                    <a:pt x="16364" y="864"/>
                    <a:pt x="17891" y="4567"/>
                  </a:cubicBezTo>
                  <a:cubicBezTo>
                    <a:pt x="19418" y="8270"/>
                    <a:pt x="20509" y="14441"/>
                    <a:pt x="21600" y="20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930650" y="6866770"/>
              <a:ext cx="221902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4100" y="720"/>
                  </a:cubicBezTo>
                  <a:cubicBezTo>
                    <a:pt x="6200" y="1440"/>
                    <a:pt x="9400" y="2880"/>
                    <a:pt x="12600" y="4896"/>
                  </a:cubicBezTo>
                  <a:cubicBezTo>
                    <a:pt x="15800" y="6912"/>
                    <a:pt x="19000" y="9504"/>
                    <a:pt x="20300" y="11736"/>
                  </a:cubicBezTo>
                  <a:cubicBezTo>
                    <a:pt x="21600" y="13968"/>
                    <a:pt x="21000" y="15840"/>
                    <a:pt x="18500" y="17424"/>
                  </a:cubicBezTo>
                  <a:cubicBezTo>
                    <a:pt x="16000" y="19008"/>
                    <a:pt x="11600" y="2030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444999" y="7171570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619335" y="7057270"/>
              <a:ext cx="4156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17112" y="0"/>
                  </a:moveTo>
                  <a:cubicBezTo>
                    <a:pt x="9912" y="4596"/>
                    <a:pt x="2712" y="9191"/>
                    <a:pt x="655" y="12562"/>
                  </a:cubicBezTo>
                  <a:cubicBezTo>
                    <a:pt x="-1402" y="15932"/>
                    <a:pt x="1684" y="18077"/>
                    <a:pt x="5798" y="19379"/>
                  </a:cubicBezTo>
                  <a:cubicBezTo>
                    <a:pt x="9912" y="20681"/>
                    <a:pt x="15055" y="21140"/>
                    <a:pt x="201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982633" y="7047927"/>
              <a:ext cx="135468" cy="23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70"/>
                  </a:moveTo>
                  <a:cubicBezTo>
                    <a:pt x="16875" y="79"/>
                    <a:pt x="12150" y="-112"/>
                    <a:pt x="9112" y="79"/>
                  </a:cubicBezTo>
                  <a:cubicBezTo>
                    <a:pt x="6075" y="270"/>
                    <a:pt x="4725" y="844"/>
                    <a:pt x="3206" y="3138"/>
                  </a:cubicBezTo>
                  <a:cubicBezTo>
                    <a:pt x="1687" y="5431"/>
                    <a:pt x="0" y="9446"/>
                    <a:pt x="0" y="12695"/>
                  </a:cubicBezTo>
                  <a:cubicBezTo>
                    <a:pt x="0" y="15945"/>
                    <a:pt x="1687" y="18430"/>
                    <a:pt x="4387" y="19768"/>
                  </a:cubicBezTo>
                  <a:cubicBezTo>
                    <a:pt x="7087" y="21106"/>
                    <a:pt x="10800" y="21297"/>
                    <a:pt x="14512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152821" y="7101720"/>
              <a:ext cx="118764" cy="14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083" fill="norm" stroke="1" extrusionOk="0">
                  <a:moveTo>
                    <a:pt x="17059" y="0"/>
                  </a:moveTo>
                  <a:cubicBezTo>
                    <a:pt x="11933" y="1543"/>
                    <a:pt x="6808" y="3086"/>
                    <a:pt x="3696" y="5554"/>
                  </a:cubicBezTo>
                  <a:cubicBezTo>
                    <a:pt x="584" y="8023"/>
                    <a:pt x="-514" y="11417"/>
                    <a:pt x="218" y="14349"/>
                  </a:cubicBezTo>
                  <a:cubicBezTo>
                    <a:pt x="950" y="17280"/>
                    <a:pt x="3513" y="19749"/>
                    <a:pt x="6808" y="20674"/>
                  </a:cubicBezTo>
                  <a:cubicBezTo>
                    <a:pt x="10103" y="21600"/>
                    <a:pt x="14130" y="20983"/>
                    <a:pt x="16876" y="18514"/>
                  </a:cubicBezTo>
                  <a:cubicBezTo>
                    <a:pt x="19622" y="16046"/>
                    <a:pt x="21086" y="11726"/>
                    <a:pt x="20354" y="8794"/>
                  </a:cubicBezTo>
                  <a:cubicBezTo>
                    <a:pt x="19622" y="5863"/>
                    <a:pt x="16693" y="4320"/>
                    <a:pt x="13764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403849" y="7037100"/>
              <a:ext cx="101601" cy="25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21600" y="1165"/>
                  </a:moveTo>
                  <a:cubicBezTo>
                    <a:pt x="18900" y="808"/>
                    <a:pt x="16200" y="451"/>
                    <a:pt x="13050" y="183"/>
                  </a:cubicBezTo>
                  <a:cubicBezTo>
                    <a:pt x="9900" y="-84"/>
                    <a:pt x="6300" y="-263"/>
                    <a:pt x="4500" y="1165"/>
                  </a:cubicBezTo>
                  <a:cubicBezTo>
                    <a:pt x="2700" y="2593"/>
                    <a:pt x="2700" y="5628"/>
                    <a:pt x="5175" y="8663"/>
                  </a:cubicBezTo>
                  <a:cubicBezTo>
                    <a:pt x="7650" y="11697"/>
                    <a:pt x="12600" y="14732"/>
                    <a:pt x="15750" y="16606"/>
                  </a:cubicBezTo>
                  <a:cubicBezTo>
                    <a:pt x="18900" y="18481"/>
                    <a:pt x="20250" y="19195"/>
                    <a:pt x="20025" y="19820"/>
                  </a:cubicBezTo>
                  <a:cubicBezTo>
                    <a:pt x="19800" y="20444"/>
                    <a:pt x="18000" y="20980"/>
                    <a:pt x="14400" y="21158"/>
                  </a:cubicBezTo>
                  <a:cubicBezTo>
                    <a:pt x="10800" y="21337"/>
                    <a:pt x="5400" y="21158"/>
                    <a:pt x="0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809227" y="6864021"/>
              <a:ext cx="210573" cy="61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48" fill="norm" stroke="1" extrusionOk="0">
                  <a:moveTo>
                    <a:pt x="21276" y="1644"/>
                  </a:moveTo>
                  <a:cubicBezTo>
                    <a:pt x="21276" y="1275"/>
                    <a:pt x="21276" y="906"/>
                    <a:pt x="20848" y="611"/>
                  </a:cubicBezTo>
                  <a:cubicBezTo>
                    <a:pt x="20421" y="317"/>
                    <a:pt x="19565" y="95"/>
                    <a:pt x="18603" y="22"/>
                  </a:cubicBezTo>
                  <a:cubicBezTo>
                    <a:pt x="17640" y="-52"/>
                    <a:pt x="16571" y="22"/>
                    <a:pt x="14112" y="833"/>
                  </a:cubicBezTo>
                  <a:cubicBezTo>
                    <a:pt x="11652" y="1644"/>
                    <a:pt x="7803" y="3192"/>
                    <a:pt x="5023" y="4887"/>
                  </a:cubicBezTo>
                  <a:cubicBezTo>
                    <a:pt x="2242" y="6583"/>
                    <a:pt x="531" y="8426"/>
                    <a:pt x="104" y="10416"/>
                  </a:cubicBezTo>
                  <a:cubicBezTo>
                    <a:pt x="-324" y="12407"/>
                    <a:pt x="531" y="14545"/>
                    <a:pt x="3526" y="16424"/>
                  </a:cubicBezTo>
                  <a:cubicBezTo>
                    <a:pt x="6520" y="18304"/>
                    <a:pt x="11652" y="19926"/>
                    <a:pt x="16785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292850" y="6974720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00"/>
                    <a:pt x="9600" y="11400"/>
                    <a:pt x="13200" y="15000"/>
                  </a:cubicBezTo>
                  <a:cubicBezTo>
                    <a:pt x="16800" y="18600"/>
                    <a:pt x="19200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191250" y="7222320"/>
              <a:ext cx="1905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600" y="11670"/>
                    <a:pt x="7200" y="3363"/>
                    <a:pt x="10800" y="870"/>
                  </a:cubicBezTo>
                  <a:cubicBezTo>
                    <a:pt x="14400" y="-1622"/>
                    <a:pt x="180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273800" y="7283917"/>
              <a:ext cx="140923" cy="11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84" fill="norm" stroke="1" extrusionOk="0">
                  <a:moveTo>
                    <a:pt x="2901" y="1513"/>
                  </a:moveTo>
                  <a:cubicBezTo>
                    <a:pt x="1934" y="3055"/>
                    <a:pt x="967" y="4598"/>
                    <a:pt x="484" y="6334"/>
                  </a:cubicBezTo>
                  <a:cubicBezTo>
                    <a:pt x="0" y="8070"/>
                    <a:pt x="0" y="9998"/>
                    <a:pt x="0" y="12698"/>
                  </a:cubicBezTo>
                  <a:cubicBezTo>
                    <a:pt x="0" y="15398"/>
                    <a:pt x="0" y="18870"/>
                    <a:pt x="322" y="19255"/>
                  </a:cubicBezTo>
                  <a:cubicBezTo>
                    <a:pt x="645" y="19641"/>
                    <a:pt x="1290" y="16941"/>
                    <a:pt x="3385" y="13277"/>
                  </a:cubicBezTo>
                  <a:cubicBezTo>
                    <a:pt x="5481" y="9613"/>
                    <a:pt x="9027" y="4984"/>
                    <a:pt x="11928" y="2477"/>
                  </a:cubicBezTo>
                  <a:cubicBezTo>
                    <a:pt x="14830" y="-30"/>
                    <a:pt x="17087" y="-416"/>
                    <a:pt x="18699" y="355"/>
                  </a:cubicBezTo>
                  <a:cubicBezTo>
                    <a:pt x="20310" y="1127"/>
                    <a:pt x="21278" y="3055"/>
                    <a:pt x="21439" y="6720"/>
                  </a:cubicBezTo>
                  <a:cubicBezTo>
                    <a:pt x="21600" y="10384"/>
                    <a:pt x="20955" y="15784"/>
                    <a:pt x="2031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538012" y="7031870"/>
              <a:ext cx="212038" cy="23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28" fill="norm" stroke="1" extrusionOk="0">
                  <a:moveTo>
                    <a:pt x="21424" y="0"/>
                  </a:moveTo>
                  <a:cubicBezTo>
                    <a:pt x="18430" y="573"/>
                    <a:pt x="15436" y="1147"/>
                    <a:pt x="12656" y="2007"/>
                  </a:cubicBezTo>
                  <a:cubicBezTo>
                    <a:pt x="9875" y="2867"/>
                    <a:pt x="7309" y="4014"/>
                    <a:pt x="5705" y="5065"/>
                  </a:cubicBezTo>
                  <a:cubicBezTo>
                    <a:pt x="4101" y="6117"/>
                    <a:pt x="3460" y="7073"/>
                    <a:pt x="3780" y="7837"/>
                  </a:cubicBezTo>
                  <a:cubicBezTo>
                    <a:pt x="4101" y="8602"/>
                    <a:pt x="5384" y="9175"/>
                    <a:pt x="6561" y="9462"/>
                  </a:cubicBezTo>
                  <a:cubicBezTo>
                    <a:pt x="7737" y="9749"/>
                    <a:pt x="8806" y="9749"/>
                    <a:pt x="9875" y="9844"/>
                  </a:cubicBezTo>
                  <a:cubicBezTo>
                    <a:pt x="10945" y="9940"/>
                    <a:pt x="12014" y="10131"/>
                    <a:pt x="12121" y="10704"/>
                  </a:cubicBezTo>
                  <a:cubicBezTo>
                    <a:pt x="12228" y="11278"/>
                    <a:pt x="11373" y="12234"/>
                    <a:pt x="9555" y="13285"/>
                  </a:cubicBezTo>
                  <a:cubicBezTo>
                    <a:pt x="7737" y="14336"/>
                    <a:pt x="4957" y="15483"/>
                    <a:pt x="3139" y="16343"/>
                  </a:cubicBezTo>
                  <a:cubicBezTo>
                    <a:pt x="1321" y="17204"/>
                    <a:pt x="466" y="17777"/>
                    <a:pt x="145" y="18542"/>
                  </a:cubicBezTo>
                  <a:cubicBezTo>
                    <a:pt x="-176" y="19306"/>
                    <a:pt x="38" y="20262"/>
                    <a:pt x="786" y="20835"/>
                  </a:cubicBezTo>
                  <a:cubicBezTo>
                    <a:pt x="1535" y="21409"/>
                    <a:pt x="2818" y="21600"/>
                    <a:pt x="5064" y="21504"/>
                  </a:cubicBezTo>
                  <a:cubicBezTo>
                    <a:pt x="7309" y="21409"/>
                    <a:pt x="10517" y="21027"/>
                    <a:pt x="13725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807200" y="7076320"/>
              <a:ext cx="146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3497"/>
                    <a:pt x="6261" y="6994"/>
                    <a:pt x="9861" y="10594"/>
                  </a:cubicBezTo>
                  <a:cubicBezTo>
                    <a:pt x="13461" y="14194"/>
                    <a:pt x="17530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826250" y="7057270"/>
              <a:ext cx="165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169" y="1070"/>
                  </a:cubicBezTo>
                  <a:cubicBezTo>
                    <a:pt x="15508" y="2141"/>
                    <a:pt x="13569" y="4281"/>
                    <a:pt x="10662" y="7881"/>
                  </a:cubicBezTo>
                  <a:cubicBezTo>
                    <a:pt x="7754" y="11481"/>
                    <a:pt x="3877" y="16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020422" y="7273170"/>
              <a:ext cx="2172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027292" y="7152520"/>
              <a:ext cx="38671" cy="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31" h="20564" fill="norm" stroke="1" extrusionOk="0">
                  <a:moveTo>
                    <a:pt x="14061" y="6480"/>
                  </a:moveTo>
                  <a:cubicBezTo>
                    <a:pt x="8661" y="5400"/>
                    <a:pt x="3261" y="4320"/>
                    <a:pt x="1101" y="6480"/>
                  </a:cubicBezTo>
                  <a:cubicBezTo>
                    <a:pt x="-1059" y="8640"/>
                    <a:pt x="21" y="14040"/>
                    <a:pt x="3801" y="17280"/>
                  </a:cubicBezTo>
                  <a:cubicBezTo>
                    <a:pt x="7581" y="20520"/>
                    <a:pt x="14061" y="21600"/>
                    <a:pt x="17301" y="19440"/>
                  </a:cubicBezTo>
                  <a:cubicBezTo>
                    <a:pt x="20541" y="17280"/>
                    <a:pt x="20541" y="11880"/>
                    <a:pt x="17301" y="8100"/>
                  </a:cubicBezTo>
                  <a:cubicBezTo>
                    <a:pt x="14061" y="4320"/>
                    <a:pt x="7581" y="2160"/>
                    <a:pt x="11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054850" y="6929047"/>
              <a:ext cx="107950" cy="1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1487"/>
                  </a:moveTo>
                  <a:cubicBezTo>
                    <a:pt x="2118" y="656"/>
                    <a:pt x="4235" y="-175"/>
                    <a:pt x="6353" y="33"/>
                  </a:cubicBezTo>
                  <a:cubicBezTo>
                    <a:pt x="8471" y="240"/>
                    <a:pt x="10588" y="1487"/>
                    <a:pt x="11435" y="4187"/>
                  </a:cubicBezTo>
                  <a:cubicBezTo>
                    <a:pt x="12282" y="6887"/>
                    <a:pt x="11859" y="11040"/>
                    <a:pt x="9953" y="13948"/>
                  </a:cubicBezTo>
                  <a:cubicBezTo>
                    <a:pt x="8047" y="16856"/>
                    <a:pt x="4659" y="18517"/>
                    <a:pt x="4024" y="19348"/>
                  </a:cubicBezTo>
                  <a:cubicBezTo>
                    <a:pt x="3388" y="20179"/>
                    <a:pt x="5506" y="20179"/>
                    <a:pt x="8894" y="20387"/>
                  </a:cubicBezTo>
                  <a:cubicBezTo>
                    <a:pt x="12282" y="20594"/>
                    <a:pt x="16941" y="21010"/>
                    <a:pt x="2160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543800" y="7152520"/>
              <a:ext cx="247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8029488" y="6965627"/>
              <a:ext cx="174712" cy="417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9" fill="norm" stroke="1" extrusionOk="0">
                  <a:moveTo>
                    <a:pt x="21481" y="792"/>
                  </a:moveTo>
                  <a:cubicBezTo>
                    <a:pt x="20440" y="467"/>
                    <a:pt x="19399" y="141"/>
                    <a:pt x="18228" y="33"/>
                  </a:cubicBezTo>
                  <a:cubicBezTo>
                    <a:pt x="17057" y="-76"/>
                    <a:pt x="15756" y="33"/>
                    <a:pt x="13153" y="1281"/>
                  </a:cubicBezTo>
                  <a:cubicBezTo>
                    <a:pt x="10551" y="2529"/>
                    <a:pt x="6647" y="4917"/>
                    <a:pt x="4045" y="7956"/>
                  </a:cubicBezTo>
                  <a:cubicBezTo>
                    <a:pt x="1442" y="10995"/>
                    <a:pt x="141" y="14686"/>
                    <a:pt x="11" y="17074"/>
                  </a:cubicBezTo>
                  <a:cubicBezTo>
                    <a:pt x="-119" y="19462"/>
                    <a:pt x="922" y="20547"/>
                    <a:pt x="4435" y="21036"/>
                  </a:cubicBezTo>
                  <a:cubicBezTo>
                    <a:pt x="7948" y="21524"/>
                    <a:pt x="13934" y="21415"/>
                    <a:pt x="1992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8245387" y="6958756"/>
              <a:ext cx="183326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93" fill="norm" stroke="1" extrusionOk="0">
                  <a:moveTo>
                    <a:pt x="20996" y="2476"/>
                  </a:moveTo>
                  <a:cubicBezTo>
                    <a:pt x="21242" y="1302"/>
                    <a:pt x="21487" y="128"/>
                    <a:pt x="20873" y="10"/>
                  </a:cubicBezTo>
                  <a:cubicBezTo>
                    <a:pt x="20260" y="-107"/>
                    <a:pt x="18787" y="832"/>
                    <a:pt x="15842" y="2123"/>
                  </a:cubicBezTo>
                  <a:cubicBezTo>
                    <a:pt x="12896" y="3415"/>
                    <a:pt x="8478" y="5058"/>
                    <a:pt x="5532" y="6232"/>
                  </a:cubicBezTo>
                  <a:cubicBezTo>
                    <a:pt x="2587" y="7406"/>
                    <a:pt x="1114" y="8110"/>
                    <a:pt x="992" y="8815"/>
                  </a:cubicBezTo>
                  <a:cubicBezTo>
                    <a:pt x="869" y="9519"/>
                    <a:pt x="2096" y="10223"/>
                    <a:pt x="3446" y="10576"/>
                  </a:cubicBezTo>
                  <a:cubicBezTo>
                    <a:pt x="4796" y="10928"/>
                    <a:pt x="6269" y="10928"/>
                    <a:pt x="7496" y="11280"/>
                  </a:cubicBezTo>
                  <a:cubicBezTo>
                    <a:pt x="8723" y="11632"/>
                    <a:pt x="9705" y="12336"/>
                    <a:pt x="9460" y="12923"/>
                  </a:cubicBezTo>
                  <a:cubicBezTo>
                    <a:pt x="9214" y="13510"/>
                    <a:pt x="7742" y="13980"/>
                    <a:pt x="6392" y="14567"/>
                  </a:cubicBezTo>
                  <a:cubicBezTo>
                    <a:pt x="5042" y="15154"/>
                    <a:pt x="3814" y="15858"/>
                    <a:pt x="2587" y="16680"/>
                  </a:cubicBezTo>
                  <a:cubicBezTo>
                    <a:pt x="1360" y="17502"/>
                    <a:pt x="132" y="18441"/>
                    <a:pt x="10" y="19263"/>
                  </a:cubicBezTo>
                  <a:cubicBezTo>
                    <a:pt x="-113" y="20084"/>
                    <a:pt x="869" y="20789"/>
                    <a:pt x="3569" y="21141"/>
                  </a:cubicBezTo>
                  <a:cubicBezTo>
                    <a:pt x="6269" y="21493"/>
                    <a:pt x="10687" y="21493"/>
                    <a:pt x="1510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489950" y="6974720"/>
              <a:ext cx="1270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496300" y="6942970"/>
              <a:ext cx="1841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584"/>
                    <a:pt x="15641" y="1168"/>
                    <a:pt x="12041" y="3503"/>
                  </a:cubicBezTo>
                  <a:cubicBezTo>
                    <a:pt x="8441" y="5838"/>
                    <a:pt x="4221" y="9924"/>
                    <a:pt x="2110" y="13232"/>
                  </a:cubicBezTo>
                  <a:cubicBezTo>
                    <a:pt x="0" y="16541"/>
                    <a:pt x="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680449" y="7101720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724900" y="700647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350250" y="7244314"/>
              <a:ext cx="2984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128" y="11375"/>
                    <a:pt x="12255" y="2735"/>
                    <a:pt x="15855" y="575"/>
                  </a:cubicBezTo>
                  <a:cubicBezTo>
                    <a:pt x="19455" y="-1585"/>
                    <a:pt x="2052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535126" y="7271463"/>
              <a:ext cx="158025" cy="11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079" fill="norm" stroke="1" extrusionOk="0">
                  <a:moveTo>
                    <a:pt x="2493" y="2535"/>
                  </a:moveTo>
                  <a:cubicBezTo>
                    <a:pt x="2205" y="6259"/>
                    <a:pt x="1917" y="9983"/>
                    <a:pt x="1485" y="13335"/>
                  </a:cubicBezTo>
                  <a:cubicBezTo>
                    <a:pt x="1053" y="16687"/>
                    <a:pt x="477" y="19666"/>
                    <a:pt x="189" y="20039"/>
                  </a:cubicBezTo>
                  <a:cubicBezTo>
                    <a:pt x="-99" y="20411"/>
                    <a:pt x="-99" y="18177"/>
                    <a:pt x="477" y="14825"/>
                  </a:cubicBezTo>
                  <a:cubicBezTo>
                    <a:pt x="1053" y="11473"/>
                    <a:pt x="2205" y="7004"/>
                    <a:pt x="4653" y="3839"/>
                  </a:cubicBezTo>
                  <a:cubicBezTo>
                    <a:pt x="7101" y="673"/>
                    <a:pt x="10845" y="-1189"/>
                    <a:pt x="13869" y="859"/>
                  </a:cubicBezTo>
                  <a:cubicBezTo>
                    <a:pt x="16893" y="2908"/>
                    <a:pt x="19197" y="8866"/>
                    <a:pt x="21501" y="14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826500" y="6930270"/>
              <a:ext cx="145191" cy="45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83" fill="norm" stroke="1" extrusionOk="0">
                  <a:moveTo>
                    <a:pt x="5476" y="0"/>
                  </a:moveTo>
                  <a:cubicBezTo>
                    <a:pt x="10648" y="3171"/>
                    <a:pt x="15820" y="6341"/>
                    <a:pt x="18558" y="9413"/>
                  </a:cubicBezTo>
                  <a:cubicBezTo>
                    <a:pt x="21296" y="12484"/>
                    <a:pt x="21600" y="15457"/>
                    <a:pt x="19470" y="17488"/>
                  </a:cubicBezTo>
                  <a:cubicBezTo>
                    <a:pt x="17341" y="19519"/>
                    <a:pt x="12777" y="20609"/>
                    <a:pt x="9127" y="21105"/>
                  </a:cubicBezTo>
                  <a:cubicBezTo>
                    <a:pt x="5476" y="21600"/>
                    <a:pt x="2738" y="21501"/>
                    <a:pt x="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972550" y="6779050"/>
              <a:ext cx="139700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923"/>
                  </a:moveTo>
                  <a:cubicBezTo>
                    <a:pt x="982" y="2552"/>
                    <a:pt x="1964" y="1180"/>
                    <a:pt x="3273" y="495"/>
                  </a:cubicBezTo>
                  <a:cubicBezTo>
                    <a:pt x="4582" y="-191"/>
                    <a:pt x="6218" y="-191"/>
                    <a:pt x="7855" y="666"/>
                  </a:cubicBezTo>
                  <a:cubicBezTo>
                    <a:pt x="9491" y="1523"/>
                    <a:pt x="11127" y="3238"/>
                    <a:pt x="11455" y="5809"/>
                  </a:cubicBezTo>
                  <a:cubicBezTo>
                    <a:pt x="11782" y="8380"/>
                    <a:pt x="10800" y="11809"/>
                    <a:pt x="9164" y="14209"/>
                  </a:cubicBezTo>
                  <a:cubicBezTo>
                    <a:pt x="7527" y="16609"/>
                    <a:pt x="5236" y="17980"/>
                    <a:pt x="4909" y="19009"/>
                  </a:cubicBezTo>
                  <a:cubicBezTo>
                    <a:pt x="4582" y="20038"/>
                    <a:pt x="6218" y="20723"/>
                    <a:pt x="9327" y="21066"/>
                  </a:cubicBezTo>
                  <a:cubicBezTo>
                    <a:pt x="12436" y="21409"/>
                    <a:pt x="17018" y="214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9150349" y="6833215"/>
              <a:ext cx="172645" cy="65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520" fill="norm" stroke="1" extrusionOk="0">
                  <a:moveTo>
                    <a:pt x="0" y="59"/>
                  </a:moveTo>
                  <a:cubicBezTo>
                    <a:pt x="1271" y="-11"/>
                    <a:pt x="2541" y="-80"/>
                    <a:pt x="4193" y="233"/>
                  </a:cubicBezTo>
                  <a:cubicBezTo>
                    <a:pt x="5845" y="545"/>
                    <a:pt x="7878" y="1240"/>
                    <a:pt x="10673" y="2698"/>
                  </a:cubicBezTo>
                  <a:cubicBezTo>
                    <a:pt x="13468" y="4157"/>
                    <a:pt x="17026" y="6379"/>
                    <a:pt x="19059" y="8359"/>
                  </a:cubicBezTo>
                  <a:cubicBezTo>
                    <a:pt x="21092" y="10338"/>
                    <a:pt x="21600" y="12074"/>
                    <a:pt x="18678" y="14227"/>
                  </a:cubicBezTo>
                  <a:cubicBezTo>
                    <a:pt x="15755" y="16380"/>
                    <a:pt x="9402" y="18950"/>
                    <a:pt x="3049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3" name="Drawing"/>
          <p:cNvGrpSpPr/>
          <p:nvPr/>
        </p:nvGrpSpPr>
        <p:grpSpPr>
          <a:xfrm>
            <a:off x="673099" y="1573670"/>
            <a:ext cx="12322176" cy="7827173"/>
            <a:chOff x="0" y="0"/>
            <a:chExt cx="12322174" cy="7827171"/>
          </a:xfrm>
        </p:grpSpPr>
        <p:sp>
          <p:nvSpPr>
            <p:cNvPr id="2265" name="Line"/>
            <p:cNvSpPr/>
            <p:nvPr/>
          </p:nvSpPr>
          <p:spPr>
            <a:xfrm>
              <a:off x="269016" y="451979"/>
              <a:ext cx="2943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600" fill="norm" stroke="1" extrusionOk="0">
                  <a:moveTo>
                    <a:pt x="20024" y="0"/>
                  </a:moveTo>
                  <a:cubicBezTo>
                    <a:pt x="11384" y="2367"/>
                    <a:pt x="2744" y="4734"/>
                    <a:pt x="584" y="7742"/>
                  </a:cubicBezTo>
                  <a:cubicBezTo>
                    <a:pt x="-1576" y="10751"/>
                    <a:pt x="2744" y="14400"/>
                    <a:pt x="5624" y="16816"/>
                  </a:cubicBezTo>
                  <a:cubicBezTo>
                    <a:pt x="8504" y="19233"/>
                    <a:pt x="9944" y="20416"/>
                    <a:pt x="11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29547" y="340766"/>
              <a:ext cx="219815" cy="31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33" fill="norm" stroke="1" extrusionOk="0">
                  <a:moveTo>
                    <a:pt x="1727" y="21533"/>
                  </a:moveTo>
                  <a:cubicBezTo>
                    <a:pt x="919" y="17474"/>
                    <a:pt x="112" y="13415"/>
                    <a:pt x="11" y="10008"/>
                  </a:cubicBezTo>
                  <a:cubicBezTo>
                    <a:pt x="-90" y="6601"/>
                    <a:pt x="516" y="3847"/>
                    <a:pt x="2433" y="2180"/>
                  </a:cubicBezTo>
                  <a:cubicBezTo>
                    <a:pt x="4351" y="513"/>
                    <a:pt x="7581" y="-67"/>
                    <a:pt x="11013" y="5"/>
                  </a:cubicBezTo>
                  <a:cubicBezTo>
                    <a:pt x="14445" y="78"/>
                    <a:pt x="18078" y="803"/>
                    <a:pt x="19794" y="2397"/>
                  </a:cubicBezTo>
                  <a:cubicBezTo>
                    <a:pt x="21510" y="3992"/>
                    <a:pt x="21308" y="6456"/>
                    <a:pt x="19390" y="8631"/>
                  </a:cubicBezTo>
                  <a:cubicBezTo>
                    <a:pt x="17473" y="10805"/>
                    <a:pt x="13839" y="12690"/>
                    <a:pt x="11517" y="13777"/>
                  </a:cubicBezTo>
                  <a:cubicBezTo>
                    <a:pt x="9196" y="14865"/>
                    <a:pt x="8187" y="15154"/>
                    <a:pt x="7682" y="15372"/>
                  </a:cubicBezTo>
                  <a:cubicBezTo>
                    <a:pt x="7177" y="15589"/>
                    <a:pt x="7177" y="15734"/>
                    <a:pt x="7177" y="1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41462" y="367312"/>
              <a:ext cx="68138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3216" y="1119"/>
                  </a:moveTo>
                  <a:cubicBezTo>
                    <a:pt x="8635" y="560"/>
                    <a:pt x="4053" y="0"/>
                    <a:pt x="1762" y="0"/>
                  </a:cubicBezTo>
                  <a:cubicBezTo>
                    <a:pt x="-529" y="0"/>
                    <a:pt x="-529" y="560"/>
                    <a:pt x="1435" y="2574"/>
                  </a:cubicBezTo>
                  <a:cubicBezTo>
                    <a:pt x="3398" y="4589"/>
                    <a:pt x="7326" y="8058"/>
                    <a:pt x="9616" y="11304"/>
                  </a:cubicBezTo>
                  <a:cubicBezTo>
                    <a:pt x="11907" y="14549"/>
                    <a:pt x="12562" y="17571"/>
                    <a:pt x="14198" y="19250"/>
                  </a:cubicBezTo>
                  <a:cubicBezTo>
                    <a:pt x="15835" y="20928"/>
                    <a:pt x="18453" y="21264"/>
                    <a:pt x="21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80395" y="545112"/>
              <a:ext cx="322906" cy="13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918" fill="norm" stroke="1" extrusionOk="0">
                  <a:moveTo>
                    <a:pt x="1208" y="3323"/>
                  </a:moveTo>
                  <a:cubicBezTo>
                    <a:pt x="643" y="6314"/>
                    <a:pt x="78" y="9305"/>
                    <a:pt x="8" y="12462"/>
                  </a:cubicBezTo>
                  <a:cubicBezTo>
                    <a:pt x="-63" y="15618"/>
                    <a:pt x="361" y="18942"/>
                    <a:pt x="1349" y="20271"/>
                  </a:cubicBezTo>
                  <a:cubicBezTo>
                    <a:pt x="2337" y="21600"/>
                    <a:pt x="3890" y="20935"/>
                    <a:pt x="5231" y="17778"/>
                  </a:cubicBezTo>
                  <a:cubicBezTo>
                    <a:pt x="6572" y="14622"/>
                    <a:pt x="7702" y="8972"/>
                    <a:pt x="8266" y="5317"/>
                  </a:cubicBezTo>
                  <a:cubicBezTo>
                    <a:pt x="8831" y="1662"/>
                    <a:pt x="8831" y="0"/>
                    <a:pt x="8761" y="0"/>
                  </a:cubicBezTo>
                  <a:cubicBezTo>
                    <a:pt x="8690" y="0"/>
                    <a:pt x="8549" y="1662"/>
                    <a:pt x="8478" y="3655"/>
                  </a:cubicBezTo>
                  <a:cubicBezTo>
                    <a:pt x="8408" y="5649"/>
                    <a:pt x="8408" y="7975"/>
                    <a:pt x="8619" y="9969"/>
                  </a:cubicBezTo>
                  <a:cubicBezTo>
                    <a:pt x="8831" y="11963"/>
                    <a:pt x="9255" y="13625"/>
                    <a:pt x="11090" y="13458"/>
                  </a:cubicBezTo>
                  <a:cubicBezTo>
                    <a:pt x="12925" y="13292"/>
                    <a:pt x="16172" y="11298"/>
                    <a:pt x="18149" y="9637"/>
                  </a:cubicBezTo>
                  <a:cubicBezTo>
                    <a:pt x="20125" y="7975"/>
                    <a:pt x="20831" y="6646"/>
                    <a:pt x="21537" y="5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970418" y="532084"/>
              <a:ext cx="128683" cy="34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27" fill="norm" stroke="1" extrusionOk="0">
                  <a:moveTo>
                    <a:pt x="14819" y="153"/>
                  </a:moveTo>
                  <a:cubicBezTo>
                    <a:pt x="11335" y="21"/>
                    <a:pt x="7851" y="-112"/>
                    <a:pt x="5064" y="153"/>
                  </a:cubicBezTo>
                  <a:cubicBezTo>
                    <a:pt x="2277" y="418"/>
                    <a:pt x="186" y="1081"/>
                    <a:pt x="12" y="1478"/>
                  </a:cubicBezTo>
                  <a:cubicBezTo>
                    <a:pt x="-162" y="1876"/>
                    <a:pt x="1580" y="2008"/>
                    <a:pt x="3322" y="1876"/>
                  </a:cubicBezTo>
                  <a:cubicBezTo>
                    <a:pt x="5064" y="1743"/>
                    <a:pt x="6806" y="1346"/>
                    <a:pt x="8373" y="948"/>
                  </a:cubicBezTo>
                  <a:cubicBezTo>
                    <a:pt x="9941" y="551"/>
                    <a:pt x="11335" y="153"/>
                    <a:pt x="12554" y="286"/>
                  </a:cubicBezTo>
                  <a:cubicBezTo>
                    <a:pt x="13773" y="418"/>
                    <a:pt x="14819" y="1081"/>
                    <a:pt x="16038" y="3135"/>
                  </a:cubicBezTo>
                  <a:cubicBezTo>
                    <a:pt x="17257" y="5189"/>
                    <a:pt x="18651" y="8634"/>
                    <a:pt x="19696" y="11748"/>
                  </a:cubicBezTo>
                  <a:cubicBezTo>
                    <a:pt x="20741" y="14862"/>
                    <a:pt x="21438" y="17645"/>
                    <a:pt x="21090" y="19301"/>
                  </a:cubicBezTo>
                  <a:cubicBezTo>
                    <a:pt x="20741" y="20958"/>
                    <a:pt x="19348" y="21488"/>
                    <a:pt x="16909" y="21422"/>
                  </a:cubicBezTo>
                  <a:cubicBezTo>
                    <a:pt x="14470" y="21355"/>
                    <a:pt x="10986" y="20693"/>
                    <a:pt x="8373" y="19301"/>
                  </a:cubicBezTo>
                  <a:cubicBezTo>
                    <a:pt x="5761" y="17910"/>
                    <a:pt x="4019" y="15790"/>
                    <a:pt x="2277" y="13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238250" y="496429"/>
              <a:ext cx="95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394006" y="451979"/>
              <a:ext cx="156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00"/>
                    <a:pt x="3818" y="10400"/>
                    <a:pt x="1118" y="14000"/>
                  </a:cubicBezTo>
                  <a:cubicBezTo>
                    <a:pt x="-1582" y="17600"/>
                    <a:pt x="1118" y="19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422400" y="344029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508622" y="405211"/>
              <a:ext cx="143806" cy="1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346" fill="norm" stroke="1" extrusionOk="0">
                  <a:moveTo>
                    <a:pt x="384" y="2832"/>
                  </a:moveTo>
                  <a:cubicBezTo>
                    <a:pt x="689" y="7040"/>
                    <a:pt x="993" y="11247"/>
                    <a:pt x="993" y="14052"/>
                  </a:cubicBezTo>
                  <a:cubicBezTo>
                    <a:pt x="993" y="16858"/>
                    <a:pt x="689" y="18260"/>
                    <a:pt x="384" y="18260"/>
                  </a:cubicBezTo>
                  <a:cubicBezTo>
                    <a:pt x="80" y="18260"/>
                    <a:pt x="-224" y="16858"/>
                    <a:pt x="232" y="14193"/>
                  </a:cubicBezTo>
                  <a:cubicBezTo>
                    <a:pt x="689" y="11528"/>
                    <a:pt x="1906" y="7601"/>
                    <a:pt x="3731" y="4655"/>
                  </a:cubicBezTo>
                  <a:cubicBezTo>
                    <a:pt x="5556" y="1710"/>
                    <a:pt x="7990" y="-254"/>
                    <a:pt x="11184" y="27"/>
                  </a:cubicBezTo>
                  <a:cubicBezTo>
                    <a:pt x="14379" y="307"/>
                    <a:pt x="18334" y="2832"/>
                    <a:pt x="19855" y="6759"/>
                  </a:cubicBezTo>
                  <a:cubicBezTo>
                    <a:pt x="21376" y="10686"/>
                    <a:pt x="20463" y="16016"/>
                    <a:pt x="19551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122176" y="315437"/>
              <a:ext cx="182875" cy="18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002" fill="norm" stroke="1" extrusionOk="0">
                  <a:moveTo>
                    <a:pt x="1310" y="5402"/>
                  </a:moveTo>
                  <a:cubicBezTo>
                    <a:pt x="824" y="6842"/>
                    <a:pt x="339" y="8282"/>
                    <a:pt x="703" y="9122"/>
                  </a:cubicBezTo>
                  <a:cubicBezTo>
                    <a:pt x="1067" y="9962"/>
                    <a:pt x="2280" y="10202"/>
                    <a:pt x="4101" y="9842"/>
                  </a:cubicBezTo>
                  <a:cubicBezTo>
                    <a:pt x="5921" y="9482"/>
                    <a:pt x="8348" y="8522"/>
                    <a:pt x="10168" y="7442"/>
                  </a:cubicBezTo>
                  <a:cubicBezTo>
                    <a:pt x="11988" y="6362"/>
                    <a:pt x="13202" y="5162"/>
                    <a:pt x="13930" y="3962"/>
                  </a:cubicBezTo>
                  <a:cubicBezTo>
                    <a:pt x="14658" y="2762"/>
                    <a:pt x="14901" y="1562"/>
                    <a:pt x="14415" y="722"/>
                  </a:cubicBezTo>
                  <a:cubicBezTo>
                    <a:pt x="13930" y="-118"/>
                    <a:pt x="12716" y="-598"/>
                    <a:pt x="10168" y="1442"/>
                  </a:cubicBezTo>
                  <a:cubicBezTo>
                    <a:pt x="7620" y="3482"/>
                    <a:pt x="3737" y="8042"/>
                    <a:pt x="1674" y="11162"/>
                  </a:cubicBezTo>
                  <a:cubicBezTo>
                    <a:pt x="-389" y="14282"/>
                    <a:pt x="-632" y="15962"/>
                    <a:pt x="1431" y="17642"/>
                  </a:cubicBezTo>
                  <a:cubicBezTo>
                    <a:pt x="3494" y="19322"/>
                    <a:pt x="7862" y="21002"/>
                    <a:pt x="11503" y="21002"/>
                  </a:cubicBezTo>
                  <a:cubicBezTo>
                    <a:pt x="15143" y="21002"/>
                    <a:pt x="18056" y="19322"/>
                    <a:pt x="20968" y="1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2343146" y="268670"/>
              <a:ext cx="133354" cy="20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053" fill="norm" stroke="1" extrusionOk="0">
                  <a:moveTo>
                    <a:pt x="20936" y="3840"/>
                  </a:moveTo>
                  <a:cubicBezTo>
                    <a:pt x="18278" y="2313"/>
                    <a:pt x="15619" y="786"/>
                    <a:pt x="12462" y="240"/>
                  </a:cubicBezTo>
                  <a:cubicBezTo>
                    <a:pt x="9305" y="-305"/>
                    <a:pt x="5650" y="131"/>
                    <a:pt x="3158" y="1004"/>
                  </a:cubicBezTo>
                  <a:cubicBezTo>
                    <a:pt x="665" y="1877"/>
                    <a:pt x="-664" y="3186"/>
                    <a:pt x="333" y="5040"/>
                  </a:cubicBezTo>
                  <a:cubicBezTo>
                    <a:pt x="1330" y="6895"/>
                    <a:pt x="4653" y="9295"/>
                    <a:pt x="7478" y="11368"/>
                  </a:cubicBezTo>
                  <a:cubicBezTo>
                    <a:pt x="10302" y="13440"/>
                    <a:pt x="12628" y="15186"/>
                    <a:pt x="13625" y="16713"/>
                  </a:cubicBezTo>
                  <a:cubicBezTo>
                    <a:pt x="14622" y="18240"/>
                    <a:pt x="14290" y="19550"/>
                    <a:pt x="12961" y="20313"/>
                  </a:cubicBezTo>
                  <a:cubicBezTo>
                    <a:pt x="11631" y="21077"/>
                    <a:pt x="9305" y="21295"/>
                    <a:pt x="7478" y="20750"/>
                  </a:cubicBezTo>
                  <a:cubicBezTo>
                    <a:pt x="5650" y="20204"/>
                    <a:pt x="4321" y="18895"/>
                    <a:pt x="2991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2597150" y="58279"/>
              <a:ext cx="44450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15429" y="0"/>
                  </a:moveTo>
                  <a:cubicBezTo>
                    <a:pt x="10286" y="3314"/>
                    <a:pt x="5143" y="6627"/>
                    <a:pt x="2571" y="9695"/>
                  </a:cubicBezTo>
                  <a:cubicBezTo>
                    <a:pt x="0" y="12764"/>
                    <a:pt x="0" y="15586"/>
                    <a:pt x="0" y="17305"/>
                  </a:cubicBezTo>
                  <a:cubicBezTo>
                    <a:pt x="0" y="19023"/>
                    <a:pt x="0" y="19636"/>
                    <a:pt x="2057" y="20250"/>
                  </a:cubicBezTo>
                  <a:cubicBezTo>
                    <a:pt x="4114" y="20864"/>
                    <a:pt x="8229" y="21477"/>
                    <a:pt x="11829" y="21539"/>
                  </a:cubicBezTo>
                  <a:cubicBezTo>
                    <a:pt x="15429" y="21600"/>
                    <a:pt x="18514" y="2110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2531533" y="267829"/>
              <a:ext cx="1545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20700"/>
                    <a:pt x="0" y="19800"/>
                    <a:pt x="0" y="18450"/>
                  </a:cubicBezTo>
                  <a:cubicBezTo>
                    <a:pt x="0" y="17100"/>
                    <a:pt x="1479" y="15300"/>
                    <a:pt x="5326" y="12150"/>
                  </a:cubicBezTo>
                  <a:cubicBezTo>
                    <a:pt x="9173" y="9000"/>
                    <a:pt x="15386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2705893" y="153529"/>
              <a:ext cx="37307" cy="23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26" fill="norm" stroke="1" extrusionOk="0">
                  <a:moveTo>
                    <a:pt x="10350" y="9924"/>
                  </a:moveTo>
                  <a:cubicBezTo>
                    <a:pt x="6750" y="13038"/>
                    <a:pt x="3150" y="16151"/>
                    <a:pt x="1350" y="18292"/>
                  </a:cubicBezTo>
                  <a:cubicBezTo>
                    <a:pt x="-450" y="20432"/>
                    <a:pt x="-450" y="21600"/>
                    <a:pt x="1350" y="21405"/>
                  </a:cubicBezTo>
                  <a:cubicBezTo>
                    <a:pt x="3150" y="21211"/>
                    <a:pt x="6750" y="19654"/>
                    <a:pt x="9150" y="16346"/>
                  </a:cubicBezTo>
                  <a:cubicBezTo>
                    <a:pt x="11550" y="13038"/>
                    <a:pt x="12750" y="7978"/>
                    <a:pt x="14550" y="4962"/>
                  </a:cubicBezTo>
                  <a:cubicBezTo>
                    <a:pt x="16350" y="1946"/>
                    <a:pt x="18750" y="973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2787650" y="202428"/>
              <a:ext cx="201084" cy="19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1602"/>
                  </a:moveTo>
                  <a:cubicBezTo>
                    <a:pt x="455" y="7409"/>
                    <a:pt x="909" y="13215"/>
                    <a:pt x="1137" y="16699"/>
                  </a:cubicBezTo>
                  <a:cubicBezTo>
                    <a:pt x="1364" y="20183"/>
                    <a:pt x="1364" y="21344"/>
                    <a:pt x="1478" y="20763"/>
                  </a:cubicBezTo>
                  <a:cubicBezTo>
                    <a:pt x="1592" y="20183"/>
                    <a:pt x="1819" y="17860"/>
                    <a:pt x="2615" y="15073"/>
                  </a:cubicBezTo>
                  <a:cubicBezTo>
                    <a:pt x="3411" y="12286"/>
                    <a:pt x="4775" y="9034"/>
                    <a:pt x="5912" y="7060"/>
                  </a:cubicBezTo>
                  <a:cubicBezTo>
                    <a:pt x="7048" y="5086"/>
                    <a:pt x="7958" y="4389"/>
                    <a:pt x="8867" y="4621"/>
                  </a:cubicBezTo>
                  <a:cubicBezTo>
                    <a:pt x="9777" y="4854"/>
                    <a:pt x="10686" y="6015"/>
                    <a:pt x="11255" y="7641"/>
                  </a:cubicBezTo>
                  <a:cubicBezTo>
                    <a:pt x="11823" y="9267"/>
                    <a:pt x="12051" y="11357"/>
                    <a:pt x="12278" y="11821"/>
                  </a:cubicBezTo>
                  <a:cubicBezTo>
                    <a:pt x="12505" y="12286"/>
                    <a:pt x="12733" y="11125"/>
                    <a:pt x="13642" y="8918"/>
                  </a:cubicBezTo>
                  <a:cubicBezTo>
                    <a:pt x="14552" y="6712"/>
                    <a:pt x="16143" y="3460"/>
                    <a:pt x="17507" y="1718"/>
                  </a:cubicBezTo>
                  <a:cubicBezTo>
                    <a:pt x="18872" y="-24"/>
                    <a:pt x="20008" y="-256"/>
                    <a:pt x="20691" y="209"/>
                  </a:cubicBezTo>
                  <a:cubicBezTo>
                    <a:pt x="21373" y="673"/>
                    <a:pt x="21600" y="1834"/>
                    <a:pt x="21600" y="4854"/>
                  </a:cubicBezTo>
                  <a:cubicBezTo>
                    <a:pt x="21600" y="7873"/>
                    <a:pt x="21373" y="12750"/>
                    <a:pt x="21145" y="17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3048533" y="0"/>
              <a:ext cx="278867" cy="39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46" fill="norm" stroke="1" extrusionOk="0">
                  <a:moveTo>
                    <a:pt x="8795" y="13229"/>
                  </a:moveTo>
                  <a:cubicBezTo>
                    <a:pt x="8468" y="12305"/>
                    <a:pt x="8141" y="11381"/>
                    <a:pt x="7568" y="10919"/>
                  </a:cubicBezTo>
                  <a:cubicBezTo>
                    <a:pt x="6995" y="10457"/>
                    <a:pt x="6177" y="10457"/>
                    <a:pt x="4950" y="11093"/>
                  </a:cubicBezTo>
                  <a:cubicBezTo>
                    <a:pt x="3723" y="11728"/>
                    <a:pt x="2086" y="12998"/>
                    <a:pt x="1186" y="13980"/>
                  </a:cubicBezTo>
                  <a:cubicBezTo>
                    <a:pt x="286" y="14962"/>
                    <a:pt x="123" y="15655"/>
                    <a:pt x="41" y="16348"/>
                  </a:cubicBezTo>
                  <a:cubicBezTo>
                    <a:pt x="-41" y="17041"/>
                    <a:pt x="-41" y="17734"/>
                    <a:pt x="450" y="18139"/>
                  </a:cubicBezTo>
                  <a:cubicBezTo>
                    <a:pt x="941" y="18543"/>
                    <a:pt x="1923" y="18658"/>
                    <a:pt x="2741" y="18543"/>
                  </a:cubicBezTo>
                  <a:cubicBezTo>
                    <a:pt x="3559" y="18427"/>
                    <a:pt x="4214" y="18081"/>
                    <a:pt x="4868" y="17676"/>
                  </a:cubicBezTo>
                  <a:cubicBezTo>
                    <a:pt x="5523" y="17272"/>
                    <a:pt x="6177" y="16810"/>
                    <a:pt x="6832" y="16752"/>
                  </a:cubicBezTo>
                  <a:cubicBezTo>
                    <a:pt x="7486" y="16695"/>
                    <a:pt x="8141" y="17041"/>
                    <a:pt x="8877" y="17041"/>
                  </a:cubicBezTo>
                  <a:cubicBezTo>
                    <a:pt x="9614" y="17041"/>
                    <a:pt x="10432" y="16695"/>
                    <a:pt x="11823" y="15020"/>
                  </a:cubicBezTo>
                  <a:cubicBezTo>
                    <a:pt x="13214" y="13345"/>
                    <a:pt x="15177" y="10342"/>
                    <a:pt x="16650" y="7858"/>
                  </a:cubicBezTo>
                  <a:cubicBezTo>
                    <a:pt x="18123" y="5375"/>
                    <a:pt x="19104" y="3411"/>
                    <a:pt x="19677" y="2083"/>
                  </a:cubicBezTo>
                  <a:cubicBezTo>
                    <a:pt x="20250" y="755"/>
                    <a:pt x="20414" y="62"/>
                    <a:pt x="20250" y="4"/>
                  </a:cubicBezTo>
                  <a:cubicBezTo>
                    <a:pt x="20086" y="-54"/>
                    <a:pt x="19595" y="524"/>
                    <a:pt x="18859" y="2603"/>
                  </a:cubicBezTo>
                  <a:cubicBezTo>
                    <a:pt x="18123" y="4682"/>
                    <a:pt x="17141" y="8263"/>
                    <a:pt x="16486" y="11439"/>
                  </a:cubicBezTo>
                  <a:cubicBezTo>
                    <a:pt x="15832" y="14616"/>
                    <a:pt x="15504" y="17388"/>
                    <a:pt x="15586" y="19005"/>
                  </a:cubicBezTo>
                  <a:cubicBezTo>
                    <a:pt x="15668" y="20622"/>
                    <a:pt x="16159" y="21084"/>
                    <a:pt x="16895" y="21315"/>
                  </a:cubicBezTo>
                  <a:cubicBezTo>
                    <a:pt x="17632" y="21546"/>
                    <a:pt x="18614" y="21546"/>
                    <a:pt x="19432" y="20680"/>
                  </a:cubicBezTo>
                  <a:cubicBezTo>
                    <a:pt x="20250" y="19813"/>
                    <a:pt x="20904" y="18081"/>
                    <a:pt x="21559" y="1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3221766" y="77329"/>
              <a:ext cx="213584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658" y="9929"/>
                  </a:moveTo>
                  <a:cubicBezTo>
                    <a:pt x="610" y="9755"/>
                    <a:pt x="-439" y="9581"/>
                    <a:pt x="190" y="9319"/>
                  </a:cubicBezTo>
                  <a:cubicBezTo>
                    <a:pt x="819" y="9058"/>
                    <a:pt x="3126" y="8710"/>
                    <a:pt x="5747" y="8448"/>
                  </a:cubicBezTo>
                  <a:cubicBezTo>
                    <a:pt x="8369" y="8187"/>
                    <a:pt x="11305" y="8013"/>
                    <a:pt x="13192" y="8187"/>
                  </a:cubicBezTo>
                  <a:cubicBezTo>
                    <a:pt x="15079" y="8361"/>
                    <a:pt x="15918" y="8884"/>
                    <a:pt x="16023" y="10887"/>
                  </a:cubicBezTo>
                  <a:cubicBezTo>
                    <a:pt x="16128" y="12890"/>
                    <a:pt x="15499" y="16374"/>
                    <a:pt x="15079" y="18552"/>
                  </a:cubicBezTo>
                  <a:cubicBezTo>
                    <a:pt x="14660" y="20729"/>
                    <a:pt x="14450" y="21600"/>
                    <a:pt x="14450" y="21600"/>
                  </a:cubicBezTo>
                  <a:cubicBezTo>
                    <a:pt x="14450" y="21600"/>
                    <a:pt x="14660" y="20729"/>
                    <a:pt x="15499" y="17506"/>
                  </a:cubicBezTo>
                  <a:cubicBezTo>
                    <a:pt x="16338" y="14284"/>
                    <a:pt x="17806" y="8710"/>
                    <a:pt x="18854" y="5400"/>
                  </a:cubicBezTo>
                  <a:cubicBezTo>
                    <a:pt x="19903" y="2090"/>
                    <a:pt x="20532" y="1045"/>
                    <a:pt x="211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3474393" y="166229"/>
              <a:ext cx="113357" cy="21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9" fill="norm" stroke="1" extrusionOk="0">
                  <a:moveTo>
                    <a:pt x="21422" y="4491"/>
                  </a:moveTo>
                  <a:cubicBezTo>
                    <a:pt x="19822" y="3422"/>
                    <a:pt x="18222" y="2352"/>
                    <a:pt x="15222" y="2566"/>
                  </a:cubicBezTo>
                  <a:cubicBezTo>
                    <a:pt x="12222" y="2780"/>
                    <a:pt x="7822" y="4277"/>
                    <a:pt x="4822" y="7271"/>
                  </a:cubicBezTo>
                  <a:cubicBezTo>
                    <a:pt x="1822" y="10265"/>
                    <a:pt x="222" y="14756"/>
                    <a:pt x="22" y="17430"/>
                  </a:cubicBezTo>
                  <a:cubicBezTo>
                    <a:pt x="-178" y="20103"/>
                    <a:pt x="1022" y="20958"/>
                    <a:pt x="2822" y="21279"/>
                  </a:cubicBezTo>
                  <a:cubicBezTo>
                    <a:pt x="4622" y="21600"/>
                    <a:pt x="7022" y="21386"/>
                    <a:pt x="9822" y="19248"/>
                  </a:cubicBezTo>
                  <a:cubicBezTo>
                    <a:pt x="12622" y="17109"/>
                    <a:pt x="15822" y="13046"/>
                    <a:pt x="17222" y="9517"/>
                  </a:cubicBezTo>
                  <a:cubicBezTo>
                    <a:pt x="18622" y="5988"/>
                    <a:pt x="18222" y="2994"/>
                    <a:pt x="178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3619500" y="178929"/>
              <a:ext cx="1270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4168"/>
                    <a:pt x="2160" y="8337"/>
                    <a:pt x="2160" y="10895"/>
                  </a:cubicBezTo>
                  <a:cubicBezTo>
                    <a:pt x="2160" y="13453"/>
                    <a:pt x="1080" y="14400"/>
                    <a:pt x="900" y="13926"/>
                  </a:cubicBezTo>
                  <a:cubicBezTo>
                    <a:pt x="720" y="13453"/>
                    <a:pt x="1440" y="11558"/>
                    <a:pt x="3420" y="9568"/>
                  </a:cubicBezTo>
                  <a:cubicBezTo>
                    <a:pt x="5400" y="7579"/>
                    <a:pt x="8640" y="5495"/>
                    <a:pt x="11160" y="4453"/>
                  </a:cubicBezTo>
                  <a:cubicBezTo>
                    <a:pt x="13680" y="3411"/>
                    <a:pt x="15480" y="3411"/>
                    <a:pt x="16740" y="3884"/>
                  </a:cubicBezTo>
                  <a:cubicBezTo>
                    <a:pt x="18000" y="4358"/>
                    <a:pt x="18720" y="5305"/>
                    <a:pt x="19440" y="8337"/>
                  </a:cubicBezTo>
                  <a:cubicBezTo>
                    <a:pt x="20160" y="11368"/>
                    <a:pt x="20880" y="164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406400" y="610729"/>
              <a:ext cx="27368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1" y="20842"/>
                    <a:pt x="1103" y="20084"/>
                    <a:pt x="1662" y="19374"/>
                  </a:cubicBezTo>
                  <a:cubicBezTo>
                    <a:pt x="2222" y="18663"/>
                    <a:pt x="2790" y="18000"/>
                    <a:pt x="3433" y="17242"/>
                  </a:cubicBezTo>
                  <a:cubicBezTo>
                    <a:pt x="4076" y="16484"/>
                    <a:pt x="4794" y="15632"/>
                    <a:pt x="5488" y="14826"/>
                  </a:cubicBezTo>
                  <a:cubicBezTo>
                    <a:pt x="6181" y="14021"/>
                    <a:pt x="6849" y="13263"/>
                    <a:pt x="7526" y="12553"/>
                  </a:cubicBezTo>
                  <a:cubicBezTo>
                    <a:pt x="8202" y="11842"/>
                    <a:pt x="8887" y="11179"/>
                    <a:pt x="9581" y="10516"/>
                  </a:cubicBezTo>
                  <a:cubicBezTo>
                    <a:pt x="10274" y="9853"/>
                    <a:pt x="10975" y="9189"/>
                    <a:pt x="11669" y="8479"/>
                  </a:cubicBezTo>
                  <a:cubicBezTo>
                    <a:pt x="12362" y="7768"/>
                    <a:pt x="13047" y="7011"/>
                    <a:pt x="13732" y="6347"/>
                  </a:cubicBezTo>
                  <a:cubicBezTo>
                    <a:pt x="14417" y="5684"/>
                    <a:pt x="15102" y="5116"/>
                    <a:pt x="15745" y="4595"/>
                  </a:cubicBezTo>
                  <a:cubicBezTo>
                    <a:pt x="16388" y="4074"/>
                    <a:pt x="16989" y="3600"/>
                    <a:pt x="17733" y="3032"/>
                  </a:cubicBezTo>
                  <a:cubicBezTo>
                    <a:pt x="18476" y="2463"/>
                    <a:pt x="19361" y="1800"/>
                    <a:pt x="20030" y="1279"/>
                  </a:cubicBezTo>
                  <a:cubicBezTo>
                    <a:pt x="20698" y="758"/>
                    <a:pt x="21149" y="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39750" y="598029"/>
              <a:ext cx="3105150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4" y="20733"/>
                    <a:pt x="1148" y="19867"/>
                    <a:pt x="1686" y="19133"/>
                  </a:cubicBezTo>
                  <a:cubicBezTo>
                    <a:pt x="2223" y="18400"/>
                    <a:pt x="2724" y="17800"/>
                    <a:pt x="3254" y="17167"/>
                  </a:cubicBezTo>
                  <a:cubicBezTo>
                    <a:pt x="3784" y="16533"/>
                    <a:pt x="4344" y="15867"/>
                    <a:pt x="4837" y="15267"/>
                  </a:cubicBezTo>
                  <a:cubicBezTo>
                    <a:pt x="5330" y="14667"/>
                    <a:pt x="5757" y="14133"/>
                    <a:pt x="6213" y="13567"/>
                  </a:cubicBezTo>
                  <a:cubicBezTo>
                    <a:pt x="6670" y="13000"/>
                    <a:pt x="7156" y="12400"/>
                    <a:pt x="7656" y="11833"/>
                  </a:cubicBezTo>
                  <a:cubicBezTo>
                    <a:pt x="8157" y="11267"/>
                    <a:pt x="8672" y="10733"/>
                    <a:pt x="9188" y="10200"/>
                  </a:cubicBezTo>
                  <a:cubicBezTo>
                    <a:pt x="9703" y="9667"/>
                    <a:pt x="10218" y="9133"/>
                    <a:pt x="10712" y="8667"/>
                  </a:cubicBezTo>
                  <a:cubicBezTo>
                    <a:pt x="11205" y="8200"/>
                    <a:pt x="11676" y="7800"/>
                    <a:pt x="12169" y="7367"/>
                  </a:cubicBezTo>
                  <a:cubicBezTo>
                    <a:pt x="12663" y="6933"/>
                    <a:pt x="13178" y="6467"/>
                    <a:pt x="13671" y="6033"/>
                  </a:cubicBezTo>
                  <a:cubicBezTo>
                    <a:pt x="14164" y="5600"/>
                    <a:pt x="14636" y="5200"/>
                    <a:pt x="15188" y="4767"/>
                  </a:cubicBezTo>
                  <a:cubicBezTo>
                    <a:pt x="15740" y="4333"/>
                    <a:pt x="16373" y="3867"/>
                    <a:pt x="16947" y="3467"/>
                  </a:cubicBezTo>
                  <a:cubicBezTo>
                    <a:pt x="17521" y="3067"/>
                    <a:pt x="18037" y="2733"/>
                    <a:pt x="18648" y="2300"/>
                  </a:cubicBezTo>
                  <a:cubicBezTo>
                    <a:pt x="19259" y="1867"/>
                    <a:pt x="19966" y="1333"/>
                    <a:pt x="20474" y="933"/>
                  </a:cubicBezTo>
                  <a:cubicBezTo>
                    <a:pt x="20982" y="533"/>
                    <a:pt x="21291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4114800" y="22337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4114800" y="41387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758155" y="1277196"/>
              <a:ext cx="250708" cy="42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59" fill="norm" stroke="1" extrusionOk="0">
                  <a:moveTo>
                    <a:pt x="20781" y="2845"/>
                  </a:moveTo>
                  <a:cubicBezTo>
                    <a:pt x="20958" y="1901"/>
                    <a:pt x="21135" y="957"/>
                    <a:pt x="20692" y="433"/>
                  </a:cubicBezTo>
                  <a:cubicBezTo>
                    <a:pt x="20250" y="-91"/>
                    <a:pt x="19187" y="-196"/>
                    <a:pt x="16620" y="433"/>
                  </a:cubicBezTo>
                  <a:cubicBezTo>
                    <a:pt x="14053" y="1062"/>
                    <a:pt x="9981" y="2425"/>
                    <a:pt x="6794" y="4785"/>
                  </a:cubicBezTo>
                  <a:cubicBezTo>
                    <a:pt x="3607" y="7144"/>
                    <a:pt x="1305" y="10499"/>
                    <a:pt x="420" y="13121"/>
                  </a:cubicBezTo>
                  <a:cubicBezTo>
                    <a:pt x="-465" y="15742"/>
                    <a:pt x="66" y="17629"/>
                    <a:pt x="1837" y="18940"/>
                  </a:cubicBezTo>
                  <a:cubicBezTo>
                    <a:pt x="3607" y="20251"/>
                    <a:pt x="6617" y="20985"/>
                    <a:pt x="9096" y="21194"/>
                  </a:cubicBezTo>
                  <a:cubicBezTo>
                    <a:pt x="11574" y="21404"/>
                    <a:pt x="13522" y="21089"/>
                    <a:pt x="14938" y="20460"/>
                  </a:cubicBezTo>
                  <a:cubicBezTo>
                    <a:pt x="16355" y="19831"/>
                    <a:pt x="17240" y="18887"/>
                    <a:pt x="17683" y="17996"/>
                  </a:cubicBezTo>
                  <a:cubicBezTo>
                    <a:pt x="18125" y="17105"/>
                    <a:pt x="18125" y="16266"/>
                    <a:pt x="17771" y="15689"/>
                  </a:cubicBezTo>
                  <a:cubicBezTo>
                    <a:pt x="17417" y="15113"/>
                    <a:pt x="16709" y="14798"/>
                    <a:pt x="15735" y="14536"/>
                  </a:cubicBezTo>
                  <a:cubicBezTo>
                    <a:pt x="14761" y="14274"/>
                    <a:pt x="13522" y="14064"/>
                    <a:pt x="13168" y="14326"/>
                  </a:cubicBezTo>
                  <a:cubicBezTo>
                    <a:pt x="12814" y="14588"/>
                    <a:pt x="13345" y="15322"/>
                    <a:pt x="13876" y="16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084916" y="1523818"/>
              <a:ext cx="112184" cy="14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0" fill="norm" stroke="1" extrusionOk="0">
                  <a:moveTo>
                    <a:pt x="21600" y="5435"/>
                  </a:moveTo>
                  <a:cubicBezTo>
                    <a:pt x="21192" y="3975"/>
                    <a:pt x="20785" y="2516"/>
                    <a:pt x="19766" y="1348"/>
                  </a:cubicBezTo>
                  <a:cubicBezTo>
                    <a:pt x="18747" y="181"/>
                    <a:pt x="17117" y="-695"/>
                    <a:pt x="13857" y="764"/>
                  </a:cubicBezTo>
                  <a:cubicBezTo>
                    <a:pt x="10596" y="2224"/>
                    <a:pt x="5706" y="6019"/>
                    <a:pt x="3057" y="9083"/>
                  </a:cubicBezTo>
                  <a:cubicBezTo>
                    <a:pt x="408" y="12148"/>
                    <a:pt x="0" y="14483"/>
                    <a:pt x="0" y="16381"/>
                  </a:cubicBezTo>
                  <a:cubicBezTo>
                    <a:pt x="0" y="18278"/>
                    <a:pt x="408" y="19737"/>
                    <a:pt x="2649" y="20321"/>
                  </a:cubicBezTo>
                  <a:cubicBezTo>
                    <a:pt x="4891" y="20905"/>
                    <a:pt x="8966" y="20613"/>
                    <a:pt x="11411" y="18278"/>
                  </a:cubicBezTo>
                  <a:cubicBezTo>
                    <a:pt x="13857" y="15943"/>
                    <a:pt x="14672" y="11564"/>
                    <a:pt x="15487" y="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253720" y="1324979"/>
              <a:ext cx="310030" cy="33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8" fill="norm" stroke="1" extrusionOk="0">
                  <a:moveTo>
                    <a:pt x="8794" y="17408"/>
                  </a:moveTo>
                  <a:cubicBezTo>
                    <a:pt x="8648" y="16741"/>
                    <a:pt x="8502" y="16075"/>
                    <a:pt x="7699" y="15608"/>
                  </a:cubicBezTo>
                  <a:cubicBezTo>
                    <a:pt x="6896" y="15141"/>
                    <a:pt x="5437" y="14875"/>
                    <a:pt x="4123" y="15341"/>
                  </a:cubicBezTo>
                  <a:cubicBezTo>
                    <a:pt x="2810" y="15808"/>
                    <a:pt x="1642" y="17008"/>
                    <a:pt x="913" y="18008"/>
                  </a:cubicBezTo>
                  <a:cubicBezTo>
                    <a:pt x="183" y="19008"/>
                    <a:pt x="-109" y="19808"/>
                    <a:pt x="37" y="20408"/>
                  </a:cubicBezTo>
                  <a:cubicBezTo>
                    <a:pt x="183" y="21008"/>
                    <a:pt x="767" y="21408"/>
                    <a:pt x="1350" y="21408"/>
                  </a:cubicBezTo>
                  <a:cubicBezTo>
                    <a:pt x="1934" y="21408"/>
                    <a:pt x="2518" y="21008"/>
                    <a:pt x="3175" y="20475"/>
                  </a:cubicBezTo>
                  <a:cubicBezTo>
                    <a:pt x="3832" y="19941"/>
                    <a:pt x="4561" y="19275"/>
                    <a:pt x="5291" y="18808"/>
                  </a:cubicBezTo>
                  <a:cubicBezTo>
                    <a:pt x="6021" y="18341"/>
                    <a:pt x="6750" y="18075"/>
                    <a:pt x="7261" y="18275"/>
                  </a:cubicBezTo>
                  <a:cubicBezTo>
                    <a:pt x="7772" y="18475"/>
                    <a:pt x="8064" y="19141"/>
                    <a:pt x="8429" y="19741"/>
                  </a:cubicBezTo>
                  <a:cubicBezTo>
                    <a:pt x="8794" y="20341"/>
                    <a:pt x="9232" y="20875"/>
                    <a:pt x="9815" y="21141"/>
                  </a:cubicBezTo>
                  <a:cubicBezTo>
                    <a:pt x="10399" y="21408"/>
                    <a:pt x="11129" y="21408"/>
                    <a:pt x="12515" y="20341"/>
                  </a:cubicBezTo>
                  <a:cubicBezTo>
                    <a:pt x="13902" y="19275"/>
                    <a:pt x="15945" y="17141"/>
                    <a:pt x="17550" y="13941"/>
                  </a:cubicBezTo>
                  <a:cubicBezTo>
                    <a:pt x="19156" y="10741"/>
                    <a:pt x="20323" y="6475"/>
                    <a:pt x="20907" y="3875"/>
                  </a:cubicBezTo>
                  <a:cubicBezTo>
                    <a:pt x="21491" y="1275"/>
                    <a:pt x="21491" y="341"/>
                    <a:pt x="21126" y="75"/>
                  </a:cubicBezTo>
                  <a:cubicBezTo>
                    <a:pt x="20761" y="-192"/>
                    <a:pt x="20032" y="208"/>
                    <a:pt x="19083" y="2075"/>
                  </a:cubicBezTo>
                  <a:cubicBezTo>
                    <a:pt x="18134" y="3941"/>
                    <a:pt x="16967" y="7275"/>
                    <a:pt x="16967" y="10608"/>
                  </a:cubicBezTo>
                  <a:cubicBezTo>
                    <a:pt x="16967" y="13941"/>
                    <a:pt x="18134" y="17275"/>
                    <a:pt x="19302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917700" y="1829929"/>
              <a:ext cx="508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311400" y="1868029"/>
              <a:ext cx="196850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787" y="14400"/>
                  </a:moveTo>
                  <a:cubicBezTo>
                    <a:pt x="1394" y="16800"/>
                    <a:pt x="0" y="19200"/>
                    <a:pt x="0" y="20400"/>
                  </a:cubicBezTo>
                  <a:cubicBezTo>
                    <a:pt x="0" y="21600"/>
                    <a:pt x="1394" y="21600"/>
                    <a:pt x="5226" y="18000"/>
                  </a:cubicBezTo>
                  <a:cubicBezTo>
                    <a:pt x="9058" y="14400"/>
                    <a:pt x="1532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940050" y="1537829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959100" y="169022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3415074" y="1505525"/>
              <a:ext cx="131631" cy="50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04" fill="norm" stroke="1" extrusionOk="0">
                  <a:moveTo>
                    <a:pt x="1208" y="8289"/>
                  </a:moveTo>
                  <a:cubicBezTo>
                    <a:pt x="870" y="11312"/>
                    <a:pt x="533" y="14334"/>
                    <a:pt x="364" y="16378"/>
                  </a:cubicBezTo>
                  <a:cubicBezTo>
                    <a:pt x="195" y="18423"/>
                    <a:pt x="195" y="19489"/>
                    <a:pt x="364" y="20245"/>
                  </a:cubicBezTo>
                  <a:cubicBezTo>
                    <a:pt x="533" y="21001"/>
                    <a:pt x="870" y="21445"/>
                    <a:pt x="1039" y="21401"/>
                  </a:cubicBezTo>
                  <a:cubicBezTo>
                    <a:pt x="1208" y="21356"/>
                    <a:pt x="1208" y="20823"/>
                    <a:pt x="870" y="18956"/>
                  </a:cubicBezTo>
                  <a:cubicBezTo>
                    <a:pt x="533" y="17089"/>
                    <a:pt x="-142" y="13889"/>
                    <a:pt x="27" y="11045"/>
                  </a:cubicBezTo>
                  <a:cubicBezTo>
                    <a:pt x="195" y="8201"/>
                    <a:pt x="1208" y="5712"/>
                    <a:pt x="2895" y="3934"/>
                  </a:cubicBezTo>
                  <a:cubicBezTo>
                    <a:pt x="4583" y="2156"/>
                    <a:pt x="6945" y="1089"/>
                    <a:pt x="9139" y="512"/>
                  </a:cubicBezTo>
                  <a:cubicBezTo>
                    <a:pt x="11333" y="-66"/>
                    <a:pt x="13358" y="-155"/>
                    <a:pt x="15552" y="245"/>
                  </a:cubicBezTo>
                  <a:cubicBezTo>
                    <a:pt x="17746" y="645"/>
                    <a:pt x="20108" y="1534"/>
                    <a:pt x="20783" y="2689"/>
                  </a:cubicBezTo>
                  <a:cubicBezTo>
                    <a:pt x="21458" y="3845"/>
                    <a:pt x="20446" y="5267"/>
                    <a:pt x="18083" y="6378"/>
                  </a:cubicBezTo>
                  <a:cubicBezTo>
                    <a:pt x="15721" y="7489"/>
                    <a:pt x="12008" y="8289"/>
                    <a:pt x="9308" y="8734"/>
                  </a:cubicBezTo>
                  <a:cubicBezTo>
                    <a:pt x="6608" y="9178"/>
                    <a:pt x="4920" y="9267"/>
                    <a:pt x="4077" y="9045"/>
                  </a:cubicBezTo>
                  <a:cubicBezTo>
                    <a:pt x="3233" y="8823"/>
                    <a:pt x="3233" y="8289"/>
                    <a:pt x="3233" y="7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600450" y="1499729"/>
              <a:ext cx="152400" cy="18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3600"/>
                  </a:moveTo>
                  <a:cubicBezTo>
                    <a:pt x="1800" y="2400"/>
                    <a:pt x="3600" y="1200"/>
                    <a:pt x="4950" y="1080"/>
                  </a:cubicBezTo>
                  <a:cubicBezTo>
                    <a:pt x="6300" y="960"/>
                    <a:pt x="7200" y="1920"/>
                    <a:pt x="8100" y="4560"/>
                  </a:cubicBezTo>
                  <a:cubicBezTo>
                    <a:pt x="9000" y="7200"/>
                    <a:pt x="9900" y="11520"/>
                    <a:pt x="10200" y="14400"/>
                  </a:cubicBezTo>
                  <a:cubicBezTo>
                    <a:pt x="10500" y="17280"/>
                    <a:pt x="10200" y="18720"/>
                    <a:pt x="9450" y="19800"/>
                  </a:cubicBezTo>
                  <a:cubicBezTo>
                    <a:pt x="8700" y="20880"/>
                    <a:pt x="7500" y="21600"/>
                    <a:pt x="6450" y="21480"/>
                  </a:cubicBezTo>
                  <a:cubicBezTo>
                    <a:pt x="5400" y="21360"/>
                    <a:pt x="4500" y="20400"/>
                    <a:pt x="4650" y="17760"/>
                  </a:cubicBezTo>
                  <a:cubicBezTo>
                    <a:pt x="4800" y="15120"/>
                    <a:pt x="6000" y="10800"/>
                    <a:pt x="9000" y="7560"/>
                  </a:cubicBezTo>
                  <a:cubicBezTo>
                    <a:pt x="12000" y="4320"/>
                    <a:pt x="168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761880" y="1541393"/>
              <a:ext cx="97978" cy="143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0852" fill="norm" stroke="1" extrusionOk="0">
                  <a:moveTo>
                    <a:pt x="16980" y="2258"/>
                  </a:moveTo>
                  <a:cubicBezTo>
                    <a:pt x="15180" y="1332"/>
                    <a:pt x="13380" y="406"/>
                    <a:pt x="11355" y="98"/>
                  </a:cubicBezTo>
                  <a:cubicBezTo>
                    <a:pt x="9330" y="-211"/>
                    <a:pt x="7080" y="98"/>
                    <a:pt x="4605" y="2720"/>
                  </a:cubicBezTo>
                  <a:cubicBezTo>
                    <a:pt x="2130" y="5343"/>
                    <a:pt x="-570" y="10280"/>
                    <a:pt x="105" y="13675"/>
                  </a:cubicBezTo>
                  <a:cubicBezTo>
                    <a:pt x="780" y="17069"/>
                    <a:pt x="4830" y="18920"/>
                    <a:pt x="8205" y="20000"/>
                  </a:cubicBezTo>
                  <a:cubicBezTo>
                    <a:pt x="11580" y="21080"/>
                    <a:pt x="14280" y="21389"/>
                    <a:pt x="16530" y="19383"/>
                  </a:cubicBezTo>
                  <a:cubicBezTo>
                    <a:pt x="18780" y="17378"/>
                    <a:pt x="20580" y="13058"/>
                    <a:pt x="20805" y="10280"/>
                  </a:cubicBezTo>
                  <a:cubicBezTo>
                    <a:pt x="21030" y="7503"/>
                    <a:pt x="19680" y="6269"/>
                    <a:pt x="17880" y="5498"/>
                  </a:cubicBezTo>
                  <a:cubicBezTo>
                    <a:pt x="16080" y="4726"/>
                    <a:pt x="13830" y="4418"/>
                    <a:pt x="11580" y="4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917950" y="1531479"/>
              <a:ext cx="107950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997"/>
                  </a:moveTo>
                  <a:cubicBezTo>
                    <a:pt x="2118" y="6978"/>
                    <a:pt x="4235" y="12960"/>
                    <a:pt x="5929" y="16615"/>
                  </a:cubicBezTo>
                  <a:cubicBezTo>
                    <a:pt x="7624" y="20271"/>
                    <a:pt x="8894" y="21600"/>
                    <a:pt x="9953" y="21434"/>
                  </a:cubicBezTo>
                  <a:cubicBezTo>
                    <a:pt x="11012" y="21268"/>
                    <a:pt x="11859" y="19606"/>
                    <a:pt x="12706" y="16117"/>
                  </a:cubicBezTo>
                  <a:cubicBezTo>
                    <a:pt x="13553" y="12628"/>
                    <a:pt x="14400" y="7311"/>
                    <a:pt x="15882" y="4320"/>
                  </a:cubicBezTo>
                  <a:cubicBezTo>
                    <a:pt x="17365" y="1329"/>
                    <a:pt x="19482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076700" y="154417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114800" y="148702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193945" y="1313462"/>
              <a:ext cx="314556" cy="36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09" fill="norm" stroke="1" extrusionOk="0">
                  <a:moveTo>
                    <a:pt x="9366" y="15393"/>
                  </a:moveTo>
                  <a:cubicBezTo>
                    <a:pt x="8351" y="14524"/>
                    <a:pt x="7336" y="13655"/>
                    <a:pt x="5814" y="13717"/>
                  </a:cubicBezTo>
                  <a:cubicBezTo>
                    <a:pt x="4292" y="13779"/>
                    <a:pt x="2262" y="14772"/>
                    <a:pt x="1175" y="15952"/>
                  </a:cubicBezTo>
                  <a:cubicBezTo>
                    <a:pt x="88" y="17131"/>
                    <a:pt x="-57" y="18497"/>
                    <a:pt x="15" y="19490"/>
                  </a:cubicBezTo>
                  <a:cubicBezTo>
                    <a:pt x="88" y="20483"/>
                    <a:pt x="378" y="21103"/>
                    <a:pt x="1248" y="21166"/>
                  </a:cubicBezTo>
                  <a:cubicBezTo>
                    <a:pt x="2117" y="21228"/>
                    <a:pt x="3567" y="20731"/>
                    <a:pt x="5089" y="18683"/>
                  </a:cubicBezTo>
                  <a:cubicBezTo>
                    <a:pt x="6611" y="16634"/>
                    <a:pt x="8206" y="13034"/>
                    <a:pt x="9366" y="9869"/>
                  </a:cubicBezTo>
                  <a:cubicBezTo>
                    <a:pt x="10526" y="6703"/>
                    <a:pt x="11250" y="3972"/>
                    <a:pt x="11540" y="2297"/>
                  </a:cubicBezTo>
                  <a:cubicBezTo>
                    <a:pt x="11830" y="621"/>
                    <a:pt x="11685" y="0"/>
                    <a:pt x="11323" y="0"/>
                  </a:cubicBezTo>
                  <a:cubicBezTo>
                    <a:pt x="10960" y="0"/>
                    <a:pt x="10381" y="621"/>
                    <a:pt x="9511" y="2793"/>
                  </a:cubicBezTo>
                  <a:cubicBezTo>
                    <a:pt x="8641" y="4966"/>
                    <a:pt x="7481" y="8690"/>
                    <a:pt x="6901" y="11607"/>
                  </a:cubicBezTo>
                  <a:cubicBezTo>
                    <a:pt x="6322" y="14524"/>
                    <a:pt x="6322" y="16634"/>
                    <a:pt x="6539" y="18000"/>
                  </a:cubicBezTo>
                  <a:cubicBezTo>
                    <a:pt x="6756" y="19366"/>
                    <a:pt x="7191" y="19986"/>
                    <a:pt x="7771" y="20359"/>
                  </a:cubicBezTo>
                  <a:cubicBezTo>
                    <a:pt x="8351" y="20731"/>
                    <a:pt x="9076" y="20855"/>
                    <a:pt x="10453" y="20234"/>
                  </a:cubicBezTo>
                  <a:cubicBezTo>
                    <a:pt x="11830" y="19614"/>
                    <a:pt x="13860" y="18248"/>
                    <a:pt x="15092" y="17317"/>
                  </a:cubicBezTo>
                  <a:cubicBezTo>
                    <a:pt x="16324" y="16386"/>
                    <a:pt x="16759" y="15890"/>
                    <a:pt x="16977" y="15331"/>
                  </a:cubicBezTo>
                  <a:cubicBezTo>
                    <a:pt x="17194" y="14772"/>
                    <a:pt x="17194" y="14152"/>
                    <a:pt x="16759" y="13779"/>
                  </a:cubicBezTo>
                  <a:cubicBezTo>
                    <a:pt x="16324" y="13407"/>
                    <a:pt x="15454" y="13283"/>
                    <a:pt x="14802" y="13469"/>
                  </a:cubicBezTo>
                  <a:cubicBezTo>
                    <a:pt x="14150" y="13655"/>
                    <a:pt x="13715" y="14152"/>
                    <a:pt x="13207" y="15331"/>
                  </a:cubicBezTo>
                  <a:cubicBezTo>
                    <a:pt x="12700" y="16510"/>
                    <a:pt x="12120" y="18372"/>
                    <a:pt x="12193" y="19552"/>
                  </a:cubicBezTo>
                  <a:cubicBezTo>
                    <a:pt x="12265" y="20731"/>
                    <a:pt x="12990" y="21228"/>
                    <a:pt x="14657" y="21414"/>
                  </a:cubicBezTo>
                  <a:cubicBezTo>
                    <a:pt x="16324" y="21600"/>
                    <a:pt x="18934" y="21476"/>
                    <a:pt x="21543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149841" y="1511346"/>
              <a:ext cx="304810" cy="19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08" fill="norm" stroke="1" extrusionOk="0">
                  <a:moveTo>
                    <a:pt x="8939" y="7701"/>
                  </a:moveTo>
                  <a:cubicBezTo>
                    <a:pt x="9088" y="6552"/>
                    <a:pt x="9237" y="5403"/>
                    <a:pt x="9311" y="4139"/>
                  </a:cubicBezTo>
                  <a:cubicBezTo>
                    <a:pt x="9386" y="2875"/>
                    <a:pt x="9386" y="1496"/>
                    <a:pt x="9013" y="692"/>
                  </a:cubicBezTo>
                  <a:cubicBezTo>
                    <a:pt x="8641" y="-112"/>
                    <a:pt x="7896" y="-342"/>
                    <a:pt x="6630" y="692"/>
                  </a:cubicBezTo>
                  <a:cubicBezTo>
                    <a:pt x="5364" y="1726"/>
                    <a:pt x="3576" y="4024"/>
                    <a:pt x="2310" y="7126"/>
                  </a:cubicBezTo>
                  <a:cubicBezTo>
                    <a:pt x="1044" y="10228"/>
                    <a:pt x="299" y="14135"/>
                    <a:pt x="75" y="16662"/>
                  </a:cubicBezTo>
                  <a:cubicBezTo>
                    <a:pt x="-148" y="19190"/>
                    <a:pt x="150" y="20339"/>
                    <a:pt x="671" y="20798"/>
                  </a:cubicBezTo>
                  <a:cubicBezTo>
                    <a:pt x="1193" y="21258"/>
                    <a:pt x="1938" y="21028"/>
                    <a:pt x="2906" y="19420"/>
                  </a:cubicBezTo>
                  <a:cubicBezTo>
                    <a:pt x="3874" y="17811"/>
                    <a:pt x="5066" y="14824"/>
                    <a:pt x="5811" y="12411"/>
                  </a:cubicBezTo>
                  <a:cubicBezTo>
                    <a:pt x="6555" y="9998"/>
                    <a:pt x="6853" y="8160"/>
                    <a:pt x="6928" y="8275"/>
                  </a:cubicBezTo>
                  <a:cubicBezTo>
                    <a:pt x="7002" y="8390"/>
                    <a:pt x="6853" y="10458"/>
                    <a:pt x="6779" y="12067"/>
                  </a:cubicBezTo>
                  <a:cubicBezTo>
                    <a:pt x="6704" y="13675"/>
                    <a:pt x="6704" y="14824"/>
                    <a:pt x="6928" y="15858"/>
                  </a:cubicBezTo>
                  <a:cubicBezTo>
                    <a:pt x="7151" y="16892"/>
                    <a:pt x="7598" y="17811"/>
                    <a:pt x="8194" y="17811"/>
                  </a:cubicBezTo>
                  <a:cubicBezTo>
                    <a:pt x="8790" y="17811"/>
                    <a:pt x="9535" y="16892"/>
                    <a:pt x="10280" y="15284"/>
                  </a:cubicBezTo>
                  <a:cubicBezTo>
                    <a:pt x="11024" y="13675"/>
                    <a:pt x="11769" y="11377"/>
                    <a:pt x="12291" y="9424"/>
                  </a:cubicBezTo>
                  <a:cubicBezTo>
                    <a:pt x="12812" y="7471"/>
                    <a:pt x="13110" y="5862"/>
                    <a:pt x="13259" y="5632"/>
                  </a:cubicBezTo>
                  <a:cubicBezTo>
                    <a:pt x="13408" y="5403"/>
                    <a:pt x="13408" y="6552"/>
                    <a:pt x="13333" y="8390"/>
                  </a:cubicBezTo>
                  <a:cubicBezTo>
                    <a:pt x="13259" y="10228"/>
                    <a:pt x="13110" y="12756"/>
                    <a:pt x="12961" y="14709"/>
                  </a:cubicBezTo>
                  <a:cubicBezTo>
                    <a:pt x="12812" y="16662"/>
                    <a:pt x="12663" y="18041"/>
                    <a:pt x="12589" y="18156"/>
                  </a:cubicBezTo>
                  <a:cubicBezTo>
                    <a:pt x="12514" y="18271"/>
                    <a:pt x="12514" y="17122"/>
                    <a:pt x="13035" y="14709"/>
                  </a:cubicBezTo>
                  <a:cubicBezTo>
                    <a:pt x="13557" y="12296"/>
                    <a:pt x="14600" y="8620"/>
                    <a:pt x="15344" y="6322"/>
                  </a:cubicBezTo>
                  <a:cubicBezTo>
                    <a:pt x="16089" y="4024"/>
                    <a:pt x="16536" y="3105"/>
                    <a:pt x="17132" y="2530"/>
                  </a:cubicBezTo>
                  <a:cubicBezTo>
                    <a:pt x="17728" y="1956"/>
                    <a:pt x="18473" y="1726"/>
                    <a:pt x="19218" y="4254"/>
                  </a:cubicBezTo>
                  <a:cubicBezTo>
                    <a:pt x="19962" y="6781"/>
                    <a:pt x="20707" y="12067"/>
                    <a:pt x="21452" y="17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931521" y="1508964"/>
              <a:ext cx="158129" cy="17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0966" fill="norm" stroke="1" extrusionOk="0">
                  <a:moveTo>
                    <a:pt x="2411" y="7363"/>
                  </a:moveTo>
                  <a:cubicBezTo>
                    <a:pt x="4073" y="7878"/>
                    <a:pt x="5734" y="8392"/>
                    <a:pt x="7673" y="8006"/>
                  </a:cubicBezTo>
                  <a:cubicBezTo>
                    <a:pt x="9611" y="7620"/>
                    <a:pt x="11826" y="6335"/>
                    <a:pt x="13073" y="5049"/>
                  </a:cubicBezTo>
                  <a:cubicBezTo>
                    <a:pt x="14319" y="3763"/>
                    <a:pt x="14596" y="2478"/>
                    <a:pt x="14180" y="1449"/>
                  </a:cubicBezTo>
                  <a:cubicBezTo>
                    <a:pt x="13765" y="420"/>
                    <a:pt x="12657" y="-351"/>
                    <a:pt x="10303" y="163"/>
                  </a:cubicBezTo>
                  <a:cubicBezTo>
                    <a:pt x="7950" y="678"/>
                    <a:pt x="4350" y="2478"/>
                    <a:pt x="2134" y="5563"/>
                  </a:cubicBezTo>
                  <a:cubicBezTo>
                    <a:pt x="-81" y="8649"/>
                    <a:pt x="-912" y="13020"/>
                    <a:pt x="1303" y="15978"/>
                  </a:cubicBezTo>
                  <a:cubicBezTo>
                    <a:pt x="3519" y="18935"/>
                    <a:pt x="8780" y="20478"/>
                    <a:pt x="12519" y="20863"/>
                  </a:cubicBezTo>
                  <a:cubicBezTo>
                    <a:pt x="16257" y="21249"/>
                    <a:pt x="18473" y="20478"/>
                    <a:pt x="20688" y="1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6085592" y="1478738"/>
              <a:ext cx="118359" cy="20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72" fill="norm" stroke="1" extrusionOk="0">
                  <a:moveTo>
                    <a:pt x="21190" y="3438"/>
                  </a:moveTo>
                  <a:cubicBezTo>
                    <a:pt x="20811" y="2358"/>
                    <a:pt x="20432" y="1278"/>
                    <a:pt x="18916" y="630"/>
                  </a:cubicBezTo>
                  <a:cubicBezTo>
                    <a:pt x="17401" y="-18"/>
                    <a:pt x="14748" y="-234"/>
                    <a:pt x="11337" y="306"/>
                  </a:cubicBezTo>
                  <a:cubicBezTo>
                    <a:pt x="7927" y="846"/>
                    <a:pt x="3758" y="2142"/>
                    <a:pt x="1674" y="3330"/>
                  </a:cubicBezTo>
                  <a:cubicBezTo>
                    <a:pt x="-410" y="4518"/>
                    <a:pt x="-410" y="5598"/>
                    <a:pt x="916" y="6570"/>
                  </a:cubicBezTo>
                  <a:cubicBezTo>
                    <a:pt x="2243" y="7542"/>
                    <a:pt x="4895" y="8406"/>
                    <a:pt x="7358" y="10242"/>
                  </a:cubicBezTo>
                  <a:cubicBezTo>
                    <a:pt x="9822" y="12078"/>
                    <a:pt x="12095" y="14886"/>
                    <a:pt x="12853" y="16830"/>
                  </a:cubicBezTo>
                  <a:cubicBezTo>
                    <a:pt x="13611" y="18774"/>
                    <a:pt x="12853" y="19854"/>
                    <a:pt x="11527" y="20502"/>
                  </a:cubicBezTo>
                  <a:cubicBezTo>
                    <a:pt x="10201" y="21150"/>
                    <a:pt x="8306" y="21366"/>
                    <a:pt x="7358" y="20502"/>
                  </a:cubicBezTo>
                  <a:cubicBezTo>
                    <a:pt x="6411" y="19638"/>
                    <a:pt x="6411" y="17694"/>
                    <a:pt x="6411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295777" y="1303414"/>
              <a:ext cx="60573" cy="36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10" fill="norm" stroke="1" extrusionOk="0">
                  <a:moveTo>
                    <a:pt x="7908" y="2203"/>
                  </a:moveTo>
                  <a:cubicBezTo>
                    <a:pt x="12377" y="1210"/>
                    <a:pt x="16846" y="216"/>
                    <a:pt x="18708" y="30"/>
                  </a:cubicBezTo>
                  <a:cubicBezTo>
                    <a:pt x="20570" y="-156"/>
                    <a:pt x="19825" y="465"/>
                    <a:pt x="16474" y="3010"/>
                  </a:cubicBezTo>
                  <a:cubicBezTo>
                    <a:pt x="13122" y="5554"/>
                    <a:pt x="7163" y="10023"/>
                    <a:pt x="3812" y="13065"/>
                  </a:cubicBezTo>
                  <a:cubicBezTo>
                    <a:pt x="460" y="16106"/>
                    <a:pt x="-285" y="17720"/>
                    <a:pt x="87" y="18837"/>
                  </a:cubicBezTo>
                  <a:cubicBezTo>
                    <a:pt x="460" y="19954"/>
                    <a:pt x="1949" y="20575"/>
                    <a:pt x="4556" y="20947"/>
                  </a:cubicBezTo>
                  <a:cubicBezTo>
                    <a:pt x="7163" y="21320"/>
                    <a:pt x="10887" y="21444"/>
                    <a:pt x="13867" y="21134"/>
                  </a:cubicBezTo>
                  <a:cubicBezTo>
                    <a:pt x="16846" y="20823"/>
                    <a:pt x="19081" y="20078"/>
                    <a:pt x="21315" y="19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6257444" y="1429879"/>
              <a:ext cx="187806" cy="20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00" fill="norm" stroke="1" extrusionOk="0">
                  <a:moveTo>
                    <a:pt x="4734" y="11475"/>
                  </a:moveTo>
                  <a:cubicBezTo>
                    <a:pt x="2574" y="10575"/>
                    <a:pt x="414" y="9675"/>
                    <a:pt x="54" y="9000"/>
                  </a:cubicBezTo>
                  <a:cubicBezTo>
                    <a:pt x="-306" y="8325"/>
                    <a:pt x="1134" y="7875"/>
                    <a:pt x="3894" y="7987"/>
                  </a:cubicBezTo>
                  <a:cubicBezTo>
                    <a:pt x="6654" y="8100"/>
                    <a:pt x="10734" y="8775"/>
                    <a:pt x="13494" y="10012"/>
                  </a:cubicBezTo>
                  <a:cubicBezTo>
                    <a:pt x="16254" y="11250"/>
                    <a:pt x="17694" y="13050"/>
                    <a:pt x="18414" y="14625"/>
                  </a:cubicBezTo>
                  <a:cubicBezTo>
                    <a:pt x="19134" y="16200"/>
                    <a:pt x="19134" y="17550"/>
                    <a:pt x="19014" y="18900"/>
                  </a:cubicBezTo>
                  <a:cubicBezTo>
                    <a:pt x="18894" y="20250"/>
                    <a:pt x="18654" y="21600"/>
                    <a:pt x="18534" y="21375"/>
                  </a:cubicBezTo>
                  <a:cubicBezTo>
                    <a:pt x="18414" y="21150"/>
                    <a:pt x="18414" y="19350"/>
                    <a:pt x="18894" y="15525"/>
                  </a:cubicBezTo>
                  <a:cubicBezTo>
                    <a:pt x="19374" y="11700"/>
                    <a:pt x="20334" y="585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6501181" y="1467979"/>
              <a:ext cx="231042" cy="15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75" fill="norm" stroke="1" extrusionOk="0">
                  <a:moveTo>
                    <a:pt x="1292" y="0"/>
                  </a:moveTo>
                  <a:cubicBezTo>
                    <a:pt x="1292" y="6452"/>
                    <a:pt x="1292" y="12904"/>
                    <a:pt x="997" y="16691"/>
                  </a:cubicBezTo>
                  <a:cubicBezTo>
                    <a:pt x="702" y="20478"/>
                    <a:pt x="113" y="21600"/>
                    <a:pt x="15" y="21039"/>
                  </a:cubicBezTo>
                  <a:cubicBezTo>
                    <a:pt x="-83" y="20478"/>
                    <a:pt x="310" y="18234"/>
                    <a:pt x="1095" y="14868"/>
                  </a:cubicBezTo>
                  <a:cubicBezTo>
                    <a:pt x="1881" y="11501"/>
                    <a:pt x="3059" y="7013"/>
                    <a:pt x="4237" y="4348"/>
                  </a:cubicBezTo>
                  <a:cubicBezTo>
                    <a:pt x="5415" y="1683"/>
                    <a:pt x="6593" y="842"/>
                    <a:pt x="7575" y="842"/>
                  </a:cubicBezTo>
                  <a:cubicBezTo>
                    <a:pt x="8557" y="842"/>
                    <a:pt x="9342" y="1683"/>
                    <a:pt x="9932" y="3086"/>
                  </a:cubicBezTo>
                  <a:cubicBezTo>
                    <a:pt x="10521" y="4488"/>
                    <a:pt x="10913" y="6452"/>
                    <a:pt x="11110" y="8275"/>
                  </a:cubicBezTo>
                  <a:cubicBezTo>
                    <a:pt x="11306" y="10099"/>
                    <a:pt x="11306" y="11782"/>
                    <a:pt x="11404" y="11922"/>
                  </a:cubicBezTo>
                  <a:cubicBezTo>
                    <a:pt x="11502" y="12062"/>
                    <a:pt x="11699" y="10660"/>
                    <a:pt x="12582" y="8556"/>
                  </a:cubicBezTo>
                  <a:cubicBezTo>
                    <a:pt x="13466" y="6452"/>
                    <a:pt x="15037" y="3647"/>
                    <a:pt x="16412" y="2244"/>
                  </a:cubicBezTo>
                  <a:cubicBezTo>
                    <a:pt x="17786" y="842"/>
                    <a:pt x="18964" y="842"/>
                    <a:pt x="19848" y="1543"/>
                  </a:cubicBezTo>
                  <a:cubicBezTo>
                    <a:pt x="20732" y="2244"/>
                    <a:pt x="21321" y="3647"/>
                    <a:pt x="21419" y="7013"/>
                  </a:cubicBezTo>
                  <a:cubicBezTo>
                    <a:pt x="21517" y="10379"/>
                    <a:pt x="21124" y="15709"/>
                    <a:pt x="20732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791080" y="1237704"/>
              <a:ext cx="422521" cy="36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26" fill="norm" stroke="1" extrusionOk="0">
                  <a:moveTo>
                    <a:pt x="8598" y="16857"/>
                  </a:moveTo>
                  <a:cubicBezTo>
                    <a:pt x="8382" y="16236"/>
                    <a:pt x="8166" y="15616"/>
                    <a:pt x="7248" y="15305"/>
                  </a:cubicBezTo>
                  <a:cubicBezTo>
                    <a:pt x="6330" y="14995"/>
                    <a:pt x="4710" y="14995"/>
                    <a:pt x="3414" y="15553"/>
                  </a:cubicBezTo>
                  <a:cubicBezTo>
                    <a:pt x="2118" y="16112"/>
                    <a:pt x="1146" y="17229"/>
                    <a:pt x="606" y="18098"/>
                  </a:cubicBezTo>
                  <a:cubicBezTo>
                    <a:pt x="66" y="18967"/>
                    <a:pt x="-42" y="19588"/>
                    <a:pt x="12" y="20209"/>
                  </a:cubicBezTo>
                  <a:cubicBezTo>
                    <a:pt x="66" y="20829"/>
                    <a:pt x="282" y="21450"/>
                    <a:pt x="1146" y="21264"/>
                  </a:cubicBezTo>
                  <a:cubicBezTo>
                    <a:pt x="2010" y="21078"/>
                    <a:pt x="3522" y="20084"/>
                    <a:pt x="4494" y="19153"/>
                  </a:cubicBezTo>
                  <a:cubicBezTo>
                    <a:pt x="5466" y="18222"/>
                    <a:pt x="5898" y="17353"/>
                    <a:pt x="6114" y="17353"/>
                  </a:cubicBezTo>
                  <a:cubicBezTo>
                    <a:pt x="6330" y="17353"/>
                    <a:pt x="6330" y="18222"/>
                    <a:pt x="6384" y="18967"/>
                  </a:cubicBezTo>
                  <a:cubicBezTo>
                    <a:pt x="6438" y="19712"/>
                    <a:pt x="6546" y="20333"/>
                    <a:pt x="6870" y="20643"/>
                  </a:cubicBezTo>
                  <a:cubicBezTo>
                    <a:pt x="7194" y="20953"/>
                    <a:pt x="7734" y="20953"/>
                    <a:pt x="8544" y="20022"/>
                  </a:cubicBezTo>
                  <a:cubicBezTo>
                    <a:pt x="9354" y="19091"/>
                    <a:pt x="10434" y="17229"/>
                    <a:pt x="11568" y="14871"/>
                  </a:cubicBezTo>
                  <a:cubicBezTo>
                    <a:pt x="12702" y="12512"/>
                    <a:pt x="13890" y="9657"/>
                    <a:pt x="14808" y="7422"/>
                  </a:cubicBezTo>
                  <a:cubicBezTo>
                    <a:pt x="15726" y="5188"/>
                    <a:pt x="16374" y="3574"/>
                    <a:pt x="16752" y="2333"/>
                  </a:cubicBezTo>
                  <a:cubicBezTo>
                    <a:pt x="17130" y="1091"/>
                    <a:pt x="17238" y="222"/>
                    <a:pt x="17022" y="36"/>
                  </a:cubicBezTo>
                  <a:cubicBezTo>
                    <a:pt x="16806" y="-150"/>
                    <a:pt x="16266" y="347"/>
                    <a:pt x="15456" y="2395"/>
                  </a:cubicBezTo>
                  <a:cubicBezTo>
                    <a:pt x="14646" y="4443"/>
                    <a:pt x="13566" y="8043"/>
                    <a:pt x="12810" y="10898"/>
                  </a:cubicBezTo>
                  <a:cubicBezTo>
                    <a:pt x="12054" y="13753"/>
                    <a:pt x="11622" y="15864"/>
                    <a:pt x="11406" y="17416"/>
                  </a:cubicBezTo>
                  <a:cubicBezTo>
                    <a:pt x="11190" y="18967"/>
                    <a:pt x="11190" y="19960"/>
                    <a:pt x="11460" y="20457"/>
                  </a:cubicBezTo>
                  <a:cubicBezTo>
                    <a:pt x="11730" y="20953"/>
                    <a:pt x="12270" y="20953"/>
                    <a:pt x="13350" y="20084"/>
                  </a:cubicBezTo>
                  <a:cubicBezTo>
                    <a:pt x="14430" y="19216"/>
                    <a:pt x="16050" y="17478"/>
                    <a:pt x="17022" y="16298"/>
                  </a:cubicBezTo>
                  <a:cubicBezTo>
                    <a:pt x="17994" y="15119"/>
                    <a:pt x="18318" y="14498"/>
                    <a:pt x="18210" y="14250"/>
                  </a:cubicBezTo>
                  <a:cubicBezTo>
                    <a:pt x="18102" y="14002"/>
                    <a:pt x="17562" y="14126"/>
                    <a:pt x="17130" y="14498"/>
                  </a:cubicBezTo>
                  <a:cubicBezTo>
                    <a:pt x="16698" y="14871"/>
                    <a:pt x="16374" y="15491"/>
                    <a:pt x="16104" y="16236"/>
                  </a:cubicBezTo>
                  <a:cubicBezTo>
                    <a:pt x="15834" y="16981"/>
                    <a:pt x="15618" y="17850"/>
                    <a:pt x="15564" y="18595"/>
                  </a:cubicBezTo>
                  <a:cubicBezTo>
                    <a:pt x="15510" y="19340"/>
                    <a:pt x="15618" y="19960"/>
                    <a:pt x="16266" y="20457"/>
                  </a:cubicBezTo>
                  <a:cubicBezTo>
                    <a:pt x="16914" y="20953"/>
                    <a:pt x="18102" y="21326"/>
                    <a:pt x="19074" y="21326"/>
                  </a:cubicBezTo>
                  <a:cubicBezTo>
                    <a:pt x="20046" y="21326"/>
                    <a:pt x="20802" y="20953"/>
                    <a:pt x="21558" y="2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016750" y="1371506"/>
              <a:ext cx="2032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725" y="11040"/>
                    <a:pt x="9450" y="1783"/>
                    <a:pt x="13050" y="240"/>
                  </a:cubicBezTo>
                  <a:cubicBezTo>
                    <a:pt x="16650" y="-1303"/>
                    <a:pt x="1912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757846" y="1260841"/>
              <a:ext cx="440005" cy="39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52" fill="norm" stroke="1" extrusionOk="0">
                  <a:moveTo>
                    <a:pt x="7842" y="3264"/>
                  </a:moveTo>
                  <a:cubicBezTo>
                    <a:pt x="7842" y="2698"/>
                    <a:pt x="7842" y="2133"/>
                    <a:pt x="7635" y="1511"/>
                  </a:cubicBezTo>
                  <a:cubicBezTo>
                    <a:pt x="7428" y="889"/>
                    <a:pt x="7015" y="210"/>
                    <a:pt x="6602" y="41"/>
                  </a:cubicBezTo>
                  <a:cubicBezTo>
                    <a:pt x="6188" y="-129"/>
                    <a:pt x="5775" y="210"/>
                    <a:pt x="5362" y="1454"/>
                  </a:cubicBezTo>
                  <a:cubicBezTo>
                    <a:pt x="4948" y="2698"/>
                    <a:pt x="4535" y="4847"/>
                    <a:pt x="4380" y="7731"/>
                  </a:cubicBezTo>
                  <a:cubicBezTo>
                    <a:pt x="4225" y="10614"/>
                    <a:pt x="4328" y="14233"/>
                    <a:pt x="4380" y="16325"/>
                  </a:cubicBezTo>
                  <a:cubicBezTo>
                    <a:pt x="4431" y="18418"/>
                    <a:pt x="4431" y="18983"/>
                    <a:pt x="4380" y="19605"/>
                  </a:cubicBezTo>
                  <a:cubicBezTo>
                    <a:pt x="4328" y="20227"/>
                    <a:pt x="4225" y="20906"/>
                    <a:pt x="3863" y="21188"/>
                  </a:cubicBezTo>
                  <a:cubicBezTo>
                    <a:pt x="3501" y="21471"/>
                    <a:pt x="2881" y="21358"/>
                    <a:pt x="2416" y="21075"/>
                  </a:cubicBezTo>
                  <a:cubicBezTo>
                    <a:pt x="1951" y="20792"/>
                    <a:pt x="1641" y="20340"/>
                    <a:pt x="1228" y="19662"/>
                  </a:cubicBezTo>
                  <a:cubicBezTo>
                    <a:pt x="814" y="18983"/>
                    <a:pt x="297" y="18078"/>
                    <a:pt x="91" y="17343"/>
                  </a:cubicBezTo>
                  <a:cubicBezTo>
                    <a:pt x="-116" y="16608"/>
                    <a:pt x="-13" y="16043"/>
                    <a:pt x="866" y="15477"/>
                  </a:cubicBezTo>
                  <a:cubicBezTo>
                    <a:pt x="1744" y="14912"/>
                    <a:pt x="3398" y="14346"/>
                    <a:pt x="4845" y="13951"/>
                  </a:cubicBezTo>
                  <a:cubicBezTo>
                    <a:pt x="6292" y="13555"/>
                    <a:pt x="7532" y="13329"/>
                    <a:pt x="8410" y="13159"/>
                  </a:cubicBezTo>
                  <a:cubicBezTo>
                    <a:pt x="9289" y="12989"/>
                    <a:pt x="9806" y="12876"/>
                    <a:pt x="9857" y="12650"/>
                  </a:cubicBezTo>
                  <a:cubicBezTo>
                    <a:pt x="9909" y="12424"/>
                    <a:pt x="9495" y="12085"/>
                    <a:pt x="8979" y="11972"/>
                  </a:cubicBezTo>
                  <a:cubicBezTo>
                    <a:pt x="8462" y="11858"/>
                    <a:pt x="7842" y="11972"/>
                    <a:pt x="7325" y="12254"/>
                  </a:cubicBezTo>
                  <a:cubicBezTo>
                    <a:pt x="6808" y="12537"/>
                    <a:pt x="6395" y="12989"/>
                    <a:pt x="6188" y="13611"/>
                  </a:cubicBezTo>
                  <a:cubicBezTo>
                    <a:pt x="5982" y="14233"/>
                    <a:pt x="5982" y="15025"/>
                    <a:pt x="6188" y="15647"/>
                  </a:cubicBezTo>
                  <a:cubicBezTo>
                    <a:pt x="6395" y="16269"/>
                    <a:pt x="6808" y="16721"/>
                    <a:pt x="7273" y="17004"/>
                  </a:cubicBezTo>
                  <a:cubicBezTo>
                    <a:pt x="7739" y="17287"/>
                    <a:pt x="8255" y="17400"/>
                    <a:pt x="8669" y="17174"/>
                  </a:cubicBezTo>
                  <a:cubicBezTo>
                    <a:pt x="9082" y="16947"/>
                    <a:pt x="9392" y="16382"/>
                    <a:pt x="9754" y="15534"/>
                  </a:cubicBezTo>
                  <a:cubicBezTo>
                    <a:pt x="10116" y="14686"/>
                    <a:pt x="10529" y="13555"/>
                    <a:pt x="10942" y="12763"/>
                  </a:cubicBezTo>
                  <a:cubicBezTo>
                    <a:pt x="11356" y="11972"/>
                    <a:pt x="11769" y="11519"/>
                    <a:pt x="12234" y="11293"/>
                  </a:cubicBezTo>
                  <a:cubicBezTo>
                    <a:pt x="12699" y="11067"/>
                    <a:pt x="13216" y="11067"/>
                    <a:pt x="13681" y="11293"/>
                  </a:cubicBezTo>
                  <a:cubicBezTo>
                    <a:pt x="14146" y="11519"/>
                    <a:pt x="14560" y="11972"/>
                    <a:pt x="14870" y="12763"/>
                  </a:cubicBezTo>
                  <a:cubicBezTo>
                    <a:pt x="15180" y="13555"/>
                    <a:pt x="15386" y="14686"/>
                    <a:pt x="15438" y="15760"/>
                  </a:cubicBezTo>
                  <a:cubicBezTo>
                    <a:pt x="15490" y="16834"/>
                    <a:pt x="15386" y="17852"/>
                    <a:pt x="15076" y="18418"/>
                  </a:cubicBezTo>
                  <a:cubicBezTo>
                    <a:pt x="14766" y="18983"/>
                    <a:pt x="14250" y="19096"/>
                    <a:pt x="13991" y="18813"/>
                  </a:cubicBezTo>
                  <a:cubicBezTo>
                    <a:pt x="13733" y="18531"/>
                    <a:pt x="13733" y="17852"/>
                    <a:pt x="15025" y="16099"/>
                  </a:cubicBezTo>
                  <a:cubicBezTo>
                    <a:pt x="16317" y="14346"/>
                    <a:pt x="18900" y="11519"/>
                    <a:pt x="21484" y="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759293" y="1424712"/>
              <a:ext cx="145213" cy="23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182" fill="norm" stroke="1" extrusionOk="0">
                  <a:moveTo>
                    <a:pt x="20325" y="6716"/>
                  </a:moveTo>
                  <a:cubicBezTo>
                    <a:pt x="20625" y="5768"/>
                    <a:pt x="20925" y="4821"/>
                    <a:pt x="19575" y="3494"/>
                  </a:cubicBezTo>
                  <a:cubicBezTo>
                    <a:pt x="18225" y="2168"/>
                    <a:pt x="15225" y="463"/>
                    <a:pt x="11775" y="84"/>
                  </a:cubicBezTo>
                  <a:cubicBezTo>
                    <a:pt x="8325" y="-295"/>
                    <a:pt x="4425" y="652"/>
                    <a:pt x="2175" y="2168"/>
                  </a:cubicBezTo>
                  <a:cubicBezTo>
                    <a:pt x="-75" y="3684"/>
                    <a:pt x="-675" y="5768"/>
                    <a:pt x="825" y="7852"/>
                  </a:cubicBezTo>
                  <a:cubicBezTo>
                    <a:pt x="2325" y="9937"/>
                    <a:pt x="5925" y="12021"/>
                    <a:pt x="8325" y="13442"/>
                  </a:cubicBezTo>
                  <a:cubicBezTo>
                    <a:pt x="10725" y="14863"/>
                    <a:pt x="11925" y="15621"/>
                    <a:pt x="11925" y="16758"/>
                  </a:cubicBezTo>
                  <a:cubicBezTo>
                    <a:pt x="11925" y="17894"/>
                    <a:pt x="10725" y="19410"/>
                    <a:pt x="9375" y="20263"/>
                  </a:cubicBezTo>
                  <a:cubicBezTo>
                    <a:pt x="8025" y="21116"/>
                    <a:pt x="6525" y="21305"/>
                    <a:pt x="5175" y="21116"/>
                  </a:cubicBezTo>
                  <a:cubicBezTo>
                    <a:pt x="3825" y="20926"/>
                    <a:pt x="2625" y="20358"/>
                    <a:pt x="2925" y="19126"/>
                  </a:cubicBezTo>
                  <a:cubicBezTo>
                    <a:pt x="3225" y="17894"/>
                    <a:pt x="5025" y="16000"/>
                    <a:pt x="6825" y="14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910574" y="1493379"/>
              <a:ext cx="73807" cy="10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1318" fill="norm" stroke="1" extrusionOk="0">
                  <a:moveTo>
                    <a:pt x="15342" y="0"/>
                  </a:moveTo>
                  <a:cubicBezTo>
                    <a:pt x="10088" y="3812"/>
                    <a:pt x="4834" y="7624"/>
                    <a:pt x="2207" y="10588"/>
                  </a:cubicBezTo>
                  <a:cubicBezTo>
                    <a:pt x="-420" y="13553"/>
                    <a:pt x="-420" y="15671"/>
                    <a:pt x="748" y="17365"/>
                  </a:cubicBezTo>
                  <a:cubicBezTo>
                    <a:pt x="1915" y="19059"/>
                    <a:pt x="4250" y="20329"/>
                    <a:pt x="7461" y="20965"/>
                  </a:cubicBezTo>
                  <a:cubicBezTo>
                    <a:pt x="10672" y="21600"/>
                    <a:pt x="14758" y="21600"/>
                    <a:pt x="17385" y="19059"/>
                  </a:cubicBezTo>
                  <a:cubicBezTo>
                    <a:pt x="20012" y="16518"/>
                    <a:pt x="21180" y="11435"/>
                    <a:pt x="19721" y="7835"/>
                  </a:cubicBezTo>
                  <a:cubicBezTo>
                    <a:pt x="18261" y="4235"/>
                    <a:pt x="14175" y="2118"/>
                    <a:pt x="13007" y="1906"/>
                  </a:cubicBezTo>
                  <a:cubicBezTo>
                    <a:pt x="11839" y="1694"/>
                    <a:pt x="13591" y="3388"/>
                    <a:pt x="15342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036050" y="1499729"/>
              <a:ext cx="14261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28" fill="norm" stroke="1" extrusionOk="0">
                  <a:moveTo>
                    <a:pt x="0" y="0"/>
                  </a:moveTo>
                  <a:cubicBezTo>
                    <a:pt x="953" y="3725"/>
                    <a:pt x="1906" y="7449"/>
                    <a:pt x="1906" y="10987"/>
                  </a:cubicBezTo>
                  <a:cubicBezTo>
                    <a:pt x="1906" y="14525"/>
                    <a:pt x="953" y="17876"/>
                    <a:pt x="476" y="18435"/>
                  </a:cubicBezTo>
                  <a:cubicBezTo>
                    <a:pt x="0" y="18994"/>
                    <a:pt x="0" y="16759"/>
                    <a:pt x="476" y="14711"/>
                  </a:cubicBezTo>
                  <a:cubicBezTo>
                    <a:pt x="953" y="12662"/>
                    <a:pt x="1906" y="10800"/>
                    <a:pt x="2859" y="8938"/>
                  </a:cubicBezTo>
                  <a:cubicBezTo>
                    <a:pt x="3812" y="7076"/>
                    <a:pt x="4765" y="5214"/>
                    <a:pt x="6035" y="4283"/>
                  </a:cubicBezTo>
                  <a:cubicBezTo>
                    <a:pt x="7306" y="3352"/>
                    <a:pt x="8894" y="3352"/>
                    <a:pt x="9688" y="4469"/>
                  </a:cubicBezTo>
                  <a:cubicBezTo>
                    <a:pt x="10482" y="5587"/>
                    <a:pt x="10482" y="7821"/>
                    <a:pt x="10165" y="10242"/>
                  </a:cubicBezTo>
                  <a:cubicBezTo>
                    <a:pt x="9847" y="12662"/>
                    <a:pt x="9212" y="15269"/>
                    <a:pt x="9053" y="15642"/>
                  </a:cubicBezTo>
                  <a:cubicBezTo>
                    <a:pt x="8894" y="16014"/>
                    <a:pt x="9212" y="14152"/>
                    <a:pt x="10482" y="11359"/>
                  </a:cubicBezTo>
                  <a:cubicBezTo>
                    <a:pt x="11753" y="8566"/>
                    <a:pt x="13976" y="4842"/>
                    <a:pt x="15882" y="2607"/>
                  </a:cubicBezTo>
                  <a:cubicBezTo>
                    <a:pt x="17788" y="373"/>
                    <a:pt x="19376" y="-372"/>
                    <a:pt x="20329" y="745"/>
                  </a:cubicBezTo>
                  <a:cubicBezTo>
                    <a:pt x="21282" y="1862"/>
                    <a:pt x="21600" y="4842"/>
                    <a:pt x="21282" y="8566"/>
                  </a:cubicBezTo>
                  <a:cubicBezTo>
                    <a:pt x="20965" y="12290"/>
                    <a:pt x="20012" y="16759"/>
                    <a:pt x="19059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217049" y="1488741"/>
              <a:ext cx="117451" cy="13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335" fill="norm" stroke="1" extrusionOk="0">
                  <a:moveTo>
                    <a:pt x="3906" y="9553"/>
                  </a:moveTo>
                  <a:cubicBezTo>
                    <a:pt x="8375" y="8244"/>
                    <a:pt x="12844" y="6935"/>
                    <a:pt x="15265" y="5299"/>
                  </a:cubicBezTo>
                  <a:cubicBezTo>
                    <a:pt x="17686" y="3662"/>
                    <a:pt x="18058" y="1699"/>
                    <a:pt x="17313" y="717"/>
                  </a:cubicBezTo>
                  <a:cubicBezTo>
                    <a:pt x="16568" y="-265"/>
                    <a:pt x="14706" y="-265"/>
                    <a:pt x="11727" y="880"/>
                  </a:cubicBezTo>
                  <a:cubicBezTo>
                    <a:pt x="8748" y="2026"/>
                    <a:pt x="4651" y="4317"/>
                    <a:pt x="2231" y="6280"/>
                  </a:cubicBezTo>
                  <a:cubicBezTo>
                    <a:pt x="-190" y="8244"/>
                    <a:pt x="-935" y="9880"/>
                    <a:pt x="1486" y="12171"/>
                  </a:cubicBezTo>
                  <a:cubicBezTo>
                    <a:pt x="3906" y="14462"/>
                    <a:pt x="9493" y="17408"/>
                    <a:pt x="13217" y="19044"/>
                  </a:cubicBezTo>
                  <a:cubicBezTo>
                    <a:pt x="16941" y="20680"/>
                    <a:pt x="18803" y="21008"/>
                    <a:pt x="20665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750662" y="1450579"/>
              <a:ext cx="104539" cy="21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33" fill="norm" stroke="1" extrusionOk="0">
                  <a:moveTo>
                    <a:pt x="20917" y="3041"/>
                  </a:moveTo>
                  <a:cubicBezTo>
                    <a:pt x="19646" y="1972"/>
                    <a:pt x="18376" y="902"/>
                    <a:pt x="15623" y="368"/>
                  </a:cubicBezTo>
                  <a:cubicBezTo>
                    <a:pt x="12870" y="-167"/>
                    <a:pt x="8635" y="-167"/>
                    <a:pt x="5246" y="688"/>
                  </a:cubicBezTo>
                  <a:cubicBezTo>
                    <a:pt x="1858" y="1544"/>
                    <a:pt x="-683" y="3255"/>
                    <a:pt x="164" y="5286"/>
                  </a:cubicBezTo>
                  <a:cubicBezTo>
                    <a:pt x="1011" y="7318"/>
                    <a:pt x="5246" y="9671"/>
                    <a:pt x="8846" y="11809"/>
                  </a:cubicBezTo>
                  <a:cubicBezTo>
                    <a:pt x="12446" y="13948"/>
                    <a:pt x="15411" y="15873"/>
                    <a:pt x="16682" y="17370"/>
                  </a:cubicBezTo>
                  <a:cubicBezTo>
                    <a:pt x="17952" y="18867"/>
                    <a:pt x="17529" y="19936"/>
                    <a:pt x="16046" y="20578"/>
                  </a:cubicBezTo>
                  <a:cubicBezTo>
                    <a:pt x="14564" y="21219"/>
                    <a:pt x="12023" y="21433"/>
                    <a:pt x="9693" y="21433"/>
                  </a:cubicBezTo>
                  <a:cubicBezTo>
                    <a:pt x="7364" y="21433"/>
                    <a:pt x="5246" y="21219"/>
                    <a:pt x="3976" y="19936"/>
                  </a:cubicBezTo>
                  <a:cubicBezTo>
                    <a:pt x="2705" y="18653"/>
                    <a:pt x="2282" y="16300"/>
                    <a:pt x="1858" y="13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937235" y="1328279"/>
              <a:ext cx="127516" cy="3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29" fill="norm" stroke="1" extrusionOk="0">
                  <a:moveTo>
                    <a:pt x="10536" y="0"/>
                  </a:moveTo>
                  <a:cubicBezTo>
                    <a:pt x="7053" y="3150"/>
                    <a:pt x="3569" y="6300"/>
                    <a:pt x="1653" y="9525"/>
                  </a:cubicBezTo>
                  <a:cubicBezTo>
                    <a:pt x="-264" y="12750"/>
                    <a:pt x="-612" y="16050"/>
                    <a:pt x="1130" y="18225"/>
                  </a:cubicBezTo>
                  <a:cubicBezTo>
                    <a:pt x="2872" y="20400"/>
                    <a:pt x="6704" y="21450"/>
                    <a:pt x="10362" y="21525"/>
                  </a:cubicBezTo>
                  <a:cubicBezTo>
                    <a:pt x="14020" y="21600"/>
                    <a:pt x="17504" y="20700"/>
                    <a:pt x="20988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881597" y="1480679"/>
              <a:ext cx="18315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3607" y="0"/>
                  </a:moveTo>
                  <a:cubicBezTo>
                    <a:pt x="1869" y="0"/>
                    <a:pt x="131" y="0"/>
                    <a:pt x="7" y="3600"/>
                  </a:cubicBezTo>
                  <a:cubicBezTo>
                    <a:pt x="-117" y="7200"/>
                    <a:pt x="1373" y="14400"/>
                    <a:pt x="5221" y="18000"/>
                  </a:cubicBezTo>
                  <a:cubicBezTo>
                    <a:pt x="9069" y="21600"/>
                    <a:pt x="15276" y="21600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0027592" y="1313239"/>
              <a:ext cx="297508" cy="26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93" fill="norm" stroke="1" extrusionOk="0">
                  <a:moveTo>
                    <a:pt x="10502" y="13044"/>
                  </a:moveTo>
                  <a:cubicBezTo>
                    <a:pt x="8051" y="12879"/>
                    <a:pt x="5600" y="12714"/>
                    <a:pt x="3992" y="12961"/>
                  </a:cubicBezTo>
                  <a:cubicBezTo>
                    <a:pt x="2383" y="13208"/>
                    <a:pt x="1617" y="13868"/>
                    <a:pt x="1004" y="14692"/>
                  </a:cubicBezTo>
                  <a:cubicBezTo>
                    <a:pt x="392" y="15517"/>
                    <a:pt x="-68" y="16506"/>
                    <a:pt x="9" y="17331"/>
                  </a:cubicBezTo>
                  <a:cubicBezTo>
                    <a:pt x="85" y="18155"/>
                    <a:pt x="698" y="18815"/>
                    <a:pt x="1387" y="18897"/>
                  </a:cubicBezTo>
                  <a:cubicBezTo>
                    <a:pt x="2077" y="18979"/>
                    <a:pt x="2843" y="18485"/>
                    <a:pt x="3455" y="17908"/>
                  </a:cubicBezTo>
                  <a:cubicBezTo>
                    <a:pt x="4068" y="17331"/>
                    <a:pt x="4528" y="16671"/>
                    <a:pt x="4987" y="16918"/>
                  </a:cubicBezTo>
                  <a:cubicBezTo>
                    <a:pt x="5447" y="17166"/>
                    <a:pt x="5906" y="18320"/>
                    <a:pt x="6366" y="19227"/>
                  </a:cubicBezTo>
                  <a:cubicBezTo>
                    <a:pt x="6826" y="20134"/>
                    <a:pt x="7285" y="20793"/>
                    <a:pt x="8281" y="20958"/>
                  </a:cubicBezTo>
                  <a:cubicBezTo>
                    <a:pt x="9277" y="21123"/>
                    <a:pt x="10809" y="20793"/>
                    <a:pt x="12570" y="18155"/>
                  </a:cubicBezTo>
                  <a:cubicBezTo>
                    <a:pt x="14332" y="15517"/>
                    <a:pt x="16323" y="10570"/>
                    <a:pt x="17549" y="6943"/>
                  </a:cubicBezTo>
                  <a:cubicBezTo>
                    <a:pt x="18775" y="3315"/>
                    <a:pt x="19234" y="1007"/>
                    <a:pt x="19311" y="265"/>
                  </a:cubicBezTo>
                  <a:cubicBezTo>
                    <a:pt x="19387" y="-477"/>
                    <a:pt x="19081" y="347"/>
                    <a:pt x="18545" y="2656"/>
                  </a:cubicBezTo>
                  <a:cubicBezTo>
                    <a:pt x="18009" y="4964"/>
                    <a:pt x="17243" y="8757"/>
                    <a:pt x="16860" y="11642"/>
                  </a:cubicBezTo>
                  <a:cubicBezTo>
                    <a:pt x="16477" y="14528"/>
                    <a:pt x="16477" y="16506"/>
                    <a:pt x="16860" y="17825"/>
                  </a:cubicBezTo>
                  <a:cubicBezTo>
                    <a:pt x="17243" y="19144"/>
                    <a:pt x="18009" y="19804"/>
                    <a:pt x="18851" y="19886"/>
                  </a:cubicBezTo>
                  <a:cubicBezTo>
                    <a:pt x="19694" y="19969"/>
                    <a:pt x="20613" y="19474"/>
                    <a:pt x="21532" y="18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202333" y="1410829"/>
              <a:ext cx="211667" cy="15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" y="7881"/>
                  </a:moveTo>
                  <a:cubicBezTo>
                    <a:pt x="1080" y="7881"/>
                    <a:pt x="0" y="7881"/>
                    <a:pt x="0" y="7735"/>
                  </a:cubicBezTo>
                  <a:cubicBezTo>
                    <a:pt x="0" y="7589"/>
                    <a:pt x="1080" y="7297"/>
                    <a:pt x="3456" y="7005"/>
                  </a:cubicBezTo>
                  <a:cubicBezTo>
                    <a:pt x="5832" y="6714"/>
                    <a:pt x="9504" y="6422"/>
                    <a:pt x="12204" y="7297"/>
                  </a:cubicBezTo>
                  <a:cubicBezTo>
                    <a:pt x="14904" y="8173"/>
                    <a:pt x="16632" y="10216"/>
                    <a:pt x="17496" y="11968"/>
                  </a:cubicBezTo>
                  <a:cubicBezTo>
                    <a:pt x="18360" y="13719"/>
                    <a:pt x="18360" y="15178"/>
                    <a:pt x="18144" y="17076"/>
                  </a:cubicBezTo>
                  <a:cubicBezTo>
                    <a:pt x="17928" y="18973"/>
                    <a:pt x="17496" y="21308"/>
                    <a:pt x="17388" y="21454"/>
                  </a:cubicBezTo>
                  <a:cubicBezTo>
                    <a:pt x="17280" y="21600"/>
                    <a:pt x="17496" y="19557"/>
                    <a:pt x="17712" y="16054"/>
                  </a:cubicBezTo>
                  <a:cubicBezTo>
                    <a:pt x="17928" y="12551"/>
                    <a:pt x="18144" y="7589"/>
                    <a:pt x="18792" y="4670"/>
                  </a:cubicBezTo>
                  <a:cubicBezTo>
                    <a:pt x="19440" y="1751"/>
                    <a:pt x="20520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466511" y="1415062"/>
              <a:ext cx="68139" cy="17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53" fill="norm" stroke="1" extrusionOk="0">
                  <a:moveTo>
                    <a:pt x="21071" y="4886"/>
                  </a:moveTo>
                  <a:cubicBezTo>
                    <a:pt x="20416" y="3600"/>
                    <a:pt x="19762" y="2314"/>
                    <a:pt x="17471" y="1414"/>
                  </a:cubicBezTo>
                  <a:cubicBezTo>
                    <a:pt x="15180" y="514"/>
                    <a:pt x="11253" y="0"/>
                    <a:pt x="7653" y="0"/>
                  </a:cubicBezTo>
                  <a:cubicBezTo>
                    <a:pt x="4053" y="0"/>
                    <a:pt x="780" y="514"/>
                    <a:pt x="126" y="2314"/>
                  </a:cubicBezTo>
                  <a:cubicBezTo>
                    <a:pt x="-529" y="4114"/>
                    <a:pt x="1435" y="7200"/>
                    <a:pt x="4707" y="9900"/>
                  </a:cubicBezTo>
                  <a:cubicBezTo>
                    <a:pt x="7980" y="12600"/>
                    <a:pt x="12562" y="14914"/>
                    <a:pt x="14526" y="16714"/>
                  </a:cubicBezTo>
                  <a:cubicBezTo>
                    <a:pt x="16489" y="18514"/>
                    <a:pt x="15835" y="19800"/>
                    <a:pt x="13216" y="20571"/>
                  </a:cubicBezTo>
                  <a:cubicBezTo>
                    <a:pt x="10598" y="21343"/>
                    <a:pt x="6016" y="21600"/>
                    <a:pt x="3398" y="21086"/>
                  </a:cubicBezTo>
                  <a:cubicBezTo>
                    <a:pt x="780" y="20571"/>
                    <a:pt x="126" y="19286"/>
                    <a:pt x="453" y="17743"/>
                  </a:cubicBezTo>
                  <a:cubicBezTo>
                    <a:pt x="780" y="16200"/>
                    <a:pt x="2089" y="14400"/>
                    <a:pt x="3398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0563136" y="1353679"/>
              <a:ext cx="123915" cy="23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71" fill="norm" stroke="1" extrusionOk="0">
                  <a:moveTo>
                    <a:pt x="12646" y="0"/>
                  </a:moveTo>
                  <a:cubicBezTo>
                    <a:pt x="10815" y="4737"/>
                    <a:pt x="8985" y="9474"/>
                    <a:pt x="8069" y="12600"/>
                  </a:cubicBezTo>
                  <a:cubicBezTo>
                    <a:pt x="7154" y="15726"/>
                    <a:pt x="7154" y="17242"/>
                    <a:pt x="7520" y="18474"/>
                  </a:cubicBezTo>
                  <a:cubicBezTo>
                    <a:pt x="7886" y="19705"/>
                    <a:pt x="8618" y="20653"/>
                    <a:pt x="9900" y="21126"/>
                  </a:cubicBezTo>
                  <a:cubicBezTo>
                    <a:pt x="11181" y="21600"/>
                    <a:pt x="13012" y="21600"/>
                    <a:pt x="14110" y="21032"/>
                  </a:cubicBezTo>
                  <a:cubicBezTo>
                    <a:pt x="15208" y="20463"/>
                    <a:pt x="15574" y="19326"/>
                    <a:pt x="13561" y="17716"/>
                  </a:cubicBezTo>
                  <a:cubicBezTo>
                    <a:pt x="11547" y="16105"/>
                    <a:pt x="7154" y="14021"/>
                    <a:pt x="4225" y="12695"/>
                  </a:cubicBezTo>
                  <a:cubicBezTo>
                    <a:pt x="1296" y="11368"/>
                    <a:pt x="-168" y="10800"/>
                    <a:pt x="15" y="10516"/>
                  </a:cubicBezTo>
                  <a:cubicBezTo>
                    <a:pt x="198" y="10232"/>
                    <a:pt x="2029" y="10232"/>
                    <a:pt x="4774" y="10421"/>
                  </a:cubicBezTo>
                  <a:cubicBezTo>
                    <a:pt x="7520" y="10611"/>
                    <a:pt x="11181" y="10989"/>
                    <a:pt x="13744" y="11653"/>
                  </a:cubicBezTo>
                  <a:cubicBezTo>
                    <a:pt x="16307" y="12316"/>
                    <a:pt x="17771" y="13263"/>
                    <a:pt x="18869" y="14589"/>
                  </a:cubicBezTo>
                  <a:cubicBezTo>
                    <a:pt x="19968" y="15916"/>
                    <a:pt x="20700" y="17621"/>
                    <a:pt x="21066" y="18000"/>
                  </a:cubicBezTo>
                  <a:cubicBezTo>
                    <a:pt x="21432" y="18379"/>
                    <a:pt x="21432" y="17432"/>
                    <a:pt x="21432" y="15537"/>
                  </a:cubicBezTo>
                  <a:cubicBezTo>
                    <a:pt x="21432" y="13642"/>
                    <a:pt x="21432" y="10800"/>
                    <a:pt x="21432" y="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0732060" y="1331902"/>
              <a:ext cx="341397" cy="26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13" fill="norm" stroke="1" extrusionOk="0">
                  <a:moveTo>
                    <a:pt x="4735" y="11769"/>
                  </a:moveTo>
                  <a:cubicBezTo>
                    <a:pt x="4603" y="10932"/>
                    <a:pt x="4470" y="10094"/>
                    <a:pt x="4006" y="9676"/>
                  </a:cubicBezTo>
                  <a:cubicBezTo>
                    <a:pt x="3542" y="9257"/>
                    <a:pt x="2747" y="9257"/>
                    <a:pt x="1952" y="10094"/>
                  </a:cubicBezTo>
                  <a:cubicBezTo>
                    <a:pt x="1157" y="10932"/>
                    <a:pt x="362" y="12606"/>
                    <a:pt x="97" y="14364"/>
                  </a:cubicBezTo>
                  <a:cubicBezTo>
                    <a:pt x="-168" y="16122"/>
                    <a:pt x="97" y="17964"/>
                    <a:pt x="1025" y="18969"/>
                  </a:cubicBezTo>
                  <a:cubicBezTo>
                    <a:pt x="1952" y="19973"/>
                    <a:pt x="3542" y="20141"/>
                    <a:pt x="5199" y="19387"/>
                  </a:cubicBezTo>
                  <a:cubicBezTo>
                    <a:pt x="6855" y="18634"/>
                    <a:pt x="8578" y="16960"/>
                    <a:pt x="9506" y="15620"/>
                  </a:cubicBezTo>
                  <a:cubicBezTo>
                    <a:pt x="10433" y="14280"/>
                    <a:pt x="10566" y="13276"/>
                    <a:pt x="10234" y="12857"/>
                  </a:cubicBezTo>
                  <a:cubicBezTo>
                    <a:pt x="9903" y="12439"/>
                    <a:pt x="9108" y="12606"/>
                    <a:pt x="8512" y="13025"/>
                  </a:cubicBezTo>
                  <a:cubicBezTo>
                    <a:pt x="7915" y="13443"/>
                    <a:pt x="7518" y="14113"/>
                    <a:pt x="7319" y="14866"/>
                  </a:cubicBezTo>
                  <a:cubicBezTo>
                    <a:pt x="7120" y="15620"/>
                    <a:pt x="7120" y="16457"/>
                    <a:pt x="7717" y="17211"/>
                  </a:cubicBezTo>
                  <a:cubicBezTo>
                    <a:pt x="8313" y="17964"/>
                    <a:pt x="9506" y="18634"/>
                    <a:pt x="10499" y="18885"/>
                  </a:cubicBezTo>
                  <a:cubicBezTo>
                    <a:pt x="11493" y="19136"/>
                    <a:pt x="12288" y="18969"/>
                    <a:pt x="13481" y="17462"/>
                  </a:cubicBezTo>
                  <a:cubicBezTo>
                    <a:pt x="14674" y="15955"/>
                    <a:pt x="16264" y="13108"/>
                    <a:pt x="17523" y="10513"/>
                  </a:cubicBezTo>
                  <a:cubicBezTo>
                    <a:pt x="18782" y="7918"/>
                    <a:pt x="19709" y="5573"/>
                    <a:pt x="20372" y="3732"/>
                  </a:cubicBezTo>
                  <a:cubicBezTo>
                    <a:pt x="21034" y="1890"/>
                    <a:pt x="21432" y="550"/>
                    <a:pt x="21366" y="132"/>
                  </a:cubicBezTo>
                  <a:cubicBezTo>
                    <a:pt x="21299" y="-287"/>
                    <a:pt x="20769" y="215"/>
                    <a:pt x="19974" y="2727"/>
                  </a:cubicBezTo>
                  <a:cubicBezTo>
                    <a:pt x="19179" y="5239"/>
                    <a:pt x="18119" y="9760"/>
                    <a:pt x="17722" y="13192"/>
                  </a:cubicBezTo>
                  <a:cubicBezTo>
                    <a:pt x="17324" y="16625"/>
                    <a:pt x="17589" y="18969"/>
                    <a:pt x="17854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1237420" y="1304616"/>
              <a:ext cx="344980" cy="35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6" fill="norm" stroke="1" extrusionOk="0">
                  <a:moveTo>
                    <a:pt x="11983" y="5614"/>
                  </a:moveTo>
                  <a:cubicBezTo>
                    <a:pt x="12115" y="4343"/>
                    <a:pt x="12246" y="3072"/>
                    <a:pt x="12181" y="2120"/>
                  </a:cubicBezTo>
                  <a:cubicBezTo>
                    <a:pt x="12115" y="1167"/>
                    <a:pt x="11851" y="531"/>
                    <a:pt x="11390" y="214"/>
                  </a:cubicBezTo>
                  <a:cubicBezTo>
                    <a:pt x="10929" y="-104"/>
                    <a:pt x="10271" y="-104"/>
                    <a:pt x="9612" y="468"/>
                  </a:cubicBezTo>
                  <a:cubicBezTo>
                    <a:pt x="8954" y="1040"/>
                    <a:pt x="8295" y="2183"/>
                    <a:pt x="7637" y="4661"/>
                  </a:cubicBezTo>
                  <a:cubicBezTo>
                    <a:pt x="6978" y="7138"/>
                    <a:pt x="6320" y="10950"/>
                    <a:pt x="5990" y="13809"/>
                  </a:cubicBezTo>
                  <a:cubicBezTo>
                    <a:pt x="5661" y="16668"/>
                    <a:pt x="5661" y="18574"/>
                    <a:pt x="5464" y="19781"/>
                  </a:cubicBezTo>
                  <a:cubicBezTo>
                    <a:pt x="5266" y="20988"/>
                    <a:pt x="4871" y="21496"/>
                    <a:pt x="4476" y="21496"/>
                  </a:cubicBezTo>
                  <a:cubicBezTo>
                    <a:pt x="4081" y="21496"/>
                    <a:pt x="3686" y="20988"/>
                    <a:pt x="2961" y="20035"/>
                  </a:cubicBezTo>
                  <a:cubicBezTo>
                    <a:pt x="2237" y="19082"/>
                    <a:pt x="1183" y="17684"/>
                    <a:pt x="590" y="16668"/>
                  </a:cubicBezTo>
                  <a:cubicBezTo>
                    <a:pt x="-2" y="15651"/>
                    <a:pt x="-134" y="15016"/>
                    <a:pt x="129" y="14698"/>
                  </a:cubicBezTo>
                  <a:cubicBezTo>
                    <a:pt x="393" y="14381"/>
                    <a:pt x="1051" y="14381"/>
                    <a:pt x="2303" y="14317"/>
                  </a:cubicBezTo>
                  <a:cubicBezTo>
                    <a:pt x="3554" y="14254"/>
                    <a:pt x="5398" y="14127"/>
                    <a:pt x="6649" y="14000"/>
                  </a:cubicBezTo>
                  <a:cubicBezTo>
                    <a:pt x="7900" y="13872"/>
                    <a:pt x="8559" y="13745"/>
                    <a:pt x="8625" y="14000"/>
                  </a:cubicBezTo>
                  <a:cubicBezTo>
                    <a:pt x="8690" y="14254"/>
                    <a:pt x="8164" y="14889"/>
                    <a:pt x="7900" y="15715"/>
                  </a:cubicBezTo>
                  <a:cubicBezTo>
                    <a:pt x="7637" y="16541"/>
                    <a:pt x="7637" y="17557"/>
                    <a:pt x="7966" y="18129"/>
                  </a:cubicBezTo>
                  <a:cubicBezTo>
                    <a:pt x="8295" y="18701"/>
                    <a:pt x="8954" y="18828"/>
                    <a:pt x="9546" y="18637"/>
                  </a:cubicBezTo>
                  <a:cubicBezTo>
                    <a:pt x="10139" y="18447"/>
                    <a:pt x="10666" y="17938"/>
                    <a:pt x="11127" y="17367"/>
                  </a:cubicBezTo>
                  <a:cubicBezTo>
                    <a:pt x="11588" y="16795"/>
                    <a:pt x="11983" y="16160"/>
                    <a:pt x="12378" y="15588"/>
                  </a:cubicBezTo>
                  <a:cubicBezTo>
                    <a:pt x="12773" y="15016"/>
                    <a:pt x="13168" y="14508"/>
                    <a:pt x="13300" y="14571"/>
                  </a:cubicBezTo>
                  <a:cubicBezTo>
                    <a:pt x="13432" y="14635"/>
                    <a:pt x="13300" y="15270"/>
                    <a:pt x="13234" y="15905"/>
                  </a:cubicBezTo>
                  <a:cubicBezTo>
                    <a:pt x="13168" y="16541"/>
                    <a:pt x="13168" y="17176"/>
                    <a:pt x="13498" y="17367"/>
                  </a:cubicBezTo>
                  <a:cubicBezTo>
                    <a:pt x="13827" y="17557"/>
                    <a:pt x="14486" y="17303"/>
                    <a:pt x="14881" y="17494"/>
                  </a:cubicBezTo>
                  <a:cubicBezTo>
                    <a:pt x="15276" y="17684"/>
                    <a:pt x="15407" y="18320"/>
                    <a:pt x="15605" y="18256"/>
                  </a:cubicBezTo>
                  <a:cubicBezTo>
                    <a:pt x="15803" y="18192"/>
                    <a:pt x="16066" y="17430"/>
                    <a:pt x="16329" y="16731"/>
                  </a:cubicBezTo>
                  <a:cubicBezTo>
                    <a:pt x="16593" y="16032"/>
                    <a:pt x="16856" y="15397"/>
                    <a:pt x="17120" y="14762"/>
                  </a:cubicBezTo>
                  <a:cubicBezTo>
                    <a:pt x="17383" y="14127"/>
                    <a:pt x="17646" y="13491"/>
                    <a:pt x="18042" y="12983"/>
                  </a:cubicBezTo>
                  <a:cubicBezTo>
                    <a:pt x="18437" y="12475"/>
                    <a:pt x="18964" y="12094"/>
                    <a:pt x="19359" y="12284"/>
                  </a:cubicBezTo>
                  <a:cubicBezTo>
                    <a:pt x="19754" y="12475"/>
                    <a:pt x="20017" y="13237"/>
                    <a:pt x="20346" y="14317"/>
                  </a:cubicBezTo>
                  <a:cubicBezTo>
                    <a:pt x="20676" y="15397"/>
                    <a:pt x="21071" y="16795"/>
                    <a:pt x="21466" y="18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11637392" y="1482795"/>
              <a:ext cx="135509" cy="15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889" fill="norm" stroke="1" extrusionOk="0">
                  <a:moveTo>
                    <a:pt x="17286" y="4896"/>
                  </a:moveTo>
                  <a:cubicBezTo>
                    <a:pt x="16954" y="3456"/>
                    <a:pt x="16622" y="2016"/>
                    <a:pt x="15625" y="1152"/>
                  </a:cubicBezTo>
                  <a:cubicBezTo>
                    <a:pt x="14628" y="288"/>
                    <a:pt x="12966" y="0"/>
                    <a:pt x="11305" y="0"/>
                  </a:cubicBezTo>
                  <a:cubicBezTo>
                    <a:pt x="9643" y="0"/>
                    <a:pt x="7982" y="288"/>
                    <a:pt x="6154" y="2592"/>
                  </a:cubicBezTo>
                  <a:cubicBezTo>
                    <a:pt x="4326" y="4896"/>
                    <a:pt x="2332" y="9216"/>
                    <a:pt x="1169" y="12528"/>
                  </a:cubicBezTo>
                  <a:cubicBezTo>
                    <a:pt x="6" y="15840"/>
                    <a:pt x="-326" y="18144"/>
                    <a:pt x="339" y="19584"/>
                  </a:cubicBezTo>
                  <a:cubicBezTo>
                    <a:pt x="1003" y="21024"/>
                    <a:pt x="2665" y="21600"/>
                    <a:pt x="6320" y="19584"/>
                  </a:cubicBezTo>
                  <a:cubicBezTo>
                    <a:pt x="9976" y="17568"/>
                    <a:pt x="15625" y="12960"/>
                    <a:pt x="21274" y="8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1756226" y="1349790"/>
              <a:ext cx="162724" cy="27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928" fill="norm" stroke="1" extrusionOk="0">
                  <a:moveTo>
                    <a:pt x="11320" y="4104"/>
                  </a:moveTo>
                  <a:cubicBezTo>
                    <a:pt x="12151" y="2357"/>
                    <a:pt x="12981" y="610"/>
                    <a:pt x="12843" y="133"/>
                  </a:cubicBezTo>
                  <a:cubicBezTo>
                    <a:pt x="12704" y="-343"/>
                    <a:pt x="11597" y="451"/>
                    <a:pt x="9520" y="2675"/>
                  </a:cubicBezTo>
                  <a:cubicBezTo>
                    <a:pt x="7443" y="4898"/>
                    <a:pt x="4397" y="8551"/>
                    <a:pt x="2458" y="11172"/>
                  </a:cubicBezTo>
                  <a:cubicBezTo>
                    <a:pt x="520" y="13792"/>
                    <a:pt x="-311" y="15381"/>
                    <a:pt x="104" y="16969"/>
                  </a:cubicBezTo>
                  <a:cubicBezTo>
                    <a:pt x="520" y="18557"/>
                    <a:pt x="2181" y="20145"/>
                    <a:pt x="3704" y="20701"/>
                  </a:cubicBezTo>
                  <a:cubicBezTo>
                    <a:pt x="5227" y="21257"/>
                    <a:pt x="6612" y="20781"/>
                    <a:pt x="7166" y="19431"/>
                  </a:cubicBezTo>
                  <a:cubicBezTo>
                    <a:pt x="7720" y="18081"/>
                    <a:pt x="7443" y="15857"/>
                    <a:pt x="6889" y="14428"/>
                  </a:cubicBezTo>
                  <a:cubicBezTo>
                    <a:pt x="6335" y="12998"/>
                    <a:pt x="5504" y="12363"/>
                    <a:pt x="4258" y="11966"/>
                  </a:cubicBezTo>
                  <a:cubicBezTo>
                    <a:pt x="3012" y="11569"/>
                    <a:pt x="1351" y="11410"/>
                    <a:pt x="1074" y="11648"/>
                  </a:cubicBezTo>
                  <a:cubicBezTo>
                    <a:pt x="797" y="11886"/>
                    <a:pt x="1904" y="12522"/>
                    <a:pt x="3427" y="13475"/>
                  </a:cubicBezTo>
                  <a:cubicBezTo>
                    <a:pt x="4951" y="14428"/>
                    <a:pt x="6889" y="15698"/>
                    <a:pt x="7858" y="16731"/>
                  </a:cubicBezTo>
                  <a:cubicBezTo>
                    <a:pt x="8827" y="17763"/>
                    <a:pt x="8827" y="18557"/>
                    <a:pt x="9104" y="18478"/>
                  </a:cubicBezTo>
                  <a:cubicBezTo>
                    <a:pt x="9381" y="18398"/>
                    <a:pt x="9935" y="17445"/>
                    <a:pt x="11320" y="15778"/>
                  </a:cubicBezTo>
                  <a:cubicBezTo>
                    <a:pt x="12704" y="14110"/>
                    <a:pt x="14920" y="11728"/>
                    <a:pt x="16720" y="10457"/>
                  </a:cubicBezTo>
                  <a:cubicBezTo>
                    <a:pt x="18520" y="9186"/>
                    <a:pt x="19904" y="9028"/>
                    <a:pt x="21289" y="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1901637" y="1332210"/>
              <a:ext cx="378319" cy="30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1" fill="norm" stroke="1" extrusionOk="0">
                  <a:moveTo>
                    <a:pt x="7102" y="14674"/>
                  </a:moveTo>
                  <a:cubicBezTo>
                    <a:pt x="5782" y="13919"/>
                    <a:pt x="4462" y="13163"/>
                    <a:pt x="3262" y="13239"/>
                  </a:cubicBezTo>
                  <a:cubicBezTo>
                    <a:pt x="2062" y="13314"/>
                    <a:pt x="982" y="14221"/>
                    <a:pt x="442" y="15051"/>
                  </a:cubicBezTo>
                  <a:cubicBezTo>
                    <a:pt x="-98" y="15882"/>
                    <a:pt x="-98" y="16637"/>
                    <a:pt x="202" y="17091"/>
                  </a:cubicBezTo>
                  <a:cubicBezTo>
                    <a:pt x="502" y="17544"/>
                    <a:pt x="1102" y="17695"/>
                    <a:pt x="1702" y="17770"/>
                  </a:cubicBezTo>
                  <a:cubicBezTo>
                    <a:pt x="2302" y="17846"/>
                    <a:pt x="2902" y="17846"/>
                    <a:pt x="3442" y="17619"/>
                  </a:cubicBezTo>
                  <a:cubicBezTo>
                    <a:pt x="3982" y="17393"/>
                    <a:pt x="4462" y="16940"/>
                    <a:pt x="4762" y="16335"/>
                  </a:cubicBezTo>
                  <a:cubicBezTo>
                    <a:pt x="5062" y="15731"/>
                    <a:pt x="5182" y="14976"/>
                    <a:pt x="5422" y="14900"/>
                  </a:cubicBezTo>
                  <a:cubicBezTo>
                    <a:pt x="5662" y="14825"/>
                    <a:pt x="6022" y="15429"/>
                    <a:pt x="6142" y="16184"/>
                  </a:cubicBezTo>
                  <a:cubicBezTo>
                    <a:pt x="6262" y="16940"/>
                    <a:pt x="6142" y="17846"/>
                    <a:pt x="5902" y="18677"/>
                  </a:cubicBezTo>
                  <a:cubicBezTo>
                    <a:pt x="5662" y="19507"/>
                    <a:pt x="5302" y="20263"/>
                    <a:pt x="5182" y="20263"/>
                  </a:cubicBezTo>
                  <a:cubicBezTo>
                    <a:pt x="5062" y="20263"/>
                    <a:pt x="5182" y="19507"/>
                    <a:pt x="5602" y="18526"/>
                  </a:cubicBezTo>
                  <a:cubicBezTo>
                    <a:pt x="6022" y="17544"/>
                    <a:pt x="6742" y="16335"/>
                    <a:pt x="7402" y="15505"/>
                  </a:cubicBezTo>
                  <a:cubicBezTo>
                    <a:pt x="8062" y="14674"/>
                    <a:pt x="8662" y="14221"/>
                    <a:pt x="9202" y="14221"/>
                  </a:cubicBezTo>
                  <a:cubicBezTo>
                    <a:pt x="9742" y="14221"/>
                    <a:pt x="10222" y="14674"/>
                    <a:pt x="10642" y="15202"/>
                  </a:cubicBezTo>
                  <a:cubicBezTo>
                    <a:pt x="11062" y="15731"/>
                    <a:pt x="11422" y="16335"/>
                    <a:pt x="11602" y="17015"/>
                  </a:cubicBezTo>
                  <a:cubicBezTo>
                    <a:pt x="11782" y="17695"/>
                    <a:pt x="11782" y="18450"/>
                    <a:pt x="12082" y="18752"/>
                  </a:cubicBezTo>
                  <a:cubicBezTo>
                    <a:pt x="12382" y="19054"/>
                    <a:pt x="12982" y="18903"/>
                    <a:pt x="13462" y="18526"/>
                  </a:cubicBezTo>
                  <a:cubicBezTo>
                    <a:pt x="13942" y="18148"/>
                    <a:pt x="14302" y="17544"/>
                    <a:pt x="14242" y="17619"/>
                  </a:cubicBezTo>
                  <a:cubicBezTo>
                    <a:pt x="14182" y="17695"/>
                    <a:pt x="13702" y="18450"/>
                    <a:pt x="13762" y="18677"/>
                  </a:cubicBezTo>
                  <a:cubicBezTo>
                    <a:pt x="13822" y="18903"/>
                    <a:pt x="14422" y="18601"/>
                    <a:pt x="15202" y="16788"/>
                  </a:cubicBezTo>
                  <a:cubicBezTo>
                    <a:pt x="15982" y="14976"/>
                    <a:pt x="16942" y="11653"/>
                    <a:pt x="17902" y="8934"/>
                  </a:cubicBezTo>
                  <a:cubicBezTo>
                    <a:pt x="18862" y="6215"/>
                    <a:pt x="19822" y="4100"/>
                    <a:pt x="20482" y="2590"/>
                  </a:cubicBezTo>
                  <a:cubicBezTo>
                    <a:pt x="21142" y="1079"/>
                    <a:pt x="21502" y="173"/>
                    <a:pt x="21442" y="22"/>
                  </a:cubicBezTo>
                  <a:cubicBezTo>
                    <a:pt x="21382" y="-129"/>
                    <a:pt x="20902" y="475"/>
                    <a:pt x="20062" y="3043"/>
                  </a:cubicBezTo>
                  <a:cubicBezTo>
                    <a:pt x="19222" y="5611"/>
                    <a:pt x="18022" y="10142"/>
                    <a:pt x="17482" y="13541"/>
                  </a:cubicBezTo>
                  <a:cubicBezTo>
                    <a:pt x="16942" y="16940"/>
                    <a:pt x="17062" y="19205"/>
                    <a:pt x="17182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3205529" y="2398838"/>
              <a:ext cx="299672" cy="42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22" fill="norm" stroke="1" extrusionOk="0">
                  <a:moveTo>
                    <a:pt x="11497" y="3961"/>
                  </a:moveTo>
                  <a:cubicBezTo>
                    <a:pt x="11344" y="3004"/>
                    <a:pt x="11192" y="2046"/>
                    <a:pt x="10660" y="1673"/>
                  </a:cubicBezTo>
                  <a:cubicBezTo>
                    <a:pt x="10128" y="1301"/>
                    <a:pt x="9215" y="1514"/>
                    <a:pt x="7542" y="3110"/>
                  </a:cubicBezTo>
                  <a:cubicBezTo>
                    <a:pt x="5868" y="4706"/>
                    <a:pt x="3435" y="7685"/>
                    <a:pt x="1990" y="10452"/>
                  </a:cubicBezTo>
                  <a:cubicBezTo>
                    <a:pt x="544" y="13218"/>
                    <a:pt x="88" y="15772"/>
                    <a:pt x="12" y="17368"/>
                  </a:cubicBezTo>
                  <a:cubicBezTo>
                    <a:pt x="-64" y="18964"/>
                    <a:pt x="240" y="19603"/>
                    <a:pt x="697" y="20135"/>
                  </a:cubicBezTo>
                  <a:cubicBezTo>
                    <a:pt x="1153" y="20667"/>
                    <a:pt x="1761" y="21092"/>
                    <a:pt x="2978" y="21199"/>
                  </a:cubicBezTo>
                  <a:cubicBezTo>
                    <a:pt x="4195" y="21305"/>
                    <a:pt x="6021" y="21092"/>
                    <a:pt x="8682" y="19815"/>
                  </a:cubicBezTo>
                  <a:cubicBezTo>
                    <a:pt x="11344" y="18538"/>
                    <a:pt x="14843" y="16198"/>
                    <a:pt x="16897" y="13431"/>
                  </a:cubicBezTo>
                  <a:cubicBezTo>
                    <a:pt x="18950" y="10665"/>
                    <a:pt x="19559" y="7472"/>
                    <a:pt x="19559" y="5185"/>
                  </a:cubicBezTo>
                  <a:cubicBezTo>
                    <a:pt x="19559" y="2897"/>
                    <a:pt x="18950" y="1514"/>
                    <a:pt x="17505" y="716"/>
                  </a:cubicBezTo>
                  <a:cubicBezTo>
                    <a:pt x="16060" y="-82"/>
                    <a:pt x="13778" y="-295"/>
                    <a:pt x="11421" y="503"/>
                  </a:cubicBezTo>
                  <a:cubicBezTo>
                    <a:pt x="9063" y="1301"/>
                    <a:pt x="6629" y="3110"/>
                    <a:pt x="5412" y="4600"/>
                  </a:cubicBezTo>
                  <a:cubicBezTo>
                    <a:pt x="4195" y="6089"/>
                    <a:pt x="4195" y="7260"/>
                    <a:pt x="4575" y="8058"/>
                  </a:cubicBezTo>
                  <a:cubicBezTo>
                    <a:pt x="4956" y="8856"/>
                    <a:pt x="5716" y="9281"/>
                    <a:pt x="8606" y="9228"/>
                  </a:cubicBezTo>
                  <a:cubicBezTo>
                    <a:pt x="11497" y="9175"/>
                    <a:pt x="16516" y="8643"/>
                    <a:pt x="21536" y="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3634912" y="2373835"/>
              <a:ext cx="244938" cy="44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02" fill="norm" stroke="1" extrusionOk="0">
                  <a:moveTo>
                    <a:pt x="19701" y="1023"/>
                  </a:moveTo>
                  <a:cubicBezTo>
                    <a:pt x="19148" y="615"/>
                    <a:pt x="18594" y="208"/>
                    <a:pt x="17855" y="55"/>
                  </a:cubicBezTo>
                  <a:cubicBezTo>
                    <a:pt x="17117" y="-98"/>
                    <a:pt x="16194" y="4"/>
                    <a:pt x="13794" y="1227"/>
                  </a:cubicBezTo>
                  <a:cubicBezTo>
                    <a:pt x="11394" y="2449"/>
                    <a:pt x="7517" y="4793"/>
                    <a:pt x="4748" y="7340"/>
                  </a:cubicBezTo>
                  <a:cubicBezTo>
                    <a:pt x="1978" y="9887"/>
                    <a:pt x="317" y="12638"/>
                    <a:pt x="40" y="14777"/>
                  </a:cubicBezTo>
                  <a:cubicBezTo>
                    <a:pt x="-237" y="16917"/>
                    <a:pt x="871" y="18445"/>
                    <a:pt x="4655" y="19464"/>
                  </a:cubicBezTo>
                  <a:cubicBezTo>
                    <a:pt x="8440" y="20483"/>
                    <a:pt x="14901" y="20993"/>
                    <a:pt x="21363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067381" y="2460705"/>
              <a:ext cx="157635" cy="58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84" fill="norm" stroke="1" extrusionOk="0">
                  <a:moveTo>
                    <a:pt x="8809" y="7669"/>
                  </a:moveTo>
                  <a:cubicBezTo>
                    <a:pt x="7687" y="10017"/>
                    <a:pt x="6564" y="12364"/>
                    <a:pt x="5583" y="14517"/>
                  </a:cubicBezTo>
                  <a:cubicBezTo>
                    <a:pt x="4601" y="16669"/>
                    <a:pt x="3759" y="18625"/>
                    <a:pt x="3198" y="19838"/>
                  </a:cubicBezTo>
                  <a:cubicBezTo>
                    <a:pt x="2637" y="21051"/>
                    <a:pt x="2357" y="21521"/>
                    <a:pt x="1936" y="21482"/>
                  </a:cubicBezTo>
                  <a:cubicBezTo>
                    <a:pt x="1515" y="21443"/>
                    <a:pt x="954" y="20895"/>
                    <a:pt x="533" y="19291"/>
                  </a:cubicBezTo>
                  <a:cubicBezTo>
                    <a:pt x="113" y="17686"/>
                    <a:pt x="-168" y="15025"/>
                    <a:pt x="113" y="12443"/>
                  </a:cubicBezTo>
                  <a:cubicBezTo>
                    <a:pt x="393" y="9860"/>
                    <a:pt x="1235" y="7356"/>
                    <a:pt x="2216" y="5478"/>
                  </a:cubicBezTo>
                  <a:cubicBezTo>
                    <a:pt x="3198" y="3599"/>
                    <a:pt x="4320" y="2347"/>
                    <a:pt x="5442" y="1525"/>
                  </a:cubicBezTo>
                  <a:cubicBezTo>
                    <a:pt x="6564" y="704"/>
                    <a:pt x="7687" y="312"/>
                    <a:pt x="9089" y="117"/>
                  </a:cubicBezTo>
                  <a:cubicBezTo>
                    <a:pt x="10492" y="-79"/>
                    <a:pt x="12175" y="-79"/>
                    <a:pt x="14559" y="508"/>
                  </a:cubicBezTo>
                  <a:cubicBezTo>
                    <a:pt x="16944" y="1095"/>
                    <a:pt x="20029" y="2269"/>
                    <a:pt x="20731" y="3443"/>
                  </a:cubicBezTo>
                  <a:cubicBezTo>
                    <a:pt x="21432" y="4617"/>
                    <a:pt x="19749" y="5791"/>
                    <a:pt x="17224" y="6534"/>
                  </a:cubicBezTo>
                  <a:cubicBezTo>
                    <a:pt x="14700" y="7278"/>
                    <a:pt x="11333" y="7591"/>
                    <a:pt x="7967" y="7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298950" y="2655429"/>
              <a:ext cx="146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2250"/>
                    <a:pt x="5635" y="4500"/>
                    <a:pt x="9235" y="8100"/>
                  </a:cubicBezTo>
                  <a:cubicBezTo>
                    <a:pt x="12835" y="11700"/>
                    <a:pt x="17217" y="16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348021" y="2630029"/>
              <a:ext cx="9697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21056" y="0"/>
                  </a:moveTo>
                  <a:cubicBezTo>
                    <a:pt x="18758" y="0"/>
                    <a:pt x="16460" y="0"/>
                    <a:pt x="12784" y="2880"/>
                  </a:cubicBezTo>
                  <a:cubicBezTo>
                    <a:pt x="9107" y="5760"/>
                    <a:pt x="4052" y="11520"/>
                    <a:pt x="1754" y="15120"/>
                  </a:cubicBezTo>
                  <a:cubicBezTo>
                    <a:pt x="-544" y="18720"/>
                    <a:pt x="-84" y="20160"/>
                    <a:pt x="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549900" y="2453177"/>
              <a:ext cx="130050" cy="3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35" fill="norm" stroke="1" extrusionOk="0">
                  <a:moveTo>
                    <a:pt x="21065" y="1231"/>
                  </a:moveTo>
                  <a:cubicBezTo>
                    <a:pt x="19008" y="655"/>
                    <a:pt x="16951" y="79"/>
                    <a:pt x="15065" y="7"/>
                  </a:cubicBezTo>
                  <a:cubicBezTo>
                    <a:pt x="13179" y="-65"/>
                    <a:pt x="11465" y="367"/>
                    <a:pt x="8894" y="1951"/>
                  </a:cubicBezTo>
                  <a:cubicBezTo>
                    <a:pt x="6322" y="3535"/>
                    <a:pt x="2894" y="6271"/>
                    <a:pt x="1179" y="9007"/>
                  </a:cubicBezTo>
                  <a:cubicBezTo>
                    <a:pt x="-535" y="11743"/>
                    <a:pt x="-535" y="14479"/>
                    <a:pt x="2208" y="16567"/>
                  </a:cubicBezTo>
                  <a:cubicBezTo>
                    <a:pt x="4951" y="18655"/>
                    <a:pt x="10436" y="20095"/>
                    <a:pt x="1592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749799" y="2522491"/>
              <a:ext cx="184151" cy="16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2319"/>
                  </a:moveTo>
                  <a:cubicBezTo>
                    <a:pt x="1241" y="1529"/>
                    <a:pt x="2483" y="739"/>
                    <a:pt x="3600" y="739"/>
                  </a:cubicBezTo>
                  <a:cubicBezTo>
                    <a:pt x="4717" y="739"/>
                    <a:pt x="5710" y="1529"/>
                    <a:pt x="6331" y="4031"/>
                  </a:cubicBezTo>
                  <a:cubicBezTo>
                    <a:pt x="6952" y="6534"/>
                    <a:pt x="7200" y="10748"/>
                    <a:pt x="6828" y="13646"/>
                  </a:cubicBezTo>
                  <a:cubicBezTo>
                    <a:pt x="6455" y="16544"/>
                    <a:pt x="5462" y="18124"/>
                    <a:pt x="4469" y="19309"/>
                  </a:cubicBezTo>
                  <a:cubicBezTo>
                    <a:pt x="3476" y="20495"/>
                    <a:pt x="2483" y="21285"/>
                    <a:pt x="1986" y="20890"/>
                  </a:cubicBezTo>
                  <a:cubicBezTo>
                    <a:pt x="1490" y="20495"/>
                    <a:pt x="1490" y="18914"/>
                    <a:pt x="3352" y="15885"/>
                  </a:cubicBezTo>
                  <a:cubicBezTo>
                    <a:pt x="5214" y="12856"/>
                    <a:pt x="8938" y="8378"/>
                    <a:pt x="11421" y="5612"/>
                  </a:cubicBezTo>
                  <a:cubicBezTo>
                    <a:pt x="13903" y="2846"/>
                    <a:pt x="15145" y="1792"/>
                    <a:pt x="16386" y="1002"/>
                  </a:cubicBezTo>
                  <a:cubicBezTo>
                    <a:pt x="17628" y="212"/>
                    <a:pt x="18869" y="-315"/>
                    <a:pt x="18993" y="212"/>
                  </a:cubicBezTo>
                  <a:cubicBezTo>
                    <a:pt x="19117" y="739"/>
                    <a:pt x="18124" y="2319"/>
                    <a:pt x="16883" y="4558"/>
                  </a:cubicBezTo>
                  <a:cubicBezTo>
                    <a:pt x="15641" y="6797"/>
                    <a:pt x="14152" y="9695"/>
                    <a:pt x="13407" y="12065"/>
                  </a:cubicBezTo>
                  <a:cubicBezTo>
                    <a:pt x="12662" y="14436"/>
                    <a:pt x="12662" y="16280"/>
                    <a:pt x="14152" y="17202"/>
                  </a:cubicBezTo>
                  <a:cubicBezTo>
                    <a:pt x="15641" y="18124"/>
                    <a:pt x="18621" y="18124"/>
                    <a:pt x="21600" y="18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029200" y="2452229"/>
              <a:ext cx="5864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4469" y="0"/>
                  </a:moveTo>
                  <a:cubicBezTo>
                    <a:pt x="11917" y="4136"/>
                    <a:pt x="19366" y="8272"/>
                    <a:pt x="20483" y="11643"/>
                  </a:cubicBezTo>
                  <a:cubicBezTo>
                    <a:pt x="21600" y="15013"/>
                    <a:pt x="16386" y="17617"/>
                    <a:pt x="11917" y="19149"/>
                  </a:cubicBezTo>
                  <a:cubicBezTo>
                    <a:pt x="7448" y="20681"/>
                    <a:pt x="3724" y="211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073649" y="2324022"/>
              <a:ext cx="109274" cy="52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63" fill="norm" stroke="1" extrusionOk="0">
                  <a:moveTo>
                    <a:pt x="2445" y="568"/>
                  </a:moveTo>
                  <a:cubicBezTo>
                    <a:pt x="4891" y="309"/>
                    <a:pt x="7336" y="49"/>
                    <a:pt x="9577" y="6"/>
                  </a:cubicBezTo>
                  <a:cubicBezTo>
                    <a:pt x="11819" y="-37"/>
                    <a:pt x="13857" y="136"/>
                    <a:pt x="15691" y="1043"/>
                  </a:cubicBezTo>
                  <a:cubicBezTo>
                    <a:pt x="17525" y="1950"/>
                    <a:pt x="19155" y="3592"/>
                    <a:pt x="20174" y="5752"/>
                  </a:cubicBezTo>
                  <a:cubicBezTo>
                    <a:pt x="21192" y="7912"/>
                    <a:pt x="21600" y="10590"/>
                    <a:pt x="19766" y="13139"/>
                  </a:cubicBezTo>
                  <a:cubicBezTo>
                    <a:pt x="17932" y="15688"/>
                    <a:pt x="13857" y="18107"/>
                    <a:pt x="10189" y="19489"/>
                  </a:cubicBezTo>
                  <a:cubicBezTo>
                    <a:pt x="6521" y="20872"/>
                    <a:pt x="3260" y="21217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904999" y="3576179"/>
              <a:ext cx="25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117"/>
                    <a:pt x="10800" y="2234"/>
                    <a:pt x="11700" y="4903"/>
                  </a:cubicBezTo>
                  <a:cubicBezTo>
                    <a:pt x="12600" y="7572"/>
                    <a:pt x="9000" y="11793"/>
                    <a:pt x="6300" y="14648"/>
                  </a:cubicBezTo>
                  <a:cubicBezTo>
                    <a:pt x="3600" y="17503"/>
                    <a:pt x="1800" y="18993"/>
                    <a:pt x="4500" y="19924"/>
                  </a:cubicBezTo>
                  <a:cubicBezTo>
                    <a:pt x="7200" y="20855"/>
                    <a:pt x="14400" y="212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2001696" y="3780290"/>
              <a:ext cx="102524" cy="93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823" fill="norm" stroke="1" extrusionOk="0">
                  <a:moveTo>
                    <a:pt x="11369" y="9659"/>
                  </a:moveTo>
                  <a:cubicBezTo>
                    <a:pt x="10073" y="7781"/>
                    <a:pt x="8777" y="5902"/>
                    <a:pt x="6833" y="5902"/>
                  </a:cubicBezTo>
                  <a:cubicBezTo>
                    <a:pt x="4889" y="5902"/>
                    <a:pt x="2297" y="7781"/>
                    <a:pt x="1001" y="10363"/>
                  </a:cubicBezTo>
                  <a:cubicBezTo>
                    <a:pt x="-295" y="12946"/>
                    <a:pt x="-295" y="16233"/>
                    <a:pt x="785" y="18346"/>
                  </a:cubicBezTo>
                  <a:cubicBezTo>
                    <a:pt x="1865" y="20459"/>
                    <a:pt x="4025" y="21398"/>
                    <a:pt x="7481" y="20459"/>
                  </a:cubicBezTo>
                  <a:cubicBezTo>
                    <a:pt x="10937" y="19520"/>
                    <a:pt x="15689" y="16702"/>
                    <a:pt x="18281" y="13650"/>
                  </a:cubicBezTo>
                  <a:cubicBezTo>
                    <a:pt x="20873" y="10598"/>
                    <a:pt x="21305" y="7311"/>
                    <a:pt x="20657" y="4963"/>
                  </a:cubicBezTo>
                  <a:cubicBezTo>
                    <a:pt x="20009" y="2615"/>
                    <a:pt x="18281" y="1207"/>
                    <a:pt x="16337" y="502"/>
                  </a:cubicBezTo>
                  <a:cubicBezTo>
                    <a:pt x="14393" y="-202"/>
                    <a:pt x="12233" y="-202"/>
                    <a:pt x="10505" y="737"/>
                  </a:cubicBezTo>
                  <a:cubicBezTo>
                    <a:pt x="8777" y="1676"/>
                    <a:pt x="7481" y="3555"/>
                    <a:pt x="6185" y="5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885143" y="3695121"/>
              <a:ext cx="385107" cy="41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72" fill="norm" stroke="1" extrusionOk="0">
                  <a:moveTo>
                    <a:pt x="11560" y="3633"/>
                  </a:moveTo>
                  <a:cubicBezTo>
                    <a:pt x="11560" y="3096"/>
                    <a:pt x="11560" y="2559"/>
                    <a:pt x="10852" y="2021"/>
                  </a:cubicBezTo>
                  <a:cubicBezTo>
                    <a:pt x="10144" y="1484"/>
                    <a:pt x="8727" y="947"/>
                    <a:pt x="7252" y="1376"/>
                  </a:cubicBezTo>
                  <a:cubicBezTo>
                    <a:pt x="5777" y="1806"/>
                    <a:pt x="4242" y="3203"/>
                    <a:pt x="3003" y="4976"/>
                  </a:cubicBezTo>
                  <a:cubicBezTo>
                    <a:pt x="1764" y="6750"/>
                    <a:pt x="819" y="8899"/>
                    <a:pt x="347" y="11263"/>
                  </a:cubicBezTo>
                  <a:cubicBezTo>
                    <a:pt x="-125" y="13627"/>
                    <a:pt x="-125" y="16206"/>
                    <a:pt x="406" y="17979"/>
                  </a:cubicBezTo>
                  <a:cubicBezTo>
                    <a:pt x="937" y="19753"/>
                    <a:pt x="2000" y="20720"/>
                    <a:pt x="3534" y="21096"/>
                  </a:cubicBezTo>
                  <a:cubicBezTo>
                    <a:pt x="5068" y="21472"/>
                    <a:pt x="7075" y="21257"/>
                    <a:pt x="9023" y="20344"/>
                  </a:cubicBezTo>
                  <a:cubicBezTo>
                    <a:pt x="10970" y="19430"/>
                    <a:pt x="12859" y="17818"/>
                    <a:pt x="14157" y="15938"/>
                  </a:cubicBezTo>
                  <a:cubicBezTo>
                    <a:pt x="15455" y="14057"/>
                    <a:pt x="16164" y="11908"/>
                    <a:pt x="16105" y="9490"/>
                  </a:cubicBezTo>
                  <a:cubicBezTo>
                    <a:pt x="16045" y="7072"/>
                    <a:pt x="15219" y="4385"/>
                    <a:pt x="14275" y="2666"/>
                  </a:cubicBezTo>
                  <a:cubicBezTo>
                    <a:pt x="13331" y="947"/>
                    <a:pt x="12268" y="194"/>
                    <a:pt x="11029" y="33"/>
                  </a:cubicBezTo>
                  <a:cubicBezTo>
                    <a:pt x="9790" y="-128"/>
                    <a:pt x="8373" y="302"/>
                    <a:pt x="6898" y="1323"/>
                  </a:cubicBezTo>
                  <a:cubicBezTo>
                    <a:pt x="5423" y="2344"/>
                    <a:pt x="3888" y="3956"/>
                    <a:pt x="3062" y="5138"/>
                  </a:cubicBezTo>
                  <a:cubicBezTo>
                    <a:pt x="2236" y="6320"/>
                    <a:pt x="2118" y="7072"/>
                    <a:pt x="2354" y="7663"/>
                  </a:cubicBezTo>
                  <a:cubicBezTo>
                    <a:pt x="2590" y="8254"/>
                    <a:pt x="3180" y="8684"/>
                    <a:pt x="5127" y="8845"/>
                  </a:cubicBezTo>
                  <a:cubicBezTo>
                    <a:pt x="7075" y="9006"/>
                    <a:pt x="10380" y="8899"/>
                    <a:pt x="13331" y="8523"/>
                  </a:cubicBezTo>
                  <a:cubicBezTo>
                    <a:pt x="16282" y="8147"/>
                    <a:pt x="18878" y="7502"/>
                    <a:pt x="21475" y="6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039533" y="3395434"/>
              <a:ext cx="160868" cy="2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7958" y="7084"/>
                  </a:moveTo>
                  <a:cubicBezTo>
                    <a:pt x="5968" y="8979"/>
                    <a:pt x="3979" y="10874"/>
                    <a:pt x="2842" y="12579"/>
                  </a:cubicBezTo>
                  <a:cubicBezTo>
                    <a:pt x="1705" y="14284"/>
                    <a:pt x="1421" y="15800"/>
                    <a:pt x="995" y="17127"/>
                  </a:cubicBezTo>
                  <a:cubicBezTo>
                    <a:pt x="568" y="18453"/>
                    <a:pt x="0" y="19590"/>
                    <a:pt x="0" y="19590"/>
                  </a:cubicBezTo>
                  <a:cubicBezTo>
                    <a:pt x="0" y="19590"/>
                    <a:pt x="568" y="18453"/>
                    <a:pt x="1705" y="15895"/>
                  </a:cubicBezTo>
                  <a:cubicBezTo>
                    <a:pt x="2842" y="13337"/>
                    <a:pt x="4547" y="9358"/>
                    <a:pt x="5968" y="6611"/>
                  </a:cubicBezTo>
                  <a:cubicBezTo>
                    <a:pt x="7389" y="3863"/>
                    <a:pt x="8526" y="2348"/>
                    <a:pt x="9663" y="1306"/>
                  </a:cubicBezTo>
                  <a:cubicBezTo>
                    <a:pt x="10800" y="263"/>
                    <a:pt x="11937" y="-305"/>
                    <a:pt x="12789" y="169"/>
                  </a:cubicBezTo>
                  <a:cubicBezTo>
                    <a:pt x="13642" y="642"/>
                    <a:pt x="14211" y="2158"/>
                    <a:pt x="15205" y="5284"/>
                  </a:cubicBezTo>
                  <a:cubicBezTo>
                    <a:pt x="16200" y="8411"/>
                    <a:pt x="17621" y="13148"/>
                    <a:pt x="18758" y="16084"/>
                  </a:cubicBezTo>
                  <a:cubicBezTo>
                    <a:pt x="19895" y="19021"/>
                    <a:pt x="20747" y="20158"/>
                    <a:pt x="2160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409950" y="3900029"/>
              <a:ext cx="158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403600" y="4033379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069133" y="3762445"/>
              <a:ext cx="363167" cy="38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93" fill="norm" stroke="1" extrusionOk="0">
                  <a:moveTo>
                    <a:pt x="10245" y="3819"/>
                  </a:moveTo>
                  <a:cubicBezTo>
                    <a:pt x="10245" y="3222"/>
                    <a:pt x="10245" y="2625"/>
                    <a:pt x="10056" y="2088"/>
                  </a:cubicBezTo>
                  <a:cubicBezTo>
                    <a:pt x="9868" y="1551"/>
                    <a:pt x="9491" y="1074"/>
                    <a:pt x="8361" y="1074"/>
                  </a:cubicBezTo>
                  <a:cubicBezTo>
                    <a:pt x="7231" y="1074"/>
                    <a:pt x="5347" y="1551"/>
                    <a:pt x="3903" y="2804"/>
                  </a:cubicBezTo>
                  <a:cubicBezTo>
                    <a:pt x="2459" y="4057"/>
                    <a:pt x="1454" y="6086"/>
                    <a:pt x="826" y="8473"/>
                  </a:cubicBezTo>
                  <a:cubicBezTo>
                    <a:pt x="198" y="10860"/>
                    <a:pt x="-53" y="13604"/>
                    <a:pt x="10" y="15633"/>
                  </a:cubicBezTo>
                  <a:cubicBezTo>
                    <a:pt x="73" y="17662"/>
                    <a:pt x="449" y="18975"/>
                    <a:pt x="889" y="19870"/>
                  </a:cubicBezTo>
                  <a:cubicBezTo>
                    <a:pt x="1328" y="20765"/>
                    <a:pt x="1831" y="21242"/>
                    <a:pt x="2710" y="21421"/>
                  </a:cubicBezTo>
                  <a:cubicBezTo>
                    <a:pt x="3589" y="21600"/>
                    <a:pt x="4845" y="21481"/>
                    <a:pt x="6540" y="20645"/>
                  </a:cubicBezTo>
                  <a:cubicBezTo>
                    <a:pt x="8235" y="19810"/>
                    <a:pt x="10370" y="18259"/>
                    <a:pt x="11877" y="15931"/>
                  </a:cubicBezTo>
                  <a:cubicBezTo>
                    <a:pt x="13384" y="13604"/>
                    <a:pt x="14263" y="10502"/>
                    <a:pt x="14389" y="7876"/>
                  </a:cubicBezTo>
                  <a:cubicBezTo>
                    <a:pt x="14514" y="5251"/>
                    <a:pt x="13887" y="3103"/>
                    <a:pt x="12631" y="1790"/>
                  </a:cubicBezTo>
                  <a:cubicBezTo>
                    <a:pt x="11375" y="477"/>
                    <a:pt x="9491" y="0"/>
                    <a:pt x="7796" y="0"/>
                  </a:cubicBezTo>
                  <a:cubicBezTo>
                    <a:pt x="6100" y="0"/>
                    <a:pt x="4594" y="477"/>
                    <a:pt x="3777" y="1014"/>
                  </a:cubicBezTo>
                  <a:cubicBezTo>
                    <a:pt x="2961" y="1551"/>
                    <a:pt x="2835" y="2148"/>
                    <a:pt x="2961" y="3103"/>
                  </a:cubicBezTo>
                  <a:cubicBezTo>
                    <a:pt x="3087" y="4057"/>
                    <a:pt x="3463" y="5370"/>
                    <a:pt x="4845" y="6265"/>
                  </a:cubicBezTo>
                  <a:cubicBezTo>
                    <a:pt x="6226" y="7160"/>
                    <a:pt x="8612" y="7638"/>
                    <a:pt x="11563" y="7578"/>
                  </a:cubicBezTo>
                  <a:cubicBezTo>
                    <a:pt x="14514" y="7518"/>
                    <a:pt x="18031" y="6922"/>
                    <a:pt x="21547" y="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548628" y="3793960"/>
              <a:ext cx="182122" cy="37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493" fill="norm" stroke="1" extrusionOk="0">
                  <a:moveTo>
                    <a:pt x="17242" y="1333"/>
                  </a:moveTo>
                  <a:cubicBezTo>
                    <a:pt x="16513" y="853"/>
                    <a:pt x="15785" y="373"/>
                    <a:pt x="14572" y="133"/>
                  </a:cubicBezTo>
                  <a:cubicBezTo>
                    <a:pt x="13358" y="-107"/>
                    <a:pt x="11660" y="-107"/>
                    <a:pt x="9354" y="853"/>
                  </a:cubicBezTo>
                  <a:cubicBezTo>
                    <a:pt x="7048" y="1813"/>
                    <a:pt x="4136" y="3733"/>
                    <a:pt x="2194" y="6493"/>
                  </a:cubicBezTo>
                  <a:cubicBezTo>
                    <a:pt x="253" y="9253"/>
                    <a:pt x="-718" y="12853"/>
                    <a:pt x="617" y="15373"/>
                  </a:cubicBezTo>
                  <a:cubicBezTo>
                    <a:pt x="1952" y="17893"/>
                    <a:pt x="5592" y="19333"/>
                    <a:pt x="9354" y="20173"/>
                  </a:cubicBezTo>
                  <a:cubicBezTo>
                    <a:pt x="13116" y="21013"/>
                    <a:pt x="16999" y="21253"/>
                    <a:pt x="2088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807313" y="3851345"/>
              <a:ext cx="15988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27" fill="norm" stroke="1" extrusionOk="0">
                  <a:moveTo>
                    <a:pt x="6598" y="5638"/>
                  </a:moveTo>
                  <a:cubicBezTo>
                    <a:pt x="5490" y="5931"/>
                    <a:pt x="4383" y="6224"/>
                    <a:pt x="3690" y="7103"/>
                  </a:cubicBezTo>
                  <a:cubicBezTo>
                    <a:pt x="2998" y="7981"/>
                    <a:pt x="2721" y="9446"/>
                    <a:pt x="2306" y="11459"/>
                  </a:cubicBezTo>
                  <a:cubicBezTo>
                    <a:pt x="1890" y="13473"/>
                    <a:pt x="1337" y="16035"/>
                    <a:pt x="1060" y="17683"/>
                  </a:cubicBezTo>
                  <a:cubicBezTo>
                    <a:pt x="783" y="19330"/>
                    <a:pt x="783" y="20063"/>
                    <a:pt x="644" y="20612"/>
                  </a:cubicBezTo>
                  <a:cubicBezTo>
                    <a:pt x="506" y="21161"/>
                    <a:pt x="229" y="21527"/>
                    <a:pt x="90" y="21527"/>
                  </a:cubicBezTo>
                  <a:cubicBezTo>
                    <a:pt x="-48" y="21527"/>
                    <a:pt x="-48" y="21161"/>
                    <a:pt x="229" y="19770"/>
                  </a:cubicBezTo>
                  <a:cubicBezTo>
                    <a:pt x="506" y="18379"/>
                    <a:pt x="1060" y="15962"/>
                    <a:pt x="1614" y="13473"/>
                  </a:cubicBezTo>
                  <a:cubicBezTo>
                    <a:pt x="2167" y="10983"/>
                    <a:pt x="2721" y="8421"/>
                    <a:pt x="3275" y="6444"/>
                  </a:cubicBezTo>
                  <a:cubicBezTo>
                    <a:pt x="3829" y="4467"/>
                    <a:pt x="4383" y="3075"/>
                    <a:pt x="5490" y="2087"/>
                  </a:cubicBezTo>
                  <a:cubicBezTo>
                    <a:pt x="6598" y="1099"/>
                    <a:pt x="8260" y="513"/>
                    <a:pt x="9783" y="220"/>
                  </a:cubicBezTo>
                  <a:cubicBezTo>
                    <a:pt x="11306" y="-73"/>
                    <a:pt x="12690" y="-73"/>
                    <a:pt x="14352" y="220"/>
                  </a:cubicBezTo>
                  <a:cubicBezTo>
                    <a:pt x="16014" y="513"/>
                    <a:pt x="17952" y="1099"/>
                    <a:pt x="19337" y="2050"/>
                  </a:cubicBezTo>
                  <a:cubicBezTo>
                    <a:pt x="20721" y="3002"/>
                    <a:pt x="21552" y="4320"/>
                    <a:pt x="20306" y="5309"/>
                  </a:cubicBezTo>
                  <a:cubicBezTo>
                    <a:pt x="19060" y="6297"/>
                    <a:pt x="15737" y="6956"/>
                    <a:pt x="13106" y="7322"/>
                  </a:cubicBezTo>
                  <a:cubicBezTo>
                    <a:pt x="10475" y="7688"/>
                    <a:pt x="8537" y="7762"/>
                    <a:pt x="7290" y="7615"/>
                  </a:cubicBezTo>
                  <a:cubicBezTo>
                    <a:pt x="6044" y="7469"/>
                    <a:pt x="5490" y="7103"/>
                    <a:pt x="4937" y="6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029200" y="4020679"/>
              <a:ext cx="889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5025765" y="4031485"/>
              <a:ext cx="105036" cy="13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71" fill="norm" stroke="1" extrusionOk="0">
                  <a:moveTo>
                    <a:pt x="21437" y="289"/>
                  </a:moveTo>
                  <a:cubicBezTo>
                    <a:pt x="19277" y="-34"/>
                    <a:pt x="17117" y="-356"/>
                    <a:pt x="14741" y="934"/>
                  </a:cubicBezTo>
                  <a:cubicBezTo>
                    <a:pt x="12365" y="2223"/>
                    <a:pt x="9773" y="5125"/>
                    <a:pt x="7397" y="8026"/>
                  </a:cubicBezTo>
                  <a:cubicBezTo>
                    <a:pt x="5021" y="10928"/>
                    <a:pt x="2861" y="13829"/>
                    <a:pt x="1565" y="16086"/>
                  </a:cubicBezTo>
                  <a:cubicBezTo>
                    <a:pt x="269" y="18343"/>
                    <a:pt x="-163" y="19954"/>
                    <a:pt x="53" y="20599"/>
                  </a:cubicBezTo>
                  <a:cubicBezTo>
                    <a:pt x="269" y="21244"/>
                    <a:pt x="1133" y="20922"/>
                    <a:pt x="1997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5179953" y="3879482"/>
              <a:ext cx="103248" cy="23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007" fill="norm" stroke="1" extrusionOk="0">
                  <a:moveTo>
                    <a:pt x="21072" y="134"/>
                  </a:moveTo>
                  <a:cubicBezTo>
                    <a:pt x="18912" y="-56"/>
                    <a:pt x="16752" y="-245"/>
                    <a:pt x="13296" y="1081"/>
                  </a:cubicBezTo>
                  <a:cubicBezTo>
                    <a:pt x="9840" y="2408"/>
                    <a:pt x="5088" y="5250"/>
                    <a:pt x="2496" y="8092"/>
                  </a:cubicBezTo>
                  <a:cubicBezTo>
                    <a:pt x="-96" y="10934"/>
                    <a:pt x="-528" y="13776"/>
                    <a:pt x="552" y="16144"/>
                  </a:cubicBezTo>
                  <a:cubicBezTo>
                    <a:pt x="1632" y="18513"/>
                    <a:pt x="4224" y="20408"/>
                    <a:pt x="7896" y="20881"/>
                  </a:cubicBezTo>
                  <a:cubicBezTo>
                    <a:pt x="11568" y="21355"/>
                    <a:pt x="16320" y="20408"/>
                    <a:pt x="21072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5363305" y="3895416"/>
              <a:ext cx="142146" cy="16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49" fill="norm" stroke="1" extrusionOk="0">
                  <a:moveTo>
                    <a:pt x="366" y="3877"/>
                  </a:moveTo>
                  <a:cubicBezTo>
                    <a:pt x="49" y="2510"/>
                    <a:pt x="-269" y="1143"/>
                    <a:pt x="366" y="460"/>
                  </a:cubicBezTo>
                  <a:cubicBezTo>
                    <a:pt x="1002" y="-224"/>
                    <a:pt x="2590" y="-224"/>
                    <a:pt x="4655" y="1006"/>
                  </a:cubicBezTo>
                  <a:cubicBezTo>
                    <a:pt x="6719" y="2237"/>
                    <a:pt x="9260" y="4698"/>
                    <a:pt x="10372" y="7568"/>
                  </a:cubicBezTo>
                  <a:cubicBezTo>
                    <a:pt x="11484" y="10439"/>
                    <a:pt x="11166" y="13720"/>
                    <a:pt x="10531" y="15908"/>
                  </a:cubicBezTo>
                  <a:cubicBezTo>
                    <a:pt x="9896" y="18095"/>
                    <a:pt x="8943" y="19189"/>
                    <a:pt x="7355" y="20009"/>
                  </a:cubicBezTo>
                  <a:cubicBezTo>
                    <a:pt x="5766" y="20829"/>
                    <a:pt x="3543" y="21376"/>
                    <a:pt x="2590" y="20829"/>
                  </a:cubicBezTo>
                  <a:cubicBezTo>
                    <a:pt x="1637" y="20282"/>
                    <a:pt x="1955" y="18642"/>
                    <a:pt x="4178" y="15498"/>
                  </a:cubicBezTo>
                  <a:cubicBezTo>
                    <a:pt x="6402" y="12353"/>
                    <a:pt x="10531" y="7705"/>
                    <a:pt x="13072" y="4834"/>
                  </a:cubicBezTo>
                  <a:cubicBezTo>
                    <a:pt x="15613" y="1963"/>
                    <a:pt x="16566" y="870"/>
                    <a:pt x="16249" y="1827"/>
                  </a:cubicBezTo>
                  <a:cubicBezTo>
                    <a:pt x="15931" y="2784"/>
                    <a:pt x="14343" y="5791"/>
                    <a:pt x="13549" y="8525"/>
                  </a:cubicBezTo>
                  <a:cubicBezTo>
                    <a:pt x="12755" y="11260"/>
                    <a:pt x="12755" y="13720"/>
                    <a:pt x="13231" y="15498"/>
                  </a:cubicBezTo>
                  <a:cubicBezTo>
                    <a:pt x="13707" y="17275"/>
                    <a:pt x="14660" y="18368"/>
                    <a:pt x="16090" y="18915"/>
                  </a:cubicBezTo>
                  <a:cubicBezTo>
                    <a:pt x="17519" y="19462"/>
                    <a:pt x="19425" y="19462"/>
                    <a:pt x="21331" y="19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562600" y="3868279"/>
              <a:ext cx="6130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6480" y="0"/>
                  </a:moveTo>
                  <a:cubicBezTo>
                    <a:pt x="11520" y="5082"/>
                    <a:pt x="16560" y="10165"/>
                    <a:pt x="19080" y="13235"/>
                  </a:cubicBezTo>
                  <a:cubicBezTo>
                    <a:pt x="21600" y="16306"/>
                    <a:pt x="21600" y="17365"/>
                    <a:pt x="18000" y="18424"/>
                  </a:cubicBezTo>
                  <a:cubicBezTo>
                    <a:pt x="14400" y="19482"/>
                    <a:pt x="7200" y="205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645150" y="3773029"/>
              <a:ext cx="12177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8786" y="831"/>
                  </a:moveTo>
                  <a:cubicBezTo>
                    <a:pt x="10251" y="415"/>
                    <a:pt x="11715" y="0"/>
                    <a:pt x="13363" y="0"/>
                  </a:cubicBezTo>
                  <a:cubicBezTo>
                    <a:pt x="15010" y="0"/>
                    <a:pt x="16841" y="415"/>
                    <a:pt x="18488" y="2285"/>
                  </a:cubicBezTo>
                  <a:cubicBezTo>
                    <a:pt x="20136" y="4154"/>
                    <a:pt x="21600" y="7477"/>
                    <a:pt x="20868" y="10454"/>
                  </a:cubicBezTo>
                  <a:cubicBezTo>
                    <a:pt x="20136" y="13431"/>
                    <a:pt x="17207" y="16062"/>
                    <a:pt x="13363" y="17862"/>
                  </a:cubicBezTo>
                  <a:cubicBezTo>
                    <a:pt x="9519" y="19662"/>
                    <a:pt x="4759" y="206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5024009" y="3578618"/>
              <a:ext cx="176642" cy="17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04" fill="norm" stroke="1" extrusionOk="0">
                  <a:moveTo>
                    <a:pt x="6030" y="10504"/>
                  </a:moveTo>
                  <a:cubicBezTo>
                    <a:pt x="5002" y="11275"/>
                    <a:pt x="3973" y="12047"/>
                    <a:pt x="3330" y="13204"/>
                  </a:cubicBezTo>
                  <a:cubicBezTo>
                    <a:pt x="2688" y="14361"/>
                    <a:pt x="2430" y="15904"/>
                    <a:pt x="1916" y="17447"/>
                  </a:cubicBezTo>
                  <a:cubicBezTo>
                    <a:pt x="1402" y="18990"/>
                    <a:pt x="630" y="20533"/>
                    <a:pt x="245" y="20661"/>
                  </a:cubicBezTo>
                  <a:cubicBezTo>
                    <a:pt x="-141" y="20790"/>
                    <a:pt x="-141" y="19504"/>
                    <a:pt x="759" y="16418"/>
                  </a:cubicBezTo>
                  <a:cubicBezTo>
                    <a:pt x="1659" y="13333"/>
                    <a:pt x="3459" y="8447"/>
                    <a:pt x="5645" y="5233"/>
                  </a:cubicBezTo>
                  <a:cubicBezTo>
                    <a:pt x="7830" y="2018"/>
                    <a:pt x="10402" y="475"/>
                    <a:pt x="12202" y="90"/>
                  </a:cubicBezTo>
                  <a:cubicBezTo>
                    <a:pt x="14002" y="-296"/>
                    <a:pt x="15030" y="475"/>
                    <a:pt x="16445" y="4204"/>
                  </a:cubicBezTo>
                  <a:cubicBezTo>
                    <a:pt x="17859" y="7933"/>
                    <a:pt x="19659" y="14618"/>
                    <a:pt x="2145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797049" y="4977069"/>
              <a:ext cx="292101" cy="34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919"/>
                  </a:moveTo>
                  <a:cubicBezTo>
                    <a:pt x="1409" y="1997"/>
                    <a:pt x="2817" y="1075"/>
                    <a:pt x="4852" y="549"/>
                  </a:cubicBezTo>
                  <a:cubicBezTo>
                    <a:pt x="6887" y="22"/>
                    <a:pt x="9548" y="-110"/>
                    <a:pt x="11191" y="88"/>
                  </a:cubicBezTo>
                  <a:cubicBezTo>
                    <a:pt x="12835" y="285"/>
                    <a:pt x="13461" y="812"/>
                    <a:pt x="13304" y="2590"/>
                  </a:cubicBezTo>
                  <a:cubicBezTo>
                    <a:pt x="13148" y="4368"/>
                    <a:pt x="12209" y="7397"/>
                    <a:pt x="10565" y="10295"/>
                  </a:cubicBezTo>
                  <a:cubicBezTo>
                    <a:pt x="8922" y="13192"/>
                    <a:pt x="6574" y="15958"/>
                    <a:pt x="4930" y="17802"/>
                  </a:cubicBezTo>
                  <a:cubicBezTo>
                    <a:pt x="3287" y="19646"/>
                    <a:pt x="2348" y="20568"/>
                    <a:pt x="2270" y="21029"/>
                  </a:cubicBezTo>
                  <a:cubicBezTo>
                    <a:pt x="2191" y="21490"/>
                    <a:pt x="2974" y="21490"/>
                    <a:pt x="5478" y="21161"/>
                  </a:cubicBezTo>
                  <a:cubicBezTo>
                    <a:pt x="7983" y="20831"/>
                    <a:pt x="12209" y="20173"/>
                    <a:pt x="15183" y="19646"/>
                  </a:cubicBezTo>
                  <a:cubicBezTo>
                    <a:pt x="18157" y="19119"/>
                    <a:pt x="19878" y="18724"/>
                    <a:pt x="21600" y="18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188633" y="5212216"/>
              <a:ext cx="62178" cy="7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651" fill="norm" stroke="1" extrusionOk="0">
                  <a:moveTo>
                    <a:pt x="13680" y="659"/>
                  </a:moveTo>
                  <a:cubicBezTo>
                    <a:pt x="10080" y="42"/>
                    <a:pt x="6480" y="-575"/>
                    <a:pt x="3960" y="968"/>
                  </a:cubicBezTo>
                  <a:cubicBezTo>
                    <a:pt x="1440" y="2511"/>
                    <a:pt x="0" y="6214"/>
                    <a:pt x="0" y="9916"/>
                  </a:cubicBezTo>
                  <a:cubicBezTo>
                    <a:pt x="0" y="13619"/>
                    <a:pt x="1440" y="17322"/>
                    <a:pt x="4320" y="19174"/>
                  </a:cubicBezTo>
                  <a:cubicBezTo>
                    <a:pt x="7200" y="21025"/>
                    <a:pt x="11520" y="21025"/>
                    <a:pt x="14760" y="19791"/>
                  </a:cubicBezTo>
                  <a:cubicBezTo>
                    <a:pt x="18000" y="18556"/>
                    <a:pt x="20160" y="16088"/>
                    <a:pt x="20880" y="13002"/>
                  </a:cubicBezTo>
                  <a:cubicBezTo>
                    <a:pt x="21600" y="9916"/>
                    <a:pt x="20880" y="6214"/>
                    <a:pt x="18720" y="5288"/>
                  </a:cubicBezTo>
                  <a:cubicBezTo>
                    <a:pt x="16560" y="4362"/>
                    <a:pt x="12960" y="6214"/>
                    <a:pt x="9360" y="8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698750" y="5069437"/>
              <a:ext cx="171450" cy="21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2960"/>
                  </a:moveTo>
                  <a:cubicBezTo>
                    <a:pt x="267" y="1941"/>
                    <a:pt x="533" y="922"/>
                    <a:pt x="1333" y="412"/>
                  </a:cubicBezTo>
                  <a:cubicBezTo>
                    <a:pt x="2133" y="-97"/>
                    <a:pt x="3467" y="-97"/>
                    <a:pt x="5333" y="209"/>
                  </a:cubicBezTo>
                  <a:cubicBezTo>
                    <a:pt x="7200" y="514"/>
                    <a:pt x="9600" y="1126"/>
                    <a:pt x="11333" y="3469"/>
                  </a:cubicBezTo>
                  <a:cubicBezTo>
                    <a:pt x="13067" y="5812"/>
                    <a:pt x="14133" y="9888"/>
                    <a:pt x="14400" y="12435"/>
                  </a:cubicBezTo>
                  <a:cubicBezTo>
                    <a:pt x="14667" y="14982"/>
                    <a:pt x="14133" y="16001"/>
                    <a:pt x="13333" y="17326"/>
                  </a:cubicBezTo>
                  <a:cubicBezTo>
                    <a:pt x="12533" y="18650"/>
                    <a:pt x="11467" y="20280"/>
                    <a:pt x="10267" y="20892"/>
                  </a:cubicBezTo>
                  <a:cubicBezTo>
                    <a:pt x="9067" y="21503"/>
                    <a:pt x="7733" y="21095"/>
                    <a:pt x="7733" y="18854"/>
                  </a:cubicBezTo>
                  <a:cubicBezTo>
                    <a:pt x="7733" y="16612"/>
                    <a:pt x="9067" y="12537"/>
                    <a:pt x="11600" y="9277"/>
                  </a:cubicBezTo>
                  <a:cubicBezTo>
                    <a:pt x="14133" y="6016"/>
                    <a:pt x="17867" y="3571"/>
                    <a:pt x="21600" y="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897796" y="5089860"/>
              <a:ext cx="162904" cy="15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862" fill="norm" stroke="1" extrusionOk="0">
                  <a:moveTo>
                    <a:pt x="3867" y="10764"/>
                  </a:moveTo>
                  <a:cubicBezTo>
                    <a:pt x="6359" y="9059"/>
                    <a:pt x="8851" y="7354"/>
                    <a:pt x="10236" y="5506"/>
                  </a:cubicBezTo>
                  <a:cubicBezTo>
                    <a:pt x="11621" y="3659"/>
                    <a:pt x="11898" y="1669"/>
                    <a:pt x="11344" y="675"/>
                  </a:cubicBezTo>
                  <a:cubicBezTo>
                    <a:pt x="10790" y="-320"/>
                    <a:pt x="9405" y="-320"/>
                    <a:pt x="7328" y="1385"/>
                  </a:cubicBezTo>
                  <a:cubicBezTo>
                    <a:pt x="5251" y="3091"/>
                    <a:pt x="2482" y="6501"/>
                    <a:pt x="1098" y="9059"/>
                  </a:cubicBezTo>
                  <a:cubicBezTo>
                    <a:pt x="-287" y="11617"/>
                    <a:pt x="-287" y="13322"/>
                    <a:pt x="682" y="15312"/>
                  </a:cubicBezTo>
                  <a:cubicBezTo>
                    <a:pt x="1651" y="17301"/>
                    <a:pt x="3590" y="19575"/>
                    <a:pt x="7190" y="20427"/>
                  </a:cubicBezTo>
                  <a:cubicBezTo>
                    <a:pt x="10790" y="21280"/>
                    <a:pt x="16051" y="20712"/>
                    <a:pt x="21313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072370" y="5066058"/>
              <a:ext cx="96280" cy="201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170" fill="norm" stroke="1" extrusionOk="0">
                  <a:moveTo>
                    <a:pt x="20904" y="4926"/>
                  </a:moveTo>
                  <a:cubicBezTo>
                    <a:pt x="19525" y="3812"/>
                    <a:pt x="18147" y="2699"/>
                    <a:pt x="16308" y="1919"/>
                  </a:cubicBezTo>
                  <a:cubicBezTo>
                    <a:pt x="14470" y="1140"/>
                    <a:pt x="12172" y="695"/>
                    <a:pt x="9185" y="361"/>
                  </a:cubicBezTo>
                  <a:cubicBezTo>
                    <a:pt x="6198" y="27"/>
                    <a:pt x="2521" y="-196"/>
                    <a:pt x="913" y="249"/>
                  </a:cubicBezTo>
                  <a:cubicBezTo>
                    <a:pt x="-696" y="695"/>
                    <a:pt x="-236" y="1808"/>
                    <a:pt x="2751" y="3701"/>
                  </a:cubicBezTo>
                  <a:cubicBezTo>
                    <a:pt x="5738" y="5594"/>
                    <a:pt x="11253" y="8266"/>
                    <a:pt x="14700" y="10159"/>
                  </a:cubicBezTo>
                  <a:cubicBezTo>
                    <a:pt x="18147" y="12051"/>
                    <a:pt x="19525" y="13165"/>
                    <a:pt x="19295" y="14835"/>
                  </a:cubicBezTo>
                  <a:cubicBezTo>
                    <a:pt x="19066" y="16505"/>
                    <a:pt x="17227" y="18732"/>
                    <a:pt x="15159" y="19957"/>
                  </a:cubicBezTo>
                  <a:cubicBezTo>
                    <a:pt x="13091" y="21181"/>
                    <a:pt x="10793" y="21404"/>
                    <a:pt x="9415" y="20959"/>
                  </a:cubicBezTo>
                  <a:cubicBezTo>
                    <a:pt x="8036" y="20513"/>
                    <a:pt x="7576" y="19400"/>
                    <a:pt x="9185" y="17618"/>
                  </a:cubicBezTo>
                  <a:cubicBezTo>
                    <a:pt x="10793" y="15837"/>
                    <a:pt x="14470" y="13388"/>
                    <a:pt x="18147" y="1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246601" y="4960479"/>
              <a:ext cx="99850" cy="28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62" fill="norm" stroke="1" extrusionOk="0">
                  <a:moveTo>
                    <a:pt x="14478" y="0"/>
                  </a:moveTo>
                  <a:cubicBezTo>
                    <a:pt x="12228" y="0"/>
                    <a:pt x="9978" y="0"/>
                    <a:pt x="8403" y="397"/>
                  </a:cubicBezTo>
                  <a:cubicBezTo>
                    <a:pt x="6828" y="794"/>
                    <a:pt x="5928" y="1588"/>
                    <a:pt x="4578" y="4368"/>
                  </a:cubicBezTo>
                  <a:cubicBezTo>
                    <a:pt x="3228" y="7147"/>
                    <a:pt x="1428" y="11912"/>
                    <a:pt x="528" y="14691"/>
                  </a:cubicBezTo>
                  <a:cubicBezTo>
                    <a:pt x="-372" y="17471"/>
                    <a:pt x="-372" y="18265"/>
                    <a:pt x="2553" y="19218"/>
                  </a:cubicBezTo>
                  <a:cubicBezTo>
                    <a:pt x="5478" y="20171"/>
                    <a:pt x="11328" y="21282"/>
                    <a:pt x="14928" y="21441"/>
                  </a:cubicBezTo>
                  <a:cubicBezTo>
                    <a:pt x="18528" y="21600"/>
                    <a:pt x="19878" y="20806"/>
                    <a:pt x="21228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213100" y="5046114"/>
              <a:ext cx="304800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9900"/>
                  </a:moveTo>
                  <a:cubicBezTo>
                    <a:pt x="150" y="8763"/>
                    <a:pt x="300" y="7627"/>
                    <a:pt x="1500" y="7172"/>
                  </a:cubicBezTo>
                  <a:cubicBezTo>
                    <a:pt x="2700" y="6717"/>
                    <a:pt x="4950" y="6944"/>
                    <a:pt x="6600" y="7854"/>
                  </a:cubicBezTo>
                  <a:cubicBezTo>
                    <a:pt x="8250" y="8763"/>
                    <a:pt x="9300" y="10355"/>
                    <a:pt x="9825" y="12288"/>
                  </a:cubicBezTo>
                  <a:cubicBezTo>
                    <a:pt x="10350" y="14220"/>
                    <a:pt x="10350" y="16494"/>
                    <a:pt x="9975" y="18313"/>
                  </a:cubicBezTo>
                  <a:cubicBezTo>
                    <a:pt x="9600" y="20132"/>
                    <a:pt x="8850" y="21496"/>
                    <a:pt x="8550" y="21496"/>
                  </a:cubicBezTo>
                  <a:cubicBezTo>
                    <a:pt x="8250" y="21496"/>
                    <a:pt x="8400" y="20132"/>
                    <a:pt x="9150" y="17858"/>
                  </a:cubicBezTo>
                  <a:cubicBezTo>
                    <a:pt x="9900" y="15584"/>
                    <a:pt x="11250" y="12401"/>
                    <a:pt x="12300" y="10355"/>
                  </a:cubicBezTo>
                  <a:cubicBezTo>
                    <a:pt x="13350" y="8309"/>
                    <a:pt x="14100" y="7399"/>
                    <a:pt x="14850" y="6831"/>
                  </a:cubicBezTo>
                  <a:cubicBezTo>
                    <a:pt x="15600" y="6262"/>
                    <a:pt x="16350" y="6035"/>
                    <a:pt x="17100" y="6831"/>
                  </a:cubicBezTo>
                  <a:cubicBezTo>
                    <a:pt x="17850" y="7627"/>
                    <a:pt x="18600" y="9445"/>
                    <a:pt x="18975" y="11264"/>
                  </a:cubicBezTo>
                  <a:cubicBezTo>
                    <a:pt x="19350" y="13083"/>
                    <a:pt x="19350" y="14902"/>
                    <a:pt x="19200" y="16494"/>
                  </a:cubicBezTo>
                  <a:cubicBezTo>
                    <a:pt x="19050" y="18085"/>
                    <a:pt x="18750" y="19450"/>
                    <a:pt x="18600" y="19336"/>
                  </a:cubicBezTo>
                  <a:cubicBezTo>
                    <a:pt x="18450" y="19222"/>
                    <a:pt x="18450" y="17631"/>
                    <a:pt x="18525" y="14561"/>
                  </a:cubicBezTo>
                  <a:cubicBezTo>
                    <a:pt x="18600" y="11492"/>
                    <a:pt x="18750" y="6944"/>
                    <a:pt x="18975" y="4102"/>
                  </a:cubicBezTo>
                  <a:cubicBezTo>
                    <a:pt x="19200" y="1260"/>
                    <a:pt x="19500" y="123"/>
                    <a:pt x="19950" y="10"/>
                  </a:cubicBezTo>
                  <a:cubicBezTo>
                    <a:pt x="20400" y="-104"/>
                    <a:pt x="21000" y="805"/>
                    <a:pt x="21600" y="1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571059" y="5086499"/>
              <a:ext cx="137341" cy="13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536" fill="norm" stroke="1" extrusionOk="0">
                  <a:moveTo>
                    <a:pt x="15344" y="3959"/>
                  </a:moveTo>
                  <a:cubicBezTo>
                    <a:pt x="14362" y="2688"/>
                    <a:pt x="13380" y="1418"/>
                    <a:pt x="12071" y="624"/>
                  </a:cubicBezTo>
                  <a:cubicBezTo>
                    <a:pt x="10762" y="-170"/>
                    <a:pt x="9126" y="-488"/>
                    <a:pt x="6999" y="1418"/>
                  </a:cubicBezTo>
                  <a:cubicBezTo>
                    <a:pt x="4871" y="3324"/>
                    <a:pt x="2253" y="7453"/>
                    <a:pt x="944" y="10788"/>
                  </a:cubicBezTo>
                  <a:cubicBezTo>
                    <a:pt x="-365" y="14124"/>
                    <a:pt x="-365" y="16665"/>
                    <a:pt x="1271" y="18412"/>
                  </a:cubicBezTo>
                  <a:cubicBezTo>
                    <a:pt x="2908" y="20159"/>
                    <a:pt x="6180" y="21112"/>
                    <a:pt x="9780" y="20159"/>
                  </a:cubicBezTo>
                  <a:cubicBezTo>
                    <a:pt x="13380" y="19206"/>
                    <a:pt x="17308" y="16347"/>
                    <a:pt x="21235" y="13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722321" y="4928166"/>
              <a:ext cx="100380" cy="3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90" fill="norm" stroke="1" extrusionOk="0">
                  <a:moveTo>
                    <a:pt x="21340" y="490"/>
                  </a:moveTo>
                  <a:cubicBezTo>
                    <a:pt x="19090" y="190"/>
                    <a:pt x="16840" y="-110"/>
                    <a:pt x="15040" y="40"/>
                  </a:cubicBezTo>
                  <a:cubicBezTo>
                    <a:pt x="13240" y="190"/>
                    <a:pt x="11890" y="790"/>
                    <a:pt x="9415" y="3340"/>
                  </a:cubicBezTo>
                  <a:cubicBezTo>
                    <a:pt x="6940" y="5890"/>
                    <a:pt x="3340" y="10390"/>
                    <a:pt x="1540" y="13540"/>
                  </a:cubicBezTo>
                  <a:cubicBezTo>
                    <a:pt x="-260" y="16690"/>
                    <a:pt x="-260" y="18490"/>
                    <a:pt x="415" y="19690"/>
                  </a:cubicBezTo>
                  <a:cubicBezTo>
                    <a:pt x="1090" y="20890"/>
                    <a:pt x="2440" y="21490"/>
                    <a:pt x="6040" y="21490"/>
                  </a:cubicBezTo>
                  <a:cubicBezTo>
                    <a:pt x="9640" y="21490"/>
                    <a:pt x="15490" y="20890"/>
                    <a:pt x="18415" y="20065"/>
                  </a:cubicBezTo>
                  <a:cubicBezTo>
                    <a:pt x="21340" y="19240"/>
                    <a:pt x="21340" y="18190"/>
                    <a:pt x="21340" y="1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3702535" y="5093829"/>
              <a:ext cx="1709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6261" y="21600"/>
                  </a:moveTo>
                  <a:cubicBezTo>
                    <a:pt x="4944" y="20160"/>
                    <a:pt x="3627" y="18720"/>
                    <a:pt x="2310" y="16560"/>
                  </a:cubicBezTo>
                  <a:cubicBezTo>
                    <a:pt x="993" y="14400"/>
                    <a:pt x="-324" y="11520"/>
                    <a:pt x="71" y="10080"/>
                  </a:cubicBezTo>
                  <a:cubicBezTo>
                    <a:pt x="466" y="8640"/>
                    <a:pt x="2574" y="8640"/>
                    <a:pt x="6393" y="7200"/>
                  </a:cubicBezTo>
                  <a:cubicBezTo>
                    <a:pt x="10213" y="5760"/>
                    <a:pt x="15744" y="288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4254499" y="4959996"/>
              <a:ext cx="641351" cy="31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1348"/>
                  </a:moveTo>
                  <a:cubicBezTo>
                    <a:pt x="2210" y="21064"/>
                    <a:pt x="4420" y="20780"/>
                    <a:pt x="5703" y="20709"/>
                  </a:cubicBezTo>
                  <a:cubicBezTo>
                    <a:pt x="6986" y="20637"/>
                    <a:pt x="7343" y="20780"/>
                    <a:pt x="7378" y="20637"/>
                  </a:cubicBezTo>
                  <a:cubicBezTo>
                    <a:pt x="7414" y="20495"/>
                    <a:pt x="7129" y="20069"/>
                    <a:pt x="6558" y="18577"/>
                  </a:cubicBezTo>
                  <a:cubicBezTo>
                    <a:pt x="5988" y="17085"/>
                    <a:pt x="5133" y="14527"/>
                    <a:pt x="4848" y="11898"/>
                  </a:cubicBezTo>
                  <a:cubicBezTo>
                    <a:pt x="4562" y="9269"/>
                    <a:pt x="4848" y="6569"/>
                    <a:pt x="5846" y="4509"/>
                  </a:cubicBezTo>
                  <a:cubicBezTo>
                    <a:pt x="6844" y="2448"/>
                    <a:pt x="8554" y="1027"/>
                    <a:pt x="9980" y="387"/>
                  </a:cubicBezTo>
                  <a:cubicBezTo>
                    <a:pt x="11406" y="-252"/>
                    <a:pt x="12547" y="-110"/>
                    <a:pt x="13331" y="885"/>
                  </a:cubicBezTo>
                  <a:cubicBezTo>
                    <a:pt x="14115" y="1880"/>
                    <a:pt x="14543" y="3727"/>
                    <a:pt x="14293" y="6072"/>
                  </a:cubicBezTo>
                  <a:cubicBezTo>
                    <a:pt x="14044" y="8416"/>
                    <a:pt x="13117" y="11259"/>
                    <a:pt x="12511" y="13177"/>
                  </a:cubicBezTo>
                  <a:cubicBezTo>
                    <a:pt x="11905" y="15095"/>
                    <a:pt x="11620" y="16090"/>
                    <a:pt x="11584" y="16872"/>
                  </a:cubicBezTo>
                  <a:cubicBezTo>
                    <a:pt x="11549" y="17653"/>
                    <a:pt x="11762" y="18222"/>
                    <a:pt x="12297" y="18577"/>
                  </a:cubicBezTo>
                  <a:cubicBezTo>
                    <a:pt x="12832" y="18932"/>
                    <a:pt x="13687" y="19074"/>
                    <a:pt x="15291" y="18861"/>
                  </a:cubicBezTo>
                  <a:cubicBezTo>
                    <a:pt x="16895" y="18648"/>
                    <a:pt x="19248" y="18080"/>
                    <a:pt x="21600" y="17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5420382" y="4874289"/>
              <a:ext cx="175822" cy="43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308" fill="norm" stroke="1" extrusionOk="0">
                  <a:moveTo>
                    <a:pt x="12500" y="2068"/>
                  </a:moveTo>
                  <a:cubicBezTo>
                    <a:pt x="12500" y="1124"/>
                    <a:pt x="12500" y="181"/>
                    <a:pt x="12373" y="23"/>
                  </a:cubicBezTo>
                  <a:cubicBezTo>
                    <a:pt x="12246" y="-134"/>
                    <a:pt x="11992" y="495"/>
                    <a:pt x="10340" y="2540"/>
                  </a:cubicBezTo>
                  <a:cubicBezTo>
                    <a:pt x="8688" y="4584"/>
                    <a:pt x="5639" y="8045"/>
                    <a:pt x="3606" y="11138"/>
                  </a:cubicBezTo>
                  <a:cubicBezTo>
                    <a:pt x="1573" y="14231"/>
                    <a:pt x="556" y="16957"/>
                    <a:pt x="175" y="18583"/>
                  </a:cubicBezTo>
                  <a:cubicBezTo>
                    <a:pt x="-206" y="20208"/>
                    <a:pt x="48" y="20732"/>
                    <a:pt x="810" y="21047"/>
                  </a:cubicBezTo>
                  <a:cubicBezTo>
                    <a:pt x="1573" y="21361"/>
                    <a:pt x="2843" y="21466"/>
                    <a:pt x="5385" y="20942"/>
                  </a:cubicBezTo>
                  <a:cubicBezTo>
                    <a:pt x="7926" y="20417"/>
                    <a:pt x="11738" y="19264"/>
                    <a:pt x="14025" y="18373"/>
                  </a:cubicBezTo>
                  <a:cubicBezTo>
                    <a:pt x="16312" y="17482"/>
                    <a:pt x="17074" y="16852"/>
                    <a:pt x="17455" y="16171"/>
                  </a:cubicBezTo>
                  <a:cubicBezTo>
                    <a:pt x="17836" y="15489"/>
                    <a:pt x="17836" y="14755"/>
                    <a:pt x="17074" y="14388"/>
                  </a:cubicBezTo>
                  <a:cubicBezTo>
                    <a:pt x="16312" y="14021"/>
                    <a:pt x="14787" y="14021"/>
                    <a:pt x="13135" y="14388"/>
                  </a:cubicBezTo>
                  <a:cubicBezTo>
                    <a:pt x="11483" y="14755"/>
                    <a:pt x="9705" y="15489"/>
                    <a:pt x="8434" y="16171"/>
                  </a:cubicBezTo>
                  <a:cubicBezTo>
                    <a:pt x="7163" y="16852"/>
                    <a:pt x="6401" y="17482"/>
                    <a:pt x="6274" y="18058"/>
                  </a:cubicBezTo>
                  <a:cubicBezTo>
                    <a:pt x="6147" y="18635"/>
                    <a:pt x="6655" y="19159"/>
                    <a:pt x="8053" y="19474"/>
                  </a:cubicBezTo>
                  <a:cubicBezTo>
                    <a:pt x="9450" y="19788"/>
                    <a:pt x="11738" y="19893"/>
                    <a:pt x="13516" y="19788"/>
                  </a:cubicBezTo>
                  <a:cubicBezTo>
                    <a:pt x="15295" y="19683"/>
                    <a:pt x="16566" y="19369"/>
                    <a:pt x="17836" y="19054"/>
                  </a:cubicBezTo>
                  <a:cubicBezTo>
                    <a:pt x="19107" y="18740"/>
                    <a:pt x="20378" y="18425"/>
                    <a:pt x="20886" y="18006"/>
                  </a:cubicBezTo>
                  <a:cubicBezTo>
                    <a:pt x="21394" y="17586"/>
                    <a:pt x="21140" y="17062"/>
                    <a:pt x="18980" y="16381"/>
                  </a:cubicBezTo>
                  <a:cubicBezTo>
                    <a:pt x="16820" y="15699"/>
                    <a:pt x="12754" y="14860"/>
                    <a:pt x="8688" y="14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5340349" y="5062079"/>
              <a:ext cx="247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5840"/>
                    <a:pt x="1108" y="10080"/>
                    <a:pt x="4708" y="6480"/>
                  </a:cubicBezTo>
                  <a:cubicBezTo>
                    <a:pt x="8308" y="2880"/>
                    <a:pt x="1495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6140450" y="4899950"/>
              <a:ext cx="660400" cy="34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1416"/>
                  </a:moveTo>
                  <a:cubicBezTo>
                    <a:pt x="2354" y="21416"/>
                    <a:pt x="4708" y="21416"/>
                    <a:pt x="6231" y="21416"/>
                  </a:cubicBezTo>
                  <a:cubicBezTo>
                    <a:pt x="7754" y="21416"/>
                    <a:pt x="8446" y="21416"/>
                    <a:pt x="9035" y="21285"/>
                  </a:cubicBezTo>
                  <a:cubicBezTo>
                    <a:pt x="9623" y="21154"/>
                    <a:pt x="10108" y="20892"/>
                    <a:pt x="10212" y="20303"/>
                  </a:cubicBezTo>
                  <a:cubicBezTo>
                    <a:pt x="10315" y="19714"/>
                    <a:pt x="10038" y="18798"/>
                    <a:pt x="9485" y="17227"/>
                  </a:cubicBezTo>
                  <a:cubicBezTo>
                    <a:pt x="8931" y="15656"/>
                    <a:pt x="8100" y="13431"/>
                    <a:pt x="7477" y="11467"/>
                  </a:cubicBezTo>
                  <a:cubicBezTo>
                    <a:pt x="6854" y="9503"/>
                    <a:pt x="6438" y="7801"/>
                    <a:pt x="6369" y="6034"/>
                  </a:cubicBezTo>
                  <a:cubicBezTo>
                    <a:pt x="6300" y="4267"/>
                    <a:pt x="6577" y="2434"/>
                    <a:pt x="7269" y="1321"/>
                  </a:cubicBezTo>
                  <a:cubicBezTo>
                    <a:pt x="7962" y="209"/>
                    <a:pt x="9069" y="-184"/>
                    <a:pt x="10177" y="78"/>
                  </a:cubicBezTo>
                  <a:cubicBezTo>
                    <a:pt x="11285" y="340"/>
                    <a:pt x="12392" y="1256"/>
                    <a:pt x="13085" y="2500"/>
                  </a:cubicBezTo>
                  <a:cubicBezTo>
                    <a:pt x="13777" y="3743"/>
                    <a:pt x="14054" y="5314"/>
                    <a:pt x="13985" y="7081"/>
                  </a:cubicBezTo>
                  <a:cubicBezTo>
                    <a:pt x="13915" y="8849"/>
                    <a:pt x="13500" y="10812"/>
                    <a:pt x="13188" y="12056"/>
                  </a:cubicBezTo>
                  <a:cubicBezTo>
                    <a:pt x="12877" y="13300"/>
                    <a:pt x="12669" y="13823"/>
                    <a:pt x="12462" y="14478"/>
                  </a:cubicBezTo>
                  <a:cubicBezTo>
                    <a:pt x="12254" y="15132"/>
                    <a:pt x="12046" y="15918"/>
                    <a:pt x="12219" y="16376"/>
                  </a:cubicBezTo>
                  <a:cubicBezTo>
                    <a:pt x="12392" y="16834"/>
                    <a:pt x="12946" y="16965"/>
                    <a:pt x="14296" y="16834"/>
                  </a:cubicBezTo>
                  <a:cubicBezTo>
                    <a:pt x="15646" y="16703"/>
                    <a:pt x="17792" y="16311"/>
                    <a:pt x="19142" y="16180"/>
                  </a:cubicBezTo>
                  <a:cubicBezTo>
                    <a:pt x="20492" y="16049"/>
                    <a:pt x="21046" y="16180"/>
                    <a:pt x="21600" y="16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6826250" y="5182729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39"/>
                    <a:pt x="16800" y="12077"/>
                    <a:pt x="13200" y="15677"/>
                  </a:cubicBezTo>
                  <a:cubicBezTo>
                    <a:pt x="9600" y="19277"/>
                    <a:pt x="480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6832600" y="5145653"/>
              <a:ext cx="124342" cy="24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077" fill="norm" stroke="1" extrusionOk="0">
                  <a:moveTo>
                    <a:pt x="0" y="10713"/>
                  </a:moveTo>
                  <a:cubicBezTo>
                    <a:pt x="1080" y="7473"/>
                    <a:pt x="2160" y="4233"/>
                    <a:pt x="3420" y="2253"/>
                  </a:cubicBezTo>
                  <a:cubicBezTo>
                    <a:pt x="4680" y="273"/>
                    <a:pt x="6120" y="-447"/>
                    <a:pt x="9180" y="273"/>
                  </a:cubicBezTo>
                  <a:cubicBezTo>
                    <a:pt x="12240" y="993"/>
                    <a:pt x="16920" y="3153"/>
                    <a:pt x="19260" y="5763"/>
                  </a:cubicBezTo>
                  <a:cubicBezTo>
                    <a:pt x="21600" y="8373"/>
                    <a:pt x="21600" y="11433"/>
                    <a:pt x="20160" y="13863"/>
                  </a:cubicBezTo>
                  <a:cubicBezTo>
                    <a:pt x="18720" y="16293"/>
                    <a:pt x="15840" y="18093"/>
                    <a:pt x="13320" y="19263"/>
                  </a:cubicBezTo>
                  <a:cubicBezTo>
                    <a:pt x="10800" y="20433"/>
                    <a:pt x="8640" y="20973"/>
                    <a:pt x="6660" y="21063"/>
                  </a:cubicBezTo>
                  <a:cubicBezTo>
                    <a:pt x="4680" y="21153"/>
                    <a:pt x="2880" y="20793"/>
                    <a:pt x="2520" y="20163"/>
                  </a:cubicBezTo>
                  <a:cubicBezTo>
                    <a:pt x="2160" y="19533"/>
                    <a:pt x="3240" y="18633"/>
                    <a:pt x="4320" y="17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7099300" y="5001664"/>
              <a:ext cx="1143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3600" y="6957"/>
                    <a:pt x="7200" y="-898"/>
                    <a:pt x="10800" y="84"/>
                  </a:cubicBezTo>
                  <a:cubicBezTo>
                    <a:pt x="14400" y="1066"/>
                    <a:pt x="1800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7099300" y="5131929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7550635" y="4846170"/>
              <a:ext cx="221766" cy="38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03" fill="norm" stroke="1" extrusionOk="0">
                  <a:moveTo>
                    <a:pt x="13402" y="2090"/>
                  </a:moveTo>
                  <a:cubicBezTo>
                    <a:pt x="12994" y="1510"/>
                    <a:pt x="12587" y="929"/>
                    <a:pt x="11364" y="523"/>
                  </a:cubicBezTo>
                  <a:cubicBezTo>
                    <a:pt x="10141" y="116"/>
                    <a:pt x="8104" y="-116"/>
                    <a:pt x="6474" y="58"/>
                  </a:cubicBezTo>
                  <a:cubicBezTo>
                    <a:pt x="4843" y="232"/>
                    <a:pt x="3621" y="813"/>
                    <a:pt x="3315" y="1626"/>
                  </a:cubicBezTo>
                  <a:cubicBezTo>
                    <a:pt x="3009" y="2439"/>
                    <a:pt x="3621" y="3484"/>
                    <a:pt x="4945" y="4529"/>
                  </a:cubicBezTo>
                  <a:cubicBezTo>
                    <a:pt x="6270" y="5574"/>
                    <a:pt x="8307" y="6619"/>
                    <a:pt x="9326" y="7432"/>
                  </a:cubicBezTo>
                  <a:cubicBezTo>
                    <a:pt x="10345" y="8245"/>
                    <a:pt x="10345" y="8826"/>
                    <a:pt x="9224" y="9523"/>
                  </a:cubicBezTo>
                  <a:cubicBezTo>
                    <a:pt x="8104" y="10219"/>
                    <a:pt x="5862" y="11032"/>
                    <a:pt x="3926" y="11497"/>
                  </a:cubicBezTo>
                  <a:cubicBezTo>
                    <a:pt x="1991" y="11961"/>
                    <a:pt x="360" y="12078"/>
                    <a:pt x="55" y="12019"/>
                  </a:cubicBezTo>
                  <a:cubicBezTo>
                    <a:pt x="-251" y="11961"/>
                    <a:pt x="768" y="11729"/>
                    <a:pt x="1787" y="11555"/>
                  </a:cubicBezTo>
                  <a:cubicBezTo>
                    <a:pt x="2806" y="11381"/>
                    <a:pt x="3824" y="11265"/>
                    <a:pt x="4945" y="11323"/>
                  </a:cubicBezTo>
                  <a:cubicBezTo>
                    <a:pt x="6066" y="11381"/>
                    <a:pt x="7289" y="11613"/>
                    <a:pt x="7900" y="12078"/>
                  </a:cubicBezTo>
                  <a:cubicBezTo>
                    <a:pt x="8511" y="12542"/>
                    <a:pt x="8511" y="13239"/>
                    <a:pt x="7900" y="14168"/>
                  </a:cubicBezTo>
                  <a:cubicBezTo>
                    <a:pt x="7289" y="15097"/>
                    <a:pt x="6066" y="16258"/>
                    <a:pt x="4945" y="17187"/>
                  </a:cubicBezTo>
                  <a:cubicBezTo>
                    <a:pt x="3824" y="18116"/>
                    <a:pt x="2806" y="18813"/>
                    <a:pt x="2092" y="19452"/>
                  </a:cubicBezTo>
                  <a:cubicBezTo>
                    <a:pt x="1379" y="20090"/>
                    <a:pt x="972" y="20671"/>
                    <a:pt x="1379" y="21019"/>
                  </a:cubicBezTo>
                  <a:cubicBezTo>
                    <a:pt x="1787" y="21368"/>
                    <a:pt x="3009" y="21484"/>
                    <a:pt x="6066" y="20845"/>
                  </a:cubicBezTo>
                  <a:cubicBezTo>
                    <a:pt x="9123" y="20207"/>
                    <a:pt x="14013" y="18813"/>
                    <a:pt x="16866" y="17826"/>
                  </a:cubicBezTo>
                  <a:cubicBezTo>
                    <a:pt x="19719" y="16839"/>
                    <a:pt x="20534" y="16258"/>
                    <a:pt x="21349" y="15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7744567" y="4906667"/>
              <a:ext cx="192934" cy="24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87" fill="norm" stroke="1" extrusionOk="0">
                  <a:moveTo>
                    <a:pt x="5200" y="3006"/>
                  </a:moveTo>
                  <a:cubicBezTo>
                    <a:pt x="4496" y="2274"/>
                    <a:pt x="3791" y="1542"/>
                    <a:pt x="2735" y="901"/>
                  </a:cubicBezTo>
                  <a:cubicBezTo>
                    <a:pt x="1678" y="260"/>
                    <a:pt x="270" y="-289"/>
                    <a:pt x="35" y="169"/>
                  </a:cubicBezTo>
                  <a:cubicBezTo>
                    <a:pt x="-200" y="626"/>
                    <a:pt x="739" y="2091"/>
                    <a:pt x="3087" y="5019"/>
                  </a:cubicBezTo>
                  <a:cubicBezTo>
                    <a:pt x="5435" y="7948"/>
                    <a:pt x="9191" y="12342"/>
                    <a:pt x="11539" y="15179"/>
                  </a:cubicBezTo>
                  <a:cubicBezTo>
                    <a:pt x="13887" y="18016"/>
                    <a:pt x="14826" y="19297"/>
                    <a:pt x="15883" y="20121"/>
                  </a:cubicBezTo>
                  <a:cubicBezTo>
                    <a:pt x="16939" y="20945"/>
                    <a:pt x="18113" y="21311"/>
                    <a:pt x="19052" y="20945"/>
                  </a:cubicBezTo>
                  <a:cubicBezTo>
                    <a:pt x="19991" y="20579"/>
                    <a:pt x="20696" y="19480"/>
                    <a:pt x="21400" y="18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7740750" y="4923655"/>
              <a:ext cx="215801" cy="23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07" fill="norm" stroke="1" extrusionOk="0">
                  <a:moveTo>
                    <a:pt x="21380" y="1649"/>
                  </a:moveTo>
                  <a:cubicBezTo>
                    <a:pt x="20541" y="1060"/>
                    <a:pt x="19702" y="471"/>
                    <a:pt x="18654" y="177"/>
                  </a:cubicBezTo>
                  <a:cubicBezTo>
                    <a:pt x="17605" y="-118"/>
                    <a:pt x="16347" y="-118"/>
                    <a:pt x="14984" y="766"/>
                  </a:cubicBezTo>
                  <a:cubicBezTo>
                    <a:pt x="13621" y="1649"/>
                    <a:pt x="12153" y="3417"/>
                    <a:pt x="9741" y="6264"/>
                  </a:cubicBezTo>
                  <a:cubicBezTo>
                    <a:pt x="7330" y="9111"/>
                    <a:pt x="3974" y="13038"/>
                    <a:pt x="2087" y="15689"/>
                  </a:cubicBezTo>
                  <a:cubicBezTo>
                    <a:pt x="199" y="18340"/>
                    <a:pt x="-220" y="19715"/>
                    <a:pt x="95" y="20500"/>
                  </a:cubicBezTo>
                  <a:cubicBezTo>
                    <a:pt x="409" y="21286"/>
                    <a:pt x="1458" y="21482"/>
                    <a:pt x="2506" y="21384"/>
                  </a:cubicBezTo>
                  <a:cubicBezTo>
                    <a:pt x="3555" y="21286"/>
                    <a:pt x="4603" y="20893"/>
                    <a:pt x="5652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981950" y="5055729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8185150" y="5144629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8458200" y="5144629"/>
              <a:ext cx="88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8851900" y="4884279"/>
              <a:ext cx="146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2354"/>
                    <a:pt x="6887" y="4708"/>
                    <a:pt x="10487" y="8308"/>
                  </a:cubicBezTo>
                  <a:cubicBezTo>
                    <a:pt x="14087" y="11908"/>
                    <a:pt x="17843" y="16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8832850" y="4916029"/>
              <a:ext cx="2540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0"/>
                    <a:pt x="19800" y="0"/>
                    <a:pt x="18630" y="720"/>
                  </a:cubicBezTo>
                  <a:cubicBezTo>
                    <a:pt x="17460" y="1440"/>
                    <a:pt x="16020" y="2880"/>
                    <a:pt x="13590" y="5760"/>
                  </a:cubicBezTo>
                  <a:cubicBezTo>
                    <a:pt x="11160" y="8640"/>
                    <a:pt x="7740" y="12960"/>
                    <a:pt x="5310" y="15840"/>
                  </a:cubicBezTo>
                  <a:cubicBezTo>
                    <a:pt x="2880" y="18720"/>
                    <a:pt x="14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084405" y="5124422"/>
              <a:ext cx="106956" cy="13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17" fill="norm" stroke="1" extrusionOk="0">
                  <a:moveTo>
                    <a:pt x="480" y="7160"/>
                  </a:moveTo>
                  <a:cubicBezTo>
                    <a:pt x="64" y="8822"/>
                    <a:pt x="-351" y="10483"/>
                    <a:pt x="480" y="10483"/>
                  </a:cubicBezTo>
                  <a:cubicBezTo>
                    <a:pt x="1311" y="10483"/>
                    <a:pt x="3387" y="8822"/>
                    <a:pt x="5880" y="6828"/>
                  </a:cubicBezTo>
                  <a:cubicBezTo>
                    <a:pt x="8372" y="4834"/>
                    <a:pt x="11280" y="2508"/>
                    <a:pt x="13772" y="1179"/>
                  </a:cubicBezTo>
                  <a:cubicBezTo>
                    <a:pt x="16264" y="-151"/>
                    <a:pt x="18341" y="-483"/>
                    <a:pt x="19587" y="846"/>
                  </a:cubicBezTo>
                  <a:cubicBezTo>
                    <a:pt x="20834" y="2175"/>
                    <a:pt x="21249" y="5166"/>
                    <a:pt x="20834" y="8822"/>
                  </a:cubicBezTo>
                  <a:cubicBezTo>
                    <a:pt x="20418" y="12477"/>
                    <a:pt x="19172" y="16797"/>
                    <a:pt x="17926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9271000" y="4895756"/>
              <a:ext cx="131525" cy="4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52" fill="norm" stroke="1" extrusionOk="0">
                  <a:moveTo>
                    <a:pt x="11137" y="407"/>
                  </a:moveTo>
                  <a:cubicBezTo>
                    <a:pt x="12825" y="179"/>
                    <a:pt x="14512" y="-48"/>
                    <a:pt x="16031" y="9"/>
                  </a:cubicBezTo>
                  <a:cubicBezTo>
                    <a:pt x="17550" y="66"/>
                    <a:pt x="18900" y="407"/>
                    <a:pt x="19912" y="1146"/>
                  </a:cubicBezTo>
                  <a:cubicBezTo>
                    <a:pt x="20925" y="1885"/>
                    <a:pt x="21600" y="3021"/>
                    <a:pt x="20081" y="4215"/>
                  </a:cubicBezTo>
                  <a:cubicBezTo>
                    <a:pt x="18563" y="5409"/>
                    <a:pt x="14850" y="6659"/>
                    <a:pt x="12319" y="7455"/>
                  </a:cubicBezTo>
                  <a:cubicBezTo>
                    <a:pt x="9788" y="8251"/>
                    <a:pt x="8437" y="8592"/>
                    <a:pt x="7594" y="9047"/>
                  </a:cubicBezTo>
                  <a:cubicBezTo>
                    <a:pt x="6750" y="9501"/>
                    <a:pt x="6412" y="10070"/>
                    <a:pt x="7087" y="10979"/>
                  </a:cubicBezTo>
                  <a:cubicBezTo>
                    <a:pt x="7762" y="11889"/>
                    <a:pt x="9450" y="13139"/>
                    <a:pt x="10800" y="14617"/>
                  </a:cubicBezTo>
                  <a:cubicBezTo>
                    <a:pt x="12150" y="16095"/>
                    <a:pt x="13162" y="17800"/>
                    <a:pt x="12994" y="18824"/>
                  </a:cubicBezTo>
                  <a:cubicBezTo>
                    <a:pt x="12825" y="19847"/>
                    <a:pt x="11475" y="20188"/>
                    <a:pt x="9112" y="20529"/>
                  </a:cubicBezTo>
                  <a:cubicBezTo>
                    <a:pt x="6750" y="20870"/>
                    <a:pt x="3375" y="21211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739900" y="6027784"/>
              <a:ext cx="161210" cy="28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62" fill="norm" stroke="1" extrusionOk="0">
                  <a:moveTo>
                    <a:pt x="0" y="2380"/>
                  </a:moveTo>
                  <a:cubicBezTo>
                    <a:pt x="3647" y="1574"/>
                    <a:pt x="7294" y="768"/>
                    <a:pt x="9958" y="365"/>
                  </a:cubicBezTo>
                  <a:cubicBezTo>
                    <a:pt x="12623" y="-38"/>
                    <a:pt x="14306" y="-38"/>
                    <a:pt x="15849" y="43"/>
                  </a:cubicBezTo>
                  <a:cubicBezTo>
                    <a:pt x="17392" y="123"/>
                    <a:pt x="18795" y="284"/>
                    <a:pt x="19496" y="768"/>
                  </a:cubicBezTo>
                  <a:cubicBezTo>
                    <a:pt x="20197" y="1252"/>
                    <a:pt x="20197" y="2058"/>
                    <a:pt x="18655" y="3508"/>
                  </a:cubicBezTo>
                  <a:cubicBezTo>
                    <a:pt x="17112" y="4959"/>
                    <a:pt x="14026" y="7055"/>
                    <a:pt x="11642" y="8586"/>
                  </a:cubicBezTo>
                  <a:cubicBezTo>
                    <a:pt x="9257" y="10117"/>
                    <a:pt x="7574" y="11084"/>
                    <a:pt x="7574" y="11568"/>
                  </a:cubicBezTo>
                  <a:cubicBezTo>
                    <a:pt x="7574" y="12052"/>
                    <a:pt x="9257" y="12052"/>
                    <a:pt x="11361" y="12535"/>
                  </a:cubicBezTo>
                  <a:cubicBezTo>
                    <a:pt x="13465" y="13019"/>
                    <a:pt x="15990" y="13986"/>
                    <a:pt x="17813" y="14953"/>
                  </a:cubicBezTo>
                  <a:cubicBezTo>
                    <a:pt x="19636" y="15920"/>
                    <a:pt x="20758" y="16887"/>
                    <a:pt x="21179" y="17774"/>
                  </a:cubicBezTo>
                  <a:cubicBezTo>
                    <a:pt x="21600" y="18661"/>
                    <a:pt x="21319" y="19466"/>
                    <a:pt x="20197" y="20192"/>
                  </a:cubicBezTo>
                  <a:cubicBezTo>
                    <a:pt x="19075" y="20917"/>
                    <a:pt x="17112" y="21562"/>
                    <a:pt x="15008" y="21562"/>
                  </a:cubicBezTo>
                  <a:cubicBezTo>
                    <a:pt x="12904" y="21562"/>
                    <a:pt x="10660" y="20917"/>
                    <a:pt x="8416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981199" y="6243179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2527300" y="6154279"/>
              <a:ext cx="254001" cy="21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6353"/>
                  </a:moveTo>
                  <a:cubicBezTo>
                    <a:pt x="0" y="5082"/>
                    <a:pt x="0" y="3812"/>
                    <a:pt x="360" y="2753"/>
                  </a:cubicBezTo>
                  <a:cubicBezTo>
                    <a:pt x="720" y="1694"/>
                    <a:pt x="1440" y="847"/>
                    <a:pt x="3060" y="1906"/>
                  </a:cubicBezTo>
                  <a:cubicBezTo>
                    <a:pt x="4680" y="2965"/>
                    <a:pt x="7200" y="5929"/>
                    <a:pt x="8370" y="9318"/>
                  </a:cubicBezTo>
                  <a:cubicBezTo>
                    <a:pt x="9540" y="12706"/>
                    <a:pt x="9360" y="16518"/>
                    <a:pt x="8910" y="18741"/>
                  </a:cubicBezTo>
                  <a:cubicBezTo>
                    <a:pt x="8460" y="20965"/>
                    <a:pt x="7740" y="21600"/>
                    <a:pt x="7290" y="21388"/>
                  </a:cubicBezTo>
                  <a:cubicBezTo>
                    <a:pt x="6840" y="21176"/>
                    <a:pt x="6660" y="20118"/>
                    <a:pt x="6930" y="17682"/>
                  </a:cubicBezTo>
                  <a:cubicBezTo>
                    <a:pt x="7200" y="15247"/>
                    <a:pt x="7920" y="11435"/>
                    <a:pt x="10440" y="8259"/>
                  </a:cubicBezTo>
                  <a:cubicBezTo>
                    <a:pt x="12960" y="5082"/>
                    <a:pt x="1728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2781249" y="6148052"/>
              <a:ext cx="87772" cy="247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06" fill="norm" stroke="1" extrusionOk="0">
                  <a:moveTo>
                    <a:pt x="1519" y="3284"/>
                  </a:moveTo>
                  <a:cubicBezTo>
                    <a:pt x="515" y="4199"/>
                    <a:pt x="-490" y="5114"/>
                    <a:pt x="263" y="5847"/>
                  </a:cubicBezTo>
                  <a:cubicBezTo>
                    <a:pt x="1017" y="6579"/>
                    <a:pt x="3529" y="7128"/>
                    <a:pt x="6291" y="6945"/>
                  </a:cubicBezTo>
                  <a:cubicBezTo>
                    <a:pt x="9054" y="6762"/>
                    <a:pt x="12068" y="5847"/>
                    <a:pt x="14580" y="4931"/>
                  </a:cubicBezTo>
                  <a:cubicBezTo>
                    <a:pt x="17091" y="4016"/>
                    <a:pt x="19101" y="3101"/>
                    <a:pt x="20105" y="2186"/>
                  </a:cubicBezTo>
                  <a:cubicBezTo>
                    <a:pt x="21110" y="1270"/>
                    <a:pt x="21110" y="355"/>
                    <a:pt x="19854" y="81"/>
                  </a:cubicBezTo>
                  <a:cubicBezTo>
                    <a:pt x="18598" y="-194"/>
                    <a:pt x="16087" y="172"/>
                    <a:pt x="11817" y="2094"/>
                  </a:cubicBezTo>
                  <a:cubicBezTo>
                    <a:pt x="7547" y="4016"/>
                    <a:pt x="1519" y="7494"/>
                    <a:pt x="1268" y="10972"/>
                  </a:cubicBezTo>
                  <a:cubicBezTo>
                    <a:pt x="1017" y="14450"/>
                    <a:pt x="6543" y="17928"/>
                    <a:pt x="12068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2928290" y="6118471"/>
              <a:ext cx="195911" cy="47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77" fill="norm" stroke="1" extrusionOk="0">
                  <a:moveTo>
                    <a:pt x="8258" y="6777"/>
                  </a:moveTo>
                  <a:cubicBezTo>
                    <a:pt x="7097" y="7638"/>
                    <a:pt x="5936" y="8498"/>
                    <a:pt x="4774" y="10648"/>
                  </a:cubicBezTo>
                  <a:cubicBezTo>
                    <a:pt x="3613" y="12799"/>
                    <a:pt x="2452" y="16239"/>
                    <a:pt x="1639" y="18342"/>
                  </a:cubicBezTo>
                  <a:cubicBezTo>
                    <a:pt x="826" y="20445"/>
                    <a:pt x="362" y="21209"/>
                    <a:pt x="129" y="21353"/>
                  </a:cubicBezTo>
                  <a:cubicBezTo>
                    <a:pt x="-103" y="21496"/>
                    <a:pt x="-103" y="21018"/>
                    <a:pt x="826" y="19393"/>
                  </a:cubicBezTo>
                  <a:cubicBezTo>
                    <a:pt x="1755" y="17769"/>
                    <a:pt x="3613" y="14997"/>
                    <a:pt x="5703" y="12082"/>
                  </a:cubicBezTo>
                  <a:cubicBezTo>
                    <a:pt x="7794" y="9167"/>
                    <a:pt x="10116" y="6108"/>
                    <a:pt x="11974" y="4054"/>
                  </a:cubicBezTo>
                  <a:cubicBezTo>
                    <a:pt x="13832" y="1999"/>
                    <a:pt x="15226" y="947"/>
                    <a:pt x="16503" y="422"/>
                  </a:cubicBezTo>
                  <a:cubicBezTo>
                    <a:pt x="17781" y="-104"/>
                    <a:pt x="18942" y="-104"/>
                    <a:pt x="19871" y="231"/>
                  </a:cubicBezTo>
                  <a:cubicBezTo>
                    <a:pt x="20800" y="565"/>
                    <a:pt x="21497" y="1234"/>
                    <a:pt x="21497" y="2381"/>
                  </a:cubicBezTo>
                  <a:cubicBezTo>
                    <a:pt x="21497" y="3528"/>
                    <a:pt x="20800" y="5153"/>
                    <a:pt x="19639" y="6156"/>
                  </a:cubicBezTo>
                  <a:cubicBezTo>
                    <a:pt x="18478" y="7160"/>
                    <a:pt x="16852" y="7542"/>
                    <a:pt x="14994" y="7590"/>
                  </a:cubicBezTo>
                  <a:cubicBezTo>
                    <a:pt x="13136" y="7638"/>
                    <a:pt x="11045" y="7351"/>
                    <a:pt x="8955" y="7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168650" y="5995529"/>
              <a:ext cx="635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160"/>
                    <a:pt x="17280" y="4320"/>
                    <a:pt x="14400" y="7560"/>
                  </a:cubicBezTo>
                  <a:cubicBezTo>
                    <a:pt x="11520" y="10800"/>
                    <a:pt x="7920" y="15120"/>
                    <a:pt x="5400" y="17640"/>
                  </a:cubicBezTo>
                  <a:cubicBezTo>
                    <a:pt x="2880" y="20160"/>
                    <a:pt x="144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3249989" y="6159278"/>
              <a:ext cx="153611" cy="14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764" fill="norm" stroke="1" extrusionOk="0">
                  <a:moveTo>
                    <a:pt x="10675" y="10234"/>
                  </a:moveTo>
                  <a:cubicBezTo>
                    <a:pt x="10675" y="8713"/>
                    <a:pt x="10675" y="7192"/>
                    <a:pt x="10675" y="5366"/>
                  </a:cubicBezTo>
                  <a:cubicBezTo>
                    <a:pt x="10675" y="3541"/>
                    <a:pt x="10675" y="1411"/>
                    <a:pt x="9945" y="499"/>
                  </a:cubicBezTo>
                  <a:cubicBezTo>
                    <a:pt x="9215" y="-414"/>
                    <a:pt x="7756" y="-110"/>
                    <a:pt x="5859" y="1716"/>
                  </a:cubicBezTo>
                  <a:cubicBezTo>
                    <a:pt x="3961" y="3541"/>
                    <a:pt x="1626" y="6887"/>
                    <a:pt x="605" y="10082"/>
                  </a:cubicBezTo>
                  <a:cubicBezTo>
                    <a:pt x="-417" y="13276"/>
                    <a:pt x="-125" y="16318"/>
                    <a:pt x="1334" y="18296"/>
                  </a:cubicBezTo>
                  <a:cubicBezTo>
                    <a:pt x="2794" y="20273"/>
                    <a:pt x="5421" y="21186"/>
                    <a:pt x="7756" y="20578"/>
                  </a:cubicBezTo>
                  <a:cubicBezTo>
                    <a:pt x="10091" y="19969"/>
                    <a:pt x="12134" y="17840"/>
                    <a:pt x="13594" y="16166"/>
                  </a:cubicBezTo>
                  <a:cubicBezTo>
                    <a:pt x="15053" y="14493"/>
                    <a:pt x="15929" y="13276"/>
                    <a:pt x="16513" y="13885"/>
                  </a:cubicBezTo>
                  <a:cubicBezTo>
                    <a:pt x="17097" y="14493"/>
                    <a:pt x="17388" y="16927"/>
                    <a:pt x="18118" y="18296"/>
                  </a:cubicBezTo>
                  <a:cubicBezTo>
                    <a:pt x="18848" y="19665"/>
                    <a:pt x="20015" y="19969"/>
                    <a:pt x="21183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493614" y="6146097"/>
              <a:ext cx="322736" cy="21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152" fill="norm" stroke="1" extrusionOk="0">
                  <a:moveTo>
                    <a:pt x="10091" y="2698"/>
                  </a:moveTo>
                  <a:cubicBezTo>
                    <a:pt x="10091" y="1649"/>
                    <a:pt x="10091" y="601"/>
                    <a:pt x="9385" y="181"/>
                  </a:cubicBezTo>
                  <a:cubicBezTo>
                    <a:pt x="8679" y="-238"/>
                    <a:pt x="7267" y="-28"/>
                    <a:pt x="5573" y="1859"/>
                  </a:cubicBezTo>
                  <a:cubicBezTo>
                    <a:pt x="3879" y="3746"/>
                    <a:pt x="1902" y="7312"/>
                    <a:pt x="914" y="9723"/>
                  </a:cubicBezTo>
                  <a:cubicBezTo>
                    <a:pt x="-74" y="12135"/>
                    <a:pt x="-74" y="13393"/>
                    <a:pt x="67" y="14546"/>
                  </a:cubicBezTo>
                  <a:cubicBezTo>
                    <a:pt x="208" y="15700"/>
                    <a:pt x="491" y="16748"/>
                    <a:pt x="2608" y="16434"/>
                  </a:cubicBezTo>
                  <a:cubicBezTo>
                    <a:pt x="4726" y="16119"/>
                    <a:pt x="8679" y="14442"/>
                    <a:pt x="11502" y="12554"/>
                  </a:cubicBezTo>
                  <a:cubicBezTo>
                    <a:pt x="14326" y="10667"/>
                    <a:pt x="16020" y="8570"/>
                    <a:pt x="17150" y="7102"/>
                  </a:cubicBezTo>
                  <a:cubicBezTo>
                    <a:pt x="18279" y="5634"/>
                    <a:pt x="18844" y="4795"/>
                    <a:pt x="18773" y="4166"/>
                  </a:cubicBezTo>
                  <a:cubicBezTo>
                    <a:pt x="18702" y="3537"/>
                    <a:pt x="17997" y="3117"/>
                    <a:pt x="17008" y="3642"/>
                  </a:cubicBezTo>
                  <a:cubicBezTo>
                    <a:pt x="16020" y="4166"/>
                    <a:pt x="14750" y="5634"/>
                    <a:pt x="13691" y="8045"/>
                  </a:cubicBezTo>
                  <a:cubicBezTo>
                    <a:pt x="12632" y="10457"/>
                    <a:pt x="11785" y="13812"/>
                    <a:pt x="12067" y="16224"/>
                  </a:cubicBezTo>
                  <a:cubicBezTo>
                    <a:pt x="12350" y="18636"/>
                    <a:pt x="13761" y="20104"/>
                    <a:pt x="15526" y="20733"/>
                  </a:cubicBezTo>
                  <a:cubicBezTo>
                    <a:pt x="17291" y="21362"/>
                    <a:pt x="19408" y="21152"/>
                    <a:pt x="21526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533360" y="5968931"/>
              <a:ext cx="222994" cy="60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18" fill="norm" stroke="1" extrusionOk="0">
                  <a:moveTo>
                    <a:pt x="4251" y="7442"/>
                  </a:moveTo>
                  <a:cubicBezTo>
                    <a:pt x="4051" y="9759"/>
                    <a:pt x="3851" y="12076"/>
                    <a:pt x="3451" y="14019"/>
                  </a:cubicBezTo>
                  <a:cubicBezTo>
                    <a:pt x="3051" y="15962"/>
                    <a:pt x="2451" y="17532"/>
                    <a:pt x="1751" y="18802"/>
                  </a:cubicBezTo>
                  <a:cubicBezTo>
                    <a:pt x="1051" y="20073"/>
                    <a:pt x="251" y="21045"/>
                    <a:pt x="51" y="21269"/>
                  </a:cubicBezTo>
                  <a:cubicBezTo>
                    <a:pt x="-149" y="21493"/>
                    <a:pt x="251" y="20970"/>
                    <a:pt x="1051" y="19288"/>
                  </a:cubicBezTo>
                  <a:cubicBezTo>
                    <a:pt x="1851" y="17606"/>
                    <a:pt x="3051" y="14766"/>
                    <a:pt x="4151" y="12263"/>
                  </a:cubicBezTo>
                  <a:cubicBezTo>
                    <a:pt x="5251" y="9759"/>
                    <a:pt x="6251" y="7591"/>
                    <a:pt x="7551" y="5797"/>
                  </a:cubicBezTo>
                  <a:cubicBezTo>
                    <a:pt x="8851" y="4004"/>
                    <a:pt x="10451" y="2584"/>
                    <a:pt x="11651" y="1687"/>
                  </a:cubicBezTo>
                  <a:cubicBezTo>
                    <a:pt x="12851" y="790"/>
                    <a:pt x="13651" y="416"/>
                    <a:pt x="14651" y="192"/>
                  </a:cubicBezTo>
                  <a:cubicBezTo>
                    <a:pt x="15651" y="-32"/>
                    <a:pt x="16851" y="-107"/>
                    <a:pt x="17951" y="229"/>
                  </a:cubicBezTo>
                  <a:cubicBezTo>
                    <a:pt x="19051" y="566"/>
                    <a:pt x="20051" y="1313"/>
                    <a:pt x="20651" y="2546"/>
                  </a:cubicBezTo>
                  <a:cubicBezTo>
                    <a:pt x="21251" y="3780"/>
                    <a:pt x="21451" y="5499"/>
                    <a:pt x="19551" y="6806"/>
                  </a:cubicBezTo>
                  <a:cubicBezTo>
                    <a:pt x="17651" y="8114"/>
                    <a:pt x="13651" y="9011"/>
                    <a:pt x="11151" y="9460"/>
                  </a:cubicBezTo>
                  <a:cubicBezTo>
                    <a:pt x="8651" y="9908"/>
                    <a:pt x="7651" y="9908"/>
                    <a:pt x="6851" y="9721"/>
                  </a:cubicBezTo>
                  <a:cubicBezTo>
                    <a:pt x="6051" y="9535"/>
                    <a:pt x="5451" y="9161"/>
                    <a:pt x="6051" y="8899"/>
                  </a:cubicBezTo>
                  <a:cubicBezTo>
                    <a:pt x="6651" y="8638"/>
                    <a:pt x="8451" y="8488"/>
                    <a:pt x="10251" y="8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749800" y="6186029"/>
              <a:ext cx="120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168"/>
                    <a:pt x="8337" y="8337"/>
                    <a:pt x="11937" y="11937"/>
                  </a:cubicBezTo>
                  <a:cubicBezTo>
                    <a:pt x="15537" y="15537"/>
                    <a:pt x="18568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775200" y="6198729"/>
              <a:ext cx="88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60"/>
                    <a:pt x="16457" y="720"/>
                    <a:pt x="12857" y="3240"/>
                  </a:cubicBezTo>
                  <a:cubicBezTo>
                    <a:pt x="9257" y="5760"/>
                    <a:pt x="4629" y="10440"/>
                    <a:pt x="2314" y="13860"/>
                  </a:cubicBezTo>
                  <a:cubicBezTo>
                    <a:pt x="0" y="17280"/>
                    <a:pt x="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056325" y="5985159"/>
              <a:ext cx="118926" cy="28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4" fill="norm" stroke="1" extrusionOk="0">
                  <a:moveTo>
                    <a:pt x="21291" y="784"/>
                  </a:moveTo>
                  <a:cubicBezTo>
                    <a:pt x="19775" y="304"/>
                    <a:pt x="18259" y="-176"/>
                    <a:pt x="15417" y="64"/>
                  </a:cubicBezTo>
                  <a:cubicBezTo>
                    <a:pt x="12575" y="304"/>
                    <a:pt x="8407" y="1264"/>
                    <a:pt x="5375" y="3584"/>
                  </a:cubicBezTo>
                  <a:cubicBezTo>
                    <a:pt x="2344" y="5904"/>
                    <a:pt x="449" y="9584"/>
                    <a:pt x="70" y="12544"/>
                  </a:cubicBezTo>
                  <a:cubicBezTo>
                    <a:pt x="-309" y="15504"/>
                    <a:pt x="828" y="17744"/>
                    <a:pt x="4049" y="19104"/>
                  </a:cubicBezTo>
                  <a:cubicBezTo>
                    <a:pt x="7270" y="20464"/>
                    <a:pt x="12575" y="20944"/>
                    <a:pt x="1788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213349" y="6030175"/>
              <a:ext cx="203201" cy="17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5751"/>
                  </a:moveTo>
                  <a:cubicBezTo>
                    <a:pt x="225" y="4226"/>
                    <a:pt x="450" y="2701"/>
                    <a:pt x="1012" y="1558"/>
                  </a:cubicBezTo>
                  <a:cubicBezTo>
                    <a:pt x="1575" y="414"/>
                    <a:pt x="2475" y="-348"/>
                    <a:pt x="3487" y="160"/>
                  </a:cubicBezTo>
                  <a:cubicBezTo>
                    <a:pt x="4500" y="668"/>
                    <a:pt x="5625" y="2447"/>
                    <a:pt x="6412" y="5497"/>
                  </a:cubicBezTo>
                  <a:cubicBezTo>
                    <a:pt x="7200" y="8546"/>
                    <a:pt x="7650" y="12866"/>
                    <a:pt x="7538" y="15534"/>
                  </a:cubicBezTo>
                  <a:cubicBezTo>
                    <a:pt x="7425" y="18203"/>
                    <a:pt x="6750" y="19219"/>
                    <a:pt x="5850" y="19981"/>
                  </a:cubicBezTo>
                  <a:cubicBezTo>
                    <a:pt x="4950" y="20744"/>
                    <a:pt x="3825" y="21252"/>
                    <a:pt x="3263" y="20871"/>
                  </a:cubicBezTo>
                  <a:cubicBezTo>
                    <a:pt x="2700" y="20490"/>
                    <a:pt x="2700" y="19219"/>
                    <a:pt x="4162" y="16678"/>
                  </a:cubicBezTo>
                  <a:cubicBezTo>
                    <a:pt x="5625" y="14137"/>
                    <a:pt x="8550" y="10325"/>
                    <a:pt x="10462" y="8038"/>
                  </a:cubicBezTo>
                  <a:cubicBezTo>
                    <a:pt x="12375" y="5751"/>
                    <a:pt x="13275" y="4988"/>
                    <a:pt x="13500" y="5243"/>
                  </a:cubicBezTo>
                  <a:cubicBezTo>
                    <a:pt x="13725" y="5497"/>
                    <a:pt x="13275" y="6767"/>
                    <a:pt x="12488" y="8546"/>
                  </a:cubicBezTo>
                  <a:cubicBezTo>
                    <a:pt x="11700" y="10325"/>
                    <a:pt x="10575" y="12612"/>
                    <a:pt x="10012" y="14772"/>
                  </a:cubicBezTo>
                  <a:cubicBezTo>
                    <a:pt x="9450" y="16932"/>
                    <a:pt x="9450" y="18965"/>
                    <a:pt x="10575" y="19981"/>
                  </a:cubicBezTo>
                  <a:cubicBezTo>
                    <a:pt x="11700" y="20998"/>
                    <a:pt x="13950" y="20998"/>
                    <a:pt x="15975" y="19219"/>
                  </a:cubicBezTo>
                  <a:cubicBezTo>
                    <a:pt x="18000" y="17440"/>
                    <a:pt x="19800" y="13883"/>
                    <a:pt x="21600" y="10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397499" y="5994397"/>
              <a:ext cx="114793" cy="27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23" fill="norm" stroke="1" extrusionOk="0">
                  <a:moveTo>
                    <a:pt x="9425" y="4575"/>
                  </a:moveTo>
                  <a:cubicBezTo>
                    <a:pt x="10211" y="3578"/>
                    <a:pt x="10996" y="2581"/>
                    <a:pt x="12371" y="1668"/>
                  </a:cubicBezTo>
                  <a:cubicBezTo>
                    <a:pt x="13745" y="754"/>
                    <a:pt x="15709" y="-77"/>
                    <a:pt x="17476" y="6"/>
                  </a:cubicBezTo>
                  <a:cubicBezTo>
                    <a:pt x="19244" y="89"/>
                    <a:pt x="20815" y="1086"/>
                    <a:pt x="21207" y="3329"/>
                  </a:cubicBezTo>
                  <a:cubicBezTo>
                    <a:pt x="21600" y="5572"/>
                    <a:pt x="20815" y="9061"/>
                    <a:pt x="17084" y="12301"/>
                  </a:cubicBezTo>
                  <a:cubicBezTo>
                    <a:pt x="13353" y="15541"/>
                    <a:pt x="6676" y="18532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880255" y="5730537"/>
              <a:ext cx="206096" cy="16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77" fill="norm" stroke="1" extrusionOk="0">
                  <a:moveTo>
                    <a:pt x="4269" y="8692"/>
                  </a:moveTo>
                  <a:cubicBezTo>
                    <a:pt x="2947" y="11122"/>
                    <a:pt x="1624" y="13552"/>
                    <a:pt x="853" y="15847"/>
                  </a:cubicBezTo>
                  <a:cubicBezTo>
                    <a:pt x="81" y="18142"/>
                    <a:pt x="-139" y="20302"/>
                    <a:pt x="81" y="20842"/>
                  </a:cubicBezTo>
                  <a:cubicBezTo>
                    <a:pt x="302" y="21382"/>
                    <a:pt x="963" y="20302"/>
                    <a:pt x="2175" y="17602"/>
                  </a:cubicBezTo>
                  <a:cubicBezTo>
                    <a:pt x="3388" y="14902"/>
                    <a:pt x="5151" y="10582"/>
                    <a:pt x="6363" y="7612"/>
                  </a:cubicBezTo>
                  <a:cubicBezTo>
                    <a:pt x="7575" y="4642"/>
                    <a:pt x="8237" y="3022"/>
                    <a:pt x="9008" y="1807"/>
                  </a:cubicBezTo>
                  <a:cubicBezTo>
                    <a:pt x="9779" y="592"/>
                    <a:pt x="10661" y="-218"/>
                    <a:pt x="11543" y="52"/>
                  </a:cubicBezTo>
                  <a:cubicBezTo>
                    <a:pt x="12424" y="322"/>
                    <a:pt x="13306" y="1672"/>
                    <a:pt x="14959" y="5182"/>
                  </a:cubicBezTo>
                  <a:cubicBezTo>
                    <a:pt x="16612" y="8692"/>
                    <a:pt x="19037" y="14362"/>
                    <a:pt x="21461" y="20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982879" y="6128879"/>
              <a:ext cx="1566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4160" y="0"/>
                  </a:moveTo>
                  <a:cubicBezTo>
                    <a:pt x="2720" y="3168"/>
                    <a:pt x="1280" y="6336"/>
                    <a:pt x="560" y="9648"/>
                  </a:cubicBezTo>
                  <a:cubicBezTo>
                    <a:pt x="-160" y="12960"/>
                    <a:pt x="-160" y="16416"/>
                    <a:pt x="416" y="18576"/>
                  </a:cubicBezTo>
                  <a:cubicBezTo>
                    <a:pt x="992" y="20736"/>
                    <a:pt x="2144" y="21600"/>
                    <a:pt x="3296" y="21600"/>
                  </a:cubicBezTo>
                  <a:cubicBezTo>
                    <a:pt x="4448" y="21600"/>
                    <a:pt x="5600" y="20736"/>
                    <a:pt x="6608" y="19584"/>
                  </a:cubicBezTo>
                  <a:cubicBezTo>
                    <a:pt x="7616" y="18432"/>
                    <a:pt x="8480" y="16992"/>
                    <a:pt x="9056" y="15552"/>
                  </a:cubicBezTo>
                  <a:cubicBezTo>
                    <a:pt x="9632" y="14112"/>
                    <a:pt x="9920" y="12672"/>
                    <a:pt x="10496" y="12960"/>
                  </a:cubicBezTo>
                  <a:cubicBezTo>
                    <a:pt x="11072" y="13248"/>
                    <a:pt x="11936" y="15264"/>
                    <a:pt x="12800" y="16848"/>
                  </a:cubicBezTo>
                  <a:cubicBezTo>
                    <a:pt x="13664" y="18432"/>
                    <a:pt x="14528" y="19584"/>
                    <a:pt x="15680" y="20160"/>
                  </a:cubicBezTo>
                  <a:cubicBezTo>
                    <a:pt x="16832" y="20736"/>
                    <a:pt x="18272" y="20736"/>
                    <a:pt x="19424" y="19152"/>
                  </a:cubicBezTo>
                  <a:cubicBezTo>
                    <a:pt x="20576" y="17568"/>
                    <a:pt x="21440" y="14400"/>
                    <a:pt x="21296" y="11232"/>
                  </a:cubicBezTo>
                  <a:cubicBezTo>
                    <a:pt x="21152" y="8064"/>
                    <a:pt x="20000" y="4896"/>
                    <a:pt x="18704" y="3168"/>
                  </a:cubicBezTo>
                  <a:cubicBezTo>
                    <a:pt x="17408" y="1440"/>
                    <a:pt x="15968" y="1152"/>
                    <a:pt x="14528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197600" y="6179679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00"/>
                    <a:pt x="0" y="8000"/>
                    <a:pt x="0" y="11600"/>
                  </a:cubicBezTo>
                  <a:cubicBezTo>
                    <a:pt x="0" y="15200"/>
                    <a:pt x="108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197599" y="6071729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239892" y="5955691"/>
              <a:ext cx="237109" cy="28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14" fill="norm" stroke="1" extrusionOk="0">
                  <a:moveTo>
                    <a:pt x="9944" y="1548"/>
                  </a:moveTo>
                  <a:cubicBezTo>
                    <a:pt x="8988" y="1864"/>
                    <a:pt x="8032" y="2179"/>
                    <a:pt x="7172" y="4229"/>
                  </a:cubicBezTo>
                  <a:cubicBezTo>
                    <a:pt x="6312" y="6278"/>
                    <a:pt x="5548" y="10062"/>
                    <a:pt x="5165" y="12821"/>
                  </a:cubicBezTo>
                  <a:cubicBezTo>
                    <a:pt x="4783" y="15580"/>
                    <a:pt x="4783" y="17315"/>
                    <a:pt x="4783" y="18655"/>
                  </a:cubicBezTo>
                  <a:cubicBezTo>
                    <a:pt x="4783" y="19995"/>
                    <a:pt x="4783" y="20941"/>
                    <a:pt x="4592" y="20941"/>
                  </a:cubicBezTo>
                  <a:cubicBezTo>
                    <a:pt x="4401" y="20941"/>
                    <a:pt x="4018" y="19995"/>
                    <a:pt x="3254" y="18103"/>
                  </a:cubicBezTo>
                  <a:cubicBezTo>
                    <a:pt x="2489" y="16211"/>
                    <a:pt x="1342" y="13373"/>
                    <a:pt x="673" y="11402"/>
                  </a:cubicBezTo>
                  <a:cubicBezTo>
                    <a:pt x="4" y="9432"/>
                    <a:pt x="-187" y="8328"/>
                    <a:pt x="195" y="7776"/>
                  </a:cubicBezTo>
                  <a:cubicBezTo>
                    <a:pt x="578" y="7224"/>
                    <a:pt x="1533" y="7224"/>
                    <a:pt x="3636" y="6594"/>
                  </a:cubicBezTo>
                  <a:cubicBezTo>
                    <a:pt x="5739" y="5963"/>
                    <a:pt x="8988" y="4702"/>
                    <a:pt x="10995" y="3677"/>
                  </a:cubicBezTo>
                  <a:cubicBezTo>
                    <a:pt x="13002" y="2652"/>
                    <a:pt x="13767" y="1864"/>
                    <a:pt x="14532" y="1154"/>
                  </a:cubicBezTo>
                  <a:cubicBezTo>
                    <a:pt x="15296" y="445"/>
                    <a:pt x="16061" y="-186"/>
                    <a:pt x="16443" y="50"/>
                  </a:cubicBezTo>
                  <a:cubicBezTo>
                    <a:pt x="16825" y="287"/>
                    <a:pt x="16825" y="1391"/>
                    <a:pt x="16443" y="3598"/>
                  </a:cubicBezTo>
                  <a:cubicBezTo>
                    <a:pt x="16061" y="5805"/>
                    <a:pt x="15296" y="9116"/>
                    <a:pt x="14627" y="11323"/>
                  </a:cubicBezTo>
                  <a:cubicBezTo>
                    <a:pt x="13958" y="13531"/>
                    <a:pt x="13385" y="14634"/>
                    <a:pt x="12716" y="15580"/>
                  </a:cubicBezTo>
                  <a:cubicBezTo>
                    <a:pt x="12047" y="16526"/>
                    <a:pt x="11282" y="17315"/>
                    <a:pt x="11091" y="17236"/>
                  </a:cubicBezTo>
                  <a:cubicBezTo>
                    <a:pt x="10900" y="17157"/>
                    <a:pt x="11282" y="16211"/>
                    <a:pt x="12238" y="15186"/>
                  </a:cubicBezTo>
                  <a:cubicBezTo>
                    <a:pt x="13194" y="14161"/>
                    <a:pt x="14723" y="13058"/>
                    <a:pt x="15965" y="12585"/>
                  </a:cubicBezTo>
                  <a:cubicBezTo>
                    <a:pt x="17208" y="12112"/>
                    <a:pt x="18163" y="12269"/>
                    <a:pt x="19024" y="13846"/>
                  </a:cubicBezTo>
                  <a:cubicBezTo>
                    <a:pt x="19884" y="15423"/>
                    <a:pt x="20648" y="18418"/>
                    <a:pt x="21413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985000" y="6120811"/>
              <a:ext cx="184150" cy="13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912" fill="norm" stroke="1" extrusionOk="0">
                  <a:moveTo>
                    <a:pt x="0" y="13436"/>
                  </a:moveTo>
                  <a:cubicBezTo>
                    <a:pt x="2913" y="12086"/>
                    <a:pt x="5825" y="10736"/>
                    <a:pt x="7645" y="9386"/>
                  </a:cubicBezTo>
                  <a:cubicBezTo>
                    <a:pt x="9466" y="8036"/>
                    <a:pt x="10194" y="6686"/>
                    <a:pt x="10558" y="5168"/>
                  </a:cubicBezTo>
                  <a:cubicBezTo>
                    <a:pt x="10922" y="3649"/>
                    <a:pt x="10922" y="1961"/>
                    <a:pt x="10315" y="949"/>
                  </a:cubicBezTo>
                  <a:cubicBezTo>
                    <a:pt x="9708" y="-64"/>
                    <a:pt x="8495" y="-401"/>
                    <a:pt x="6917" y="611"/>
                  </a:cubicBezTo>
                  <a:cubicBezTo>
                    <a:pt x="5340" y="1624"/>
                    <a:pt x="3398" y="3986"/>
                    <a:pt x="1942" y="7193"/>
                  </a:cubicBezTo>
                  <a:cubicBezTo>
                    <a:pt x="486" y="10399"/>
                    <a:pt x="-485" y="14449"/>
                    <a:pt x="364" y="17149"/>
                  </a:cubicBezTo>
                  <a:cubicBezTo>
                    <a:pt x="1214" y="19849"/>
                    <a:pt x="3884" y="21199"/>
                    <a:pt x="7645" y="20861"/>
                  </a:cubicBezTo>
                  <a:cubicBezTo>
                    <a:pt x="11407" y="20524"/>
                    <a:pt x="16261" y="18499"/>
                    <a:pt x="21115" y="16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207514" y="5977120"/>
              <a:ext cx="65353" cy="27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15" fill="norm" stroke="1" extrusionOk="0">
                  <a:moveTo>
                    <a:pt x="16636" y="5271"/>
                  </a:moveTo>
                  <a:cubicBezTo>
                    <a:pt x="11758" y="8333"/>
                    <a:pt x="6881" y="11396"/>
                    <a:pt x="4442" y="13814"/>
                  </a:cubicBezTo>
                  <a:cubicBezTo>
                    <a:pt x="2003" y="16232"/>
                    <a:pt x="2003" y="18005"/>
                    <a:pt x="1655" y="19294"/>
                  </a:cubicBezTo>
                  <a:cubicBezTo>
                    <a:pt x="1307" y="20584"/>
                    <a:pt x="610" y="21390"/>
                    <a:pt x="261" y="21309"/>
                  </a:cubicBezTo>
                  <a:cubicBezTo>
                    <a:pt x="-87" y="21229"/>
                    <a:pt x="-87" y="20262"/>
                    <a:pt x="261" y="17360"/>
                  </a:cubicBezTo>
                  <a:cubicBezTo>
                    <a:pt x="610" y="14459"/>
                    <a:pt x="1307" y="9623"/>
                    <a:pt x="2352" y="6802"/>
                  </a:cubicBezTo>
                  <a:cubicBezTo>
                    <a:pt x="3397" y="3981"/>
                    <a:pt x="4790" y="3175"/>
                    <a:pt x="6881" y="2289"/>
                  </a:cubicBezTo>
                  <a:cubicBezTo>
                    <a:pt x="8971" y="1402"/>
                    <a:pt x="11758" y="435"/>
                    <a:pt x="14894" y="112"/>
                  </a:cubicBezTo>
                  <a:cubicBezTo>
                    <a:pt x="18029" y="-210"/>
                    <a:pt x="21513" y="112"/>
                    <a:pt x="21513" y="1724"/>
                  </a:cubicBezTo>
                  <a:cubicBezTo>
                    <a:pt x="21513" y="3336"/>
                    <a:pt x="18029" y="6238"/>
                    <a:pt x="14545" y="7850"/>
                  </a:cubicBezTo>
                  <a:cubicBezTo>
                    <a:pt x="11061" y="9462"/>
                    <a:pt x="7578" y="9784"/>
                    <a:pt x="4094" y="1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347958" y="6011314"/>
              <a:ext cx="194560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5" fill="norm" stroke="1" extrusionOk="0">
                  <a:moveTo>
                    <a:pt x="4766" y="2522"/>
                  </a:moveTo>
                  <a:cubicBezTo>
                    <a:pt x="4070" y="6991"/>
                    <a:pt x="3373" y="11460"/>
                    <a:pt x="2908" y="14253"/>
                  </a:cubicBezTo>
                  <a:cubicBezTo>
                    <a:pt x="2444" y="17046"/>
                    <a:pt x="2212" y="18163"/>
                    <a:pt x="1747" y="19281"/>
                  </a:cubicBezTo>
                  <a:cubicBezTo>
                    <a:pt x="1283" y="20398"/>
                    <a:pt x="586" y="21515"/>
                    <a:pt x="237" y="21515"/>
                  </a:cubicBezTo>
                  <a:cubicBezTo>
                    <a:pt x="-111" y="21515"/>
                    <a:pt x="-111" y="20398"/>
                    <a:pt x="470" y="17046"/>
                  </a:cubicBezTo>
                  <a:cubicBezTo>
                    <a:pt x="1050" y="13694"/>
                    <a:pt x="2212" y="8108"/>
                    <a:pt x="3141" y="4849"/>
                  </a:cubicBezTo>
                  <a:cubicBezTo>
                    <a:pt x="4070" y="1591"/>
                    <a:pt x="4766" y="660"/>
                    <a:pt x="5347" y="753"/>
                  </a:cubicBezTo>
                  <a:cubicBezTo>
                    <a:pt x="5928" y="846"/>
                    <a:pt x="6392" y="1963"/>
                    <a:pt x="6857" y="2987"/>
                  </a:cubicBezTo>
                  <a:cubicBezTo>
                    <a:pt x="7321" y="4012"/>
                    <a:pt x="7786" y="4943"/>
                    <a:pt x="8599" y="5408"/>
                  </a:cubicBezTo>
                  <a:cubicBezTo>
                    <a:pt x="9412" y="5874"/>
                    <a:pt x="10573" y="5874"/>
                    <a:pt x="12315" y="5129"/>
                  </a:cubicBezTo>
                  <a:cubicBezTo>
                    <a:pt x="14057" y="4384"/>
                    <a:pt x="16379" y="2894"/>
                    <a:pt x="18005" y="1777"/>
                  </a:cubicBezTo>
                  <a:cubicBezTo>
                    <a:pt x="19631" y="660"/>
                    <a:pt x="20560" y="-85"/>
                    <a:pt x="21024" y="8"/>
                  </a:cubicBezTo>
                  <a:cubicBezTo>
                    <a:pt x="21489" y="101"/>
                    <a:pt x="21489" y="1032"/>
                    <a:pt x="20792" y="3639"/>
                  </a:cubicBezTo>
                  <a:cubicBezTo>
                    <a:pt x="20095" y="6246"/>
                    <a:pt x="18702" y="10529"/>
                    <a:pt x="17889" y="13229"/>
                  </a:cubicBezTo>
                  <a:cubicBezTo>
                    <a:pt x="17076" y="15929"/>
                    <a:pt x="16844" y="17046"/>
                    <a:pt x="17192" y="17325"/>
                  </a:cubicBezTo>
                  <a:cubicBezTo>
                    <a:pt x="17541" y="17605"/>
                    <a:pt x="18470" y="17046"/>
                    <a:pt x="19399" y="1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594600" y="6039979"/>
              <a:ext cx="69850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0"/>
                  </a:moveTo>
                  <a:cubicBezTo>
                    <a:pt x="16364" y="4777"/>
                    <a:pt x="11127" y="9554"/>
                    <a:pt x="7855" y="12669"/>
                  </a:cubicBezTo>
                  <a:cubicBezTo>
                    <a:pt x="4582" y="15785"/>
                    <a:pt x="3273" y="17238"/>
                    <a:pt x="2291" y="18485"/>
                  </a:cubicBezTo>
                  <a:cubicBezTo>
                    <a:pt x="1309" y="19731"/>
                    <a:pt x="655" y="20769"/>
                    <a:pt x="327" y="21185"/>
                  </a:cubicBezTo>
                  <a:cubicBezTo>
                    <a:pt x="0" y="21600"/>
                    <a:pt x="0" y="21392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639050" y="5977487"/>
              <a:ext cx="177800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1371"/>
                  </a:moveTo>
                  <a:cubicBezTo>
                    <a:pt x="514" y="16571"/>
                    <a:pt x="1029" y="11771"/>
                    <a:pt x="3729" y="8171"/>
                  </a:cubicBezTo>
                  <a:cubicBezTo>
                    <a:pt x="6429" y="4571"/>
                    <a:pt x="11314" y="2171"/>
                    <a:pt x="14400" y="971"/>
                  </a:cubicBezTo>
                  <a:cubicBezTo>
                    <a:pt x="17486" y="-229"/>
                    <a:pt x="18771" y="-229"/>
                    <a:pt x="19671" y="491"/>
                  </a:cubicBezTo>
                  <a:cubicBezTo>
                    <a:pt x="20571" y="1211"/>
                    <a:pt x="21086" y="2651"/>
                    <a:pt x="21600" y="4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632700" y="6109829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045449" y="613522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082421" y="6217779"/>
              <a:ext cx="223380" cy="3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263" fill="norm" stroke="1" extrusionOk="0">
                  <a:moveTo>
                    <a:pt x="2554" y="3812"/>
                  </a:moveTo>
                  <a:cubicBezTo>
                    <a:pt x="1331" y="8894"/>
                    <a:pt x="109" y="13976"/>
                    <a:pt x="7" y="17153"/>
                  </a:cubicBezTo>
                  <a:cubicBezTo>
                    <a:pt x="-95" y="20329"/>
                    <a:pt x="924" y="21600"/>
                    <a:pt x="4694" y="18424"/>
                  </a:cubicBezTo>
                  <a:cubicBezTo>
                    <a:pt x="8463" y="15247"/>
                    <a:pt x="14984" y="7624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8826500" y="5957429"/>
              <a:ext cx="19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59"/>
                    <a:pt x="12000" y="11917"/>
                    <a:pt x="8400" y="15517"/>
                  </a:cubicBezTo>
                  <a:cubicBezTo>
                    <a:pt x="4800" y="19117"/>
                    <a:pt x="24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712200" y="6143909"/>
              <a:ext cx="2730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19" y="11375"/>
                    <a:pt x="8037" y="2735"/>
                    <a:pt x="11637" y="575"/>
                  </a:cubicBezTo>
                  <a:cubicBezTo>
                    <a:pt x="15237" y="-1585"/>
                    <a:pt x="1841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8776677" y="6237778"/>
              <a:ext cx="157773" cy="17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8" fill="norm" stroke="1" extrusionOk="0">
                  <a:moveTo>
                    <a:pt x="5915" y="1411"/>
                  </a:moveTo>
                  <a:cubicBezTo>
                    <a:pt x="4763" y="3698"/>
                    <a:pt x="3611" y="5985"/>
                    <a:pt x="2891" y="8907"/>
                  </a:cubicBezTo>
                  <a:cubicBezTo>
                    <a:pt x="2171" y="11830"/>
                    <a:pt x="1883" y="15387"/>
                    <a:pt x="1451" y="17801"/>
                  </a:cubicBezTo>
                  <a:cubicBezTo>
                    <a:pt x="1019" y="20215"/>
                    <a:pt x="443" y="21486"/>
                    <a:pt x="155" y="21359"/>
                  </a:cubicBezTo>
                  <a:cubicBezTo>
                    <a:pt x="-133" y="21232"/>
                    <a:pt x="-133" y="19707"/>
                    <a:pt x="1163" y="16150"/>
                  </a:cubicBezTo>
                  <a:cubicBezTo>
                    <a:pt x="2459" y="12592"/>
                    <a:pt x="5051" y="7001"/>
                    <a:pt x="7067" y="3825"/>
                  </a:cubicBezTo>
                  <a:cubicBezTo>
                    <a:pt x="9083" y="648"/>
                    <a:pt x="10523" y="-114"/>
                    <a:pt x="12539" y="13"/>
                  </a:cubicBezTo>
                  <a:cubicBezTo>
                    <a:pt x="14555" y="140"/>
                    <a:pt x="17147" y="1157"/>
                    <a:pt x="18731" y="4206"/>
                  </a:cubicBezTo>
                  <a:cubicBezTo>
                    <a:pt x="20315" y="7255"/>
                    <a:pt x="20891" y="12338"/>
                    <a:pt x="21467" y="17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404349" y="6039979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423400" y="5999434"/>
              <a:ext cx="31750" cy="7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0" y="16573"/>
                    <a:pt x="0" y="12025"/>
                    <a:pt x="0" y="8331"/>
                  </a:cubicBezTo>
                  <a:cubicBezTo>
                    <a:pt x="0" y="4636"/>
                    <a:pt x="0" y="1794"/>
                    <a:pt x="3600" y="657"/>
                  </a:cubicBezTo>
                  <a:cubicBezTo>
                    <a:pt x="7200" y="-480"/>
                    <a:pt x="14400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9474200" y="5832353"/>
              <a:ext cx="131234" cy="34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0903" y="5479"/>
                  </a:moveTo>
                  <a:cubicBezTo>
                    <a:pt x="21252" y="4812"/>
                    <a:pt x="21600" y="4146"/>
                    <a:pt x="21600" y="3212"/>
                  </a:cubicBezTo>
                  <a:cubicBezTo>
                    <a:pt x="21600" y="2279"/>
                    <a:pt x="21252" y="1079"/>
                    <a:pt x="20032" y="479"/>
                  </a:cubicBezTo>
                  <a:cubicBezTo>
                    <a:pt x="18813" y="-121"/>
                    <a:pt x="16723" y="-121"/>
                    <a:pt x="15155" y="279"/>
                  </a:cubicBezTo>
                  <a:cubicBezTo>
                    <a:pt x="13587" y="679"/>
                    <a:pt x="12542" y="1479"/>
                    <a:pt x="10800" y="4079"/>
                  </a:cubicBezTo>
                  <a:cubicBezTo>
                    <a:pt x="9058" y="6679"/>
                    <a:pt x="6619" y="11079"/>
                    <a:pt x="4703" y="14279"/>
                  </a:cubicBezTo>
                  <a:cubicBezTo>
                    <a:pt x="2787" y="17479"/>
                    <a:pt x="1394" y="19479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467849" y="6078079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5600"/>
                    <a:pt x="3032" y="9600"/>
                    <a:pt x="6632" y="6000"/>
                  </a:cubicBezTo>
                  <a:cubicBezTo>
                    <a:pt x="10232" y="2400"/>
                    <a:pt x="1591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9863223" y="6024267"/>
              <a:ext cx="207878" cy="15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866" fill="norm" stroke="1" extrusionOk="0">
                  <a:moveTo>
                    <a:pt x="1773" y="4794"/>
                  </a:moveTo>
                  <a:cubicBezTo>
                    <a:pt x="2205" y="3335"/>
                    <a:pt x="2637" y="1875"/>
                    <a:pt x="3285" y="1583"/>
                  </a:cubicBezTo>
                  <a:cubicBezTo>
                    <a:pt x="3933" y="1291"/>
                    <a:pt x="4797" y="2167"/>
                    <a:pt x="5337" y="4940"/>
                  </a:cubicBezTo>
                  <a:cubicBezTo>
                    <a:pt x="5877" y="7713"/>
                    <a:pt x="6093" y="12383"/>
                    <a:pt x="5769" y="15302"/>
                  </a:cubicBezTo>
                  <a:cubicBezTo>
                    <a:pt x="5445" y="18221"/>
                    <a:pt x="4581" y="19389"/>
                    <a:pt x="3609" y="20118"/>
                  </a:cubicBezTo>
                  <a:cubicBezTo>
                    <a:pt x="2637" y="20848"/>
                    <a:pt x="1557" y="21140"/>
                    <a:pt x="801" y="20556"/>
                  </a:cubicBezTo>
                  <a:cubicBezTo>
                    <a:pt x="45" y="19972"/>
                    <a:pt x="-387" y="18513"/>
                    <a:pt x="477" y="15740"/>
                  </a:cubicBezTo>
                  <a:cubicBezTo>
                    <a:pt x="1341" y="12967"/>
                    <a:pt x="3501" y="8881"/>
                    <a:pt x="5229" y="6254"/>
                  </a:cubicBezTo>
                  <a:cubicBezTo>
                    <a:pt x="6957" y="3626"/>
                    <a:pt x="8253" y="2459"/>
                    <a:pt x="9765" y="1437"/>
                  </a:cubicBezTo>
                  <a:cubicBezTo>
                    <a:pt x="11277" y="416"/>
                    <a:pt x="13005" y="-460"/>
                    <a:pt x="13329" y="270"/>
                  </a:cubicBezTo>
                  <a:cubicBezTo>
                    <a:pt x="13653" y="999"/>
                    <a:pt x="12573" y="3335"/>
                    <a:pt x="11385" y="5962"/>
                  </a:cubicBezTo>
                  <a:cubicBezTo>
                    <a:pt x="10197" y="8589"/>
                    <a:pt x="8901" y="11508"/>
                    <a:pt x="8253" y="13843"/>
                  </a:cubicBezTo>
                  <a:cubicBezTo>
                    <a:pt x="7605" y="16178"/>
                    <a:pt x="7605" y="17929"/>
                    <a:pt x="8145" y="18951"/>
                  </a:cubicBezTo>
                  <a:cubicBezTo>
                    <a:pt x="8685" y="19972"/>
                    <a:pt x="9765" y="20264"/>
                    <a:pt x="12033" y="19972"/>
                  </a:cubicBezTo>
                  <a:cubicBezTo>
                    <a:pt x="14301" y="19681"/>
                    <a:pt x="17757" y="18805"/>
                    <a:pt x="21213" y="17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0143076" y="5991066"/>
              <a:ext cx="150275" cy="203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143" fill="norm" stroke="1" extrusionOk="0">
                  <a:moveTo>
                    <a:pt x="16345" y="3109"/>
                  </a:moveTo>
                  <a:cubicBezTo>
                    <a:pt x="17220" y="2007"/>
                    <a:pt x="18096" y="905"/>
                    <a:pt x="17804" y="354"/>
                  </a:cubicBezTo>
                  <a:cubicBezTo>
                    <a:pt x="17512" y="-197"/>
                    <a:pt x="16053" y="-197"/>
                    <a:pt x="13134" y="1015"/>
                  </a:cubicBezTo>
                  <a:cubicBezTo>
                    <a:pt x="10215" y="2227"/>
                    <a:pt x="5837" y="4652"/>
                    <a:pt x="3064" y="7076"/>
                  </a:cubicBezTo>
                  <a:cubicBezTo>
                    <a:pt x="291" y="9501"/>
                    <a:pt x="-877" y="11925"/>
                    <a:pt x="728" y="14350"/>
                  </a:cubicBezTo>
                  <a:cubicBezTo>
                    <a:pt x="2334" y="16774"/>
                    <a:pt x="6712" y="19199"/>
                    <a:pt x="10507" y="20301"/>
                  </a:cubicBezTo>
                  <a:cubicBezTo>
                    <a:pt x="14301" y="21403"/>
                    <a:pt x="17512" y="21183"/>
                    <a:pt x="20723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0185400" y="6135229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0426700" y="5935484"/>
              <a:ext cx="266700" cy="25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9363"/>
                  </a:moveTo>
                  <a:cubicBezTo>
                    <a:pt x="1714" y="19363"/>
                    <a:pt x="3429" y="19363"/>
                    <a:pt x="4971" y="19098"/>
                  </a:cubicBezTo>
                  <a:cubicBezTo>
                    <a:pt x="6514" y="18832"/>
                    <a:pt x="7886" y="18301"/>
                    <a:pt x="8571" y="17504"/>
                  </a:cubicBezTo>
                  <a:cubicBezTo>
                    <a:pt x="9257" y="16708"/>
                    <a:pt x="9257" y="15645"/>
                    <a:pt x="8657" y="13255"/>
                  </a:cubicBezTo>
                  <a:cubicBezTo>
                    <a:pt x="8057" y="10865"/>
                    <a:pt x="6857" y="7147"/>
                    <a:pt x="6257" y="4757"/>
                  </a:cubicBezTo>
                  <a:cubicBezTo>
                    <a:pt x="5657" y="2367"/>
                    <a:pt x="5657" y="1304"/>
                    <a:pt x="6086" y="685"/>
                  </a:cubicBezTo>
                  <a:cubicBezTo>
                    <a:pt x="6514" y="65"/>
                    <a:pt x="7371" y="-112"/>
                    <a:pt x="9429" y="65"/>
                  </a:cubicBezTo>
                  <a:cubicBezTo>
                    <a:pt x="11486" y="242"/>
                    <a:pt x="14743" y="773"/>
                    <a:pt x="16800" y="1924"/>
                  </a:cubicBezTo>
                  <a:cubicBezTo>
                    <a:pt x="18857" y="3075"/>
                    <a:pt x="19714" y="4845"/>
                    <a:pt x="19543" y="7147"/>
                  </a:cubicBezTo>
                  <a:cubicBezTo>
                    <a:pt x="19371" y="9449"/>
                    <a:pt x="18171" y="12281"/>
                    <a:pt x="17057" y="14140"/>
                  </a:cubicBezTo>
                  <a:cubicBezTo>
                    <a:pt x="15943" y="15999"/>
                    <a:pt x="14914" y="16885"/>
                    <a:pt x="14143" y="17770"/>
                  </a:cubicBezTo>
                  <a:cubicBezTo>
                    <a:pt x="13371" y="18655"/>
                    <a:pt x="12857" y="19540"/>
                    <a:pt x="13286" y="20072"/>
                  </a:cubicBezTo>
                  <a:cubicBezTo>
                    <a:pt x="13714" y="20603"/>
                    <a:pt x="15086" y="20780"/>
                    <a:pt x="16629" y="20957"/>
                  </a:cubicBezTo>
                  <a:cubicBezTo>
                    <a:pt x="18171" y="21134"/>
                    <a:pt x="19886" y="21311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0788650" y="6160629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0744199" y="6100021"/>
              <a:ext cx="150082" cy="19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584" fill="norm" stroke="1" extrusionOk="0">
                  <a:moveTo>
                    <a:pt x="4500" y="8557"/>
                  </a:moveTo>
                  <a:cubicBezTo>
                    <a:pt x="5400" y="6056"/>
                    <a:pt x="6300" y="3555"/>
                    <a:pt x="8250" y="1850"/>
                  </a:cubicBezTo>
                  <a:cubicBezTo>
                    <a:pt x="10200" y="144"/>
                    <a:pt x="13200" y="-765"/>
                    <a:pt x="15600" y="827"/>
                  </a:cubicBezTo>
                  <a:cubicBezTo>
                    <a:pt x="18000" y="2418"/>
                    <a:pt x="19800" y="6511"/>
                    <a:pt x="20700" y="9694"/>
                  </a:cubicBezTo>
                  <a:cubicBezTo>
                    <a:pt x="21600" y="12877"/>
                    <a:pt x="21600" y="15151"/>
                    <a:pt x="19500" y="16970"/>
                  </a:cubicBezTo>
                  <a:cubicBezTo>
                    <a:pt x="17400" y="18789"/>
                    <a:pt x="13200" y="20153"/>
                    <a:pt x="9600" y="20494"/>
                  </a:cubicBezTo>
                  <a:cubicBezTo>
                    <a:pt x="6000" y="20835"/>
                    <a:pt x="3000" y="20153"/>
                    <a:pt x="0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8855099" y="6797606"/>
              <a:ext cx="172463" cy="19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0647" fill="norm" stroke="1" extrusionOk="0">
                  <a:moveTo>
                    <a:pt x="12286" y="465"/>
                  </a:moveTo>
                  <a:cubicBezTo>
                    <a:pt x="11045" y="15"/>
                    <a:pt x="9804" y="-435"/>
                    <a:pt x="7817" y="802"/>
                  </a:cubicBezTo>
                  <a:cubicBezTo>
                    <a:pt x="5831" y="2040"/>
                    <a:pt x="3100" y="4965"/>
                    <a:pt x="1486" y="8115"/>
                  </a:cubicBezTo>
                  <a:cubicBezTo>
                    <a:pt x="-127" y="11265"/>
                    <a:pt x="-624" y="14640"/>
                    <a:pt x="990" y="17115"/>
                  </a:cubicBezTo>
                  <a:cubicBezTo>
                    <a:pt x="2604" y="19590"/>
                    <a:pt x="6328" y="21165"/>
                    <a:pt x="10176" y="20490"/>
                  </a:cubicBezTo>
                  <a:cubicBezTo>
                    <a:pt x="14024" y="19815"/>
                    <a:pt x="17997" y="16890"/>
                    <a:pt x="19486" y="13627"/>
                  </a:cubicBezTo>
                  <a:cubicBezTo>
                    <a:pt x="20976" y="10365"/>
                    <a:pt x="19983" y="6765"/>
                    <a:pt x="18617" y="4740"/>
                  </a:cubicBezTo>
                  <a:cubicBezTo>
                    <a:pt x="17252" y="2715"/>
                    <a:pt x="15514" y="2265"/>
                    <a:pt x="13900" y="2152"/>
                  </a:cubicBezTo>
                  <a:cubicBezTo>
                    <a:pt x="12286" y="2040"/>
                    <a:pt x="10797" y="2265"/>
                    <a:pt x="9928" y="3052"/>
                  </a:cubicBezTo>
                  <a:cubicBezTo>
                    <a:pt x="9059" y="3840"/>
                    <a:pt x="8810" y="5190"/>
                    <a:pt x="8562" y="6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9497483" y="6909929"/>
              <a:ext cx="134152" cy="13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145" fill="norm" stroke="1" extrusionOk="0">
                  <a:moveTo>
                    <a:pt x="13292" y="0"/>
                  </a:moveTo>
                  <a:cubicBezTo>
                    <a:pt x="9969" y="0"/>
                    <a:pt x="6646" y="0"/>
                    <a:pt x="4154" y="1473"/>
                  </a:cubicBezTo>
                  <a:cubicBezTo>
                    <a:pt x="1662" y="2945"/>
                    <a:pt x="0" y="5891"/>
                    <a:pt x="0" y="9164"/>
                  </a:cubicBezTo>
                  <a:cubicBezTo>
                    <a:pt x="0" y="12436"/>
                    <a:pt x="1662" y="16036"/>
                    <a:pt x="4320" y="18327"/>
                  </a:cubicBezTo>
                  <a:cubicBezTo>
                    <a:pt x="6978" y="20618"/>
                    <a:pt x="10634" y="21600"/>
                    <a:pt x="13791" y="20945"/>
                  </a:cubicBezTo>
                  <a:cubicBezTo>
                    <a:pt x="16948" y="20291"/>
                    <a:pt x="19606" y="18000"/>
                    <a:pt x="20603" y="14891"/>
                  </a:cubicBezTo>
                  <a:cubicBezTo>
                    <a:pt x="21600" y="11782"/>
                    <a:pt x="20935" y="7855"/>
                    <a:pt x="18942" y="5400"/>
                  </a:cubicBezTo>
                  <a:cubicBezTo>
                    <a:pt x="16948" y="2945"/>
                    <a:pt x="13625" y="1964"/>
                    <a:pt x="10302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690099" y="6714846"/>
              <a:ext cx="234951" cy="292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9341" y="3549"/>
                  </a:moveTo>
                  <a:cubicBezTo>
                    <a:pt x="9730" y="2783"/>
                    <a:pt x="10119" y="2017"/>
                    <a:pt x="10411" y="1251"/>
                  </a:cubicBezTo>
                  <a:cubicBezTo>
                    <a:pt x="10703" y="485"/>
                    <a:pt x="10897" y="-281"/>
                    <a:pt x="10605" y="102"/>
                  </a:cubicBezTo>
                  <a:cubicBezTo>
                    <a:pt x="10314" y="485"/>
                    <a:pt x="9535" y="2017"/>
                    <a:pt x="8659" y="4851"/>
                  </a:cubicBezTo>
                  <a:cubicBezTo>
                    <a:pt x="7784" y="7685"/>
                    <a:pt x="6811" y="11821"/>
                    <a:pt x="6324" y="14349"/>
                  </a:cubicBezTo>
                  <a:cubicBezTo>
                    <a:pt x="5838" y="16876"/>
                    <a:pt x="5838" y="17796"/>
                    <a:pt x="5838" y="18638"/>
                  </a:cubicBezTo>
                  <a:cubicBezTo>
                    <a:pt x="5838" y="19481"/>
                    <a:pt x="5838" y="20247"/>
                    <a:pt x="6324" y="20706"/>
                  </a:cubicBezTo>
                  <a:cubicBezTo>
                    <a:pt x="6811" y="21166"/>
                    <a:pt x="7784" y="21319"/>
                    <a:pt x="8270" y="21013"/>
                  </a:cubicBezTo>
                  <a:cubicBezTo>
                    <a:pt x="8757" y="20706"/>
                    <a:pt x="8757" y="19940"/>
                    <a:pt x="7686" y="18485"/>
                  </a:cubicBezTo>
                  <a:cubicBezTo>
                    <a:pt x="6616" y="17030"/>
                    <a:pt x="4476" y="14885"/>
                    <a:pt x="2822" y="13736"/>
                  </a:cubicBezTo>
                  <a:cubicBezTo>
                    <a:pt x="1168" y="12587"/>
                    <a:pt x="0" y="12434"/>
                    <a:pt x="0" y="12204"/>
                  </a:cubicBezTo>
                  <a:cubicBezTo>
                    <a:pt x="0" y="11974"/>
                    <a:pt x="1168" y="11668"/>
                    <a:pt x="3405" y="10366"/>
                  </a:cubicBezTo>
                  <a:cubicBezTo>
                    <a:pt x="5643" y="9064"/>
                    <a:pt x="8951" y="6766"/>
                    <a:pt x="10897" y="5310"/>
                  </a:cubicBezTo>
                  <a:cubicBezTo>
                    <a:pt x="12843" y="3855"/>
                    <a:pt x="13427" y="3242"/>
                    <a:pt x="14205" y="2553"/>
                  </a:cubicBezTo>
                  <a:cubicBezTo>
                    <a:pt x="14984" y="1864"/>
                    <a:pt x="15957" y="1098"/>
                    <a:pt x="16443" y="1481"/>
                  </a:cubicBezTo>
                  <a:cubicBezTo>
                    <a:pt x="16930" y="1864"/>
                    <a:pt x="16930" y="3396"/>
                    <a:pt x="16249" y="5770"/>
                  </a:cubicBezTo>
                  <a:cubicBezTo>
                    <a:pt x="15568" y="8145"/>
                    <a:pt x="14205" y="11362"/>
                    <a:pt x="13427" y="13353"/>
                  </a:cubicBezTo>
                  <a:cubicBezTo>
                    <a:pt x="12649" y="15345"/>
                    <a:pt x="12454" y="16110"/>
                    <a:pt x="12551" y="16110"/>
                  </a:cubicBezTo>
                  <a:cubicBezTo>
                    <a:pt x="12649" y="16110"/>
                    <a:pt x="13038" y="15345"/>
                    <a:pt x="13524" y="14655"/>
                  </a:cubicBezTo>
                  <a:cubicBezTo>
                    <a:pt x="14011" y="13966"/>
                    <a:pt x="14595" y="13353"/>
                    <a:pt x="15470" y="13430"/>
                  </a:cubicBezTo>
                  <a:cubicBezTo>
                    <a:pt x="16346" y="13506"/>
                    <a:pt x="17514" y="14272"/>
                    <a:pt x="18584" y="14808"/>
                  </a:cubicBezTo>
                  <a:cubicBezTo>
                    <a:pt x="19654" y="15345"/>
                    <a:pt x="20627" y="15651"/>
                    <a:pt x="21600" y="15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9937750" y="6850228"/>
              <a:ext cx="66765" cy="11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93" fill="norm" stroke="1" extrusionOk="0">
                  <a:moveTo>
                    <a:pt x="0" y="10879"/>
                  </a:moveTo>
                  <a:cubicBezTo>
                    <a:pt x="2025" y="9336"/>
                    <a:pt x="4050" y="7793"/>
                    <a:pt x="6750" y="6829"/>
                  </a:cubicBezTo>
                  <a:cubicBezTo>
                    <a:pt x="9450" y="5864"/>
                    <a:pt x="12825" y="5479"/>
                    <a:pt x="15862" y="4514"/>
                  </a:cubicBezTo>
                  <a:cubicBezTo>
                    <a:pt x="18900" y="3550"/>
                    <a:pt x="21600" y="2007"/>
                    <a:pt x="21262" y="1043"/>
                  </a:cubicBezTo>
                  <a:cubicBezTo>
                    <a:pt x="20925" y="79"/>
                    <a:pt x="17550" y="-307"/>
                    <a:pt x="14175" y="272"/>
                  </a:cubicBezTo>
                  <a:cubicBezTo>
                    <a:pt x="10800" y="850"/>
                    <a:pt x="7425" y="2393"/>
                    <a:pt x="5400" y="5286"/>
                  </a:cubicBezTo>
                  <a:cubicBezTo>
                    <a:pt x="3375" y="8179"/>
                    <a:pt x="2700" y="12422"/>
                    <a:pt x="5400" y="15314"/>
                  </a:cubicBezTo>
                  <a:cubicBezTo>
                    <a:pt x="8100" y="18207"/>
                    <a:pt x="14175" y="19750"/>
                    <a:pt x="2025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0075247" y="6808329"/>
              <a:ext cx="84754" cy="15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05" fill="norm" stroke="1" extrusionOk="0">
                  <a:moveTo>
                    <a:pt x="549" y="1775"/>
                  </a:moveTo>
                  <a:cubicBezTo>
                    <a:pt x="3183" y="6510"/>
                    <a:pt x="5817" y="11244"/>
                    <a:pt x="7134" y="14351"/>
                  </a:cubicBezTo>
                  <a:cubicBezTo>
                    <a:pt x="8451" y="17458"/>
                    <a:pt x="8451" y="18937"/>
                    <a:pt x="7134" y="19973"/>
                  </a:cubicBezTo>
                  <a:cubicBezTo>
                    <a:pt x="5817" y="21008"/>
                    <a:pt x="3183" y="21600"/>
                    <a:pt x="1602" y="21156"/>
                  </a:cubicBezTo>
                  <a:cubicBezTo>
                    <a:pt x="22" y="20712"/>
                    <a:pt x="-505" y="19233"/>
                    <a:pt x="549" y="16274"/>
                  </a:cubicBezTo>
                  <a:cubicBezTo>
                    <a:pt x="1602" y="13315"/>
                    <a:pt x="4236" y="8877"/>
                    <a:pt x="7924" y="5918"/>
                  </a:cubicBezTo>
                  <a:cubicBezTo>
                    <a:pt x="11612" y="2959"/>
                    <a:pt x="16354" y="1479"/>
                    <a:pt x="21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0179050" y="6801979"/>
              <a:ext cx="139700" cy="12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982" y="0"/>
                  </a:moveTo>
                  <a:cubicBezTo>
                    <a:pt x="655" y="3960"/>
                    <a:pt x="327" y="7920"/>
                    <a:pt x="164" y="10800"/>
                  </a:cubicBezTo>
                  <a:cubicBezTo>
                    <a:pt x="0" y="13680"/>
                    <a:pt x="0" y="15480"/>
                    <a:pt x="0" y="17280"/>
                  </a:cubicBezTo>
                  <a:cubicBezTo>
                    <a:pt x="0" y="19080"/>
                    <a:pt x="0" y="20880"/>
                    <a:pt x="655" y="21240"/>
                  </a:cubicBezTo>
                  <a:cubicBezTo>
                    <a:pt x="1309" y="21600"/>
                    <a:pt x="2618" y="20520"/>
                    <a:pt x="3927" y="18720"/>
                  </a:cubicBezTo>
                  <a:cubicBezTo>
                    <a:pt x="5236" y="16920"/>
                    <a:pt x="6545" y="14400"/>
                    <a:pt x="7364" y="14040"/>
                  </a:cubicBezTo>
                  <a:cubicBezTo>
                    <a:pt x="8182" y="13680"/>
                    <a:pt x="8509" y="15480"/>
                    <a:pt x="9164" y="17100"/>
                  </a:cubicBezTo>
                  <a:cubicBezTo>
                    <a:pt x="9818" y="18720"/>
                    <a:pt x="10800" y="20160"/>
                    <a:pt x="11782" y="20160"/>
                  </a:cubicBezTo>
                  <a:cubicBezTo>
                    <a:pt x="12764" y="20160"/>
                    <a:pt x="13745" y="18720"/>
                    <a:pt x="14727" y="15840"/>
                  </a:cubicBezTo>
                  <a:cubicBezTo>
                    <a:pt x="15709" y="12960"/>
                    <a:pt x="16691" y="8640"/>
                    <a:pt x="17836" y="5760"/>
                  </a:cubicBezTo>
                  <a:cubicBezTo>
                    <a:pt x="18982" y="2880"/>
                    <a:pt x="2029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0332176" y="6757529"/>
              <a:ext cx="43725" cy="15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974" fill="norm" stroke="1" extrusionOk="0">
                  <a:moveTo>
                    <a:pt x="5818" y="9764"/>
                  </a:moveTo>
                  <a:cubicBezTo>
                    <a:pt x="3761" y="12723"/>
                    <a:pt x="1704" y="15682"/>
                    <a:pt x="676" y="17901"/>
                  </a:cubicBezTo>
                  <a:cubicBezTo>
                    <a:pt x="-353" y="20121"/>
                    <a:pt x="-353" y="21600"/>
                    <a:pt x="1704" y="20712"/>
                  </a:cubicBezTo>
                  <a:cubicBezTo>
                    <a:pt x="3761" y="19825"/>
                    <a:pt x="7876" y="16570"/>
                    <a:pt x="11476" y="13019"/>
                  </a:cubicBezTo>
                  <a:cubicBezTo>
                    <a:pt x="15076" y="9468"/>
                    <a:pt x="18161" y="5622"/>
                    <a:pt x="19704" y="3403"/>
                  </a:cubicBezTo>
                  <a:cubicBezTo>
                    <a:pt x="21247" y="1184"/>
                    <a:pt x="21247" y="592"/>
                    <a:pt x="212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389844" y="6739289"/>
              <a:ext cx="79419" cy="20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193" fill="norm" stroke="1" extrusionOk="0">
                  <a:moveTo>
                    <a:pt x="17503" y="3923"/>
                  </a:moveTo>
                  <a:cubicBezTo>
                    <a:pt x="16423" y="2810"/>
                    <a:pt x="15343" y="1696"/>
                    <a:pt x="12913" y="917"/>
                  </a:cubicBezTo>
                  <a:cubicBezTo>
                    <a:pt x="10483" y="137"/>
                    <a:pt x="6703" y="-308"/>
                    <a:pt x="4813" y="249"/>
                  </a:cubicBezTo>
                  <a:cubicBezTo>
                    <a:pt x="2923" y="805"/>
                    <a:pt x="2923" y="2364"/>
                    <a:pt x="5893" y="4925"/>
                  </a:cubicBezTo>
                  <a:cubicBezTo>
                    <a:pt x="8863" y="7486"/>
                    <a:pt x="14803" y="11049"/>
                    <a:pt x="17773" y="13721"/>
                  </a:cubicBezTo>
                  <a:cubicBezTo>
                    <a:pt x="20743" y="16393"/>
                    <a:pt x="20743" y="18174"/>
                    <a:pt x="19393" y="19399"/>
                  </a:cubicBezTo>
                  <a:cubicBezTo>
                    <a:pt x="18043" y="20624"/>
                    <a:pt x="15343" y="21292"/>
                    <a:pt x="11563" y="21181"/>
                  </a:cubicBezTo>
                  <a:cubicBezTo>
                    <a:pt x="7783" y="21069"/>
                    <a:pt x="2923" y="20179"/>
                    <a:pt x="1033" y="19177"/>
                  </a:cubicBezTo>
                  <a:cubicBezTo>
                    <a:pt x="-857" y="18174"/>
                    <a:pt x="223" y="17061"/>
                    <a:pt x="1303" y="15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496549" y="6800261"/>
              <a:ext cx="124652" cy="23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67" fill="norm" stroke="1" extrusionOk="0">
                  <a:moveTo>
                    <a:pt x="0" y="3694"/>
                  </a:moveTo>
                  <a:cubicBezTo>
                    <a:pt x="4320" y="3694"/>
                    <a:pt x="8640" y="3694"/>
                    <a:pt x="11880" y="3596"/>
                  </a:cubicBezTo>
                  <a:cubicBezTo>
                    <a:pt x="15120" y="3498"/>
                    <a:pt x="17280" y="3302"/>
                    <a:pt x="18900" y="2712"/>
                  </a:cubicBezTo>
                  <a:cubicBezTo>
                    <a:pt x="20520" y="2123"/>
                    <a:pt x="21600" y="1142"/>
                    <a:pt x="21060" y="552"/>
                  </a:cubicBezTo>
                  <a:cubicBezTo>
                    <a:pt x="20520" y="-37"/>
                    <a:pt x="18360" y="-233"/>
                    <a:pt x="14760" y="356"/>
                  </a:cubicBezTo>
                  <a:cubicBezTo>
                    <a:pt x="11160" y="945"/>
                    <a:pt x="6120" y="2320"/>
                    <a:pt x="3420" y="4774"/>
                  </a:cubicBezTo>
                  <a:cubicBezTo>
                    <a:pt x="720" y="7229"/>
                    <a:pt x="360" y="10763"/>
                    <a:pt x="3060" y="13709"/>
                  </a:cubicBezTo>
                  <a:cubicBezTo>
                    <a:pt x="5760" y="16654"/>
                    <a:pt x="11520" y="19011"/>
                    <a:pt x="1728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543099" y="5538453"/>
              <a:ext cx="2905563" cy="103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61" fill="norm" stroke="1" extrusionOk="0">
                  <a:moveTo>
                    <a:pt x="6581" y="1969"/>
                  </a:moveTo>
                  <a:cubicBezTo>
                    <a:pt x="6628" y="1619"/>
                    <a:pt x="6675" y="1268"/>
                    <a:pt x="6659" y="1049"/>
                  </a:cubicBezTo>
                  <a:cubicBezTo>
                    <a:pt x="6644" y="830"/>
                    <a:pt x="6565" y="742"/>
                    <a:pt x="6345" y="699"/>
                  </a:cubicBezTo>
                  <a:cubicBezTo>
                    <a:pt x="6125" y="655"/>
                    <a:pt x="5764" y="655"/>
                    <a:pt x="5308" y="764"/>
                  </a:cubicBezTo>
                  <a:cubicBezTo>
                    <a:pt x="4853" y="874"/>
                    <a:pt x="4303" y="1093"/>
                    <a:pt x="3745" y="1465"/>
                  </a:cubicBezTo>
                  <a:cubicBezTo>
                    <a:pt x="3188" y="1838"/>
                    <a:pt x="2622" y="2364"/>
                    <a:pt x="2119" y="2758"/>
                  </a:cubicBezTo>
                  <a:cubicBezTo>
                    <a:pt x="1617" y="3152"/>
                    <a:pt x="1177" y="3415"/>
                    <a:pt x="910" y="3568"/>
                  </a:cubicBezTo>
                  <a:cubicBezTo>
                    <a:pt x="643" y="3722"/>
                    <a:pt x="549" y="3766"/>
                    <a:pt x="454" y="3875"/>
                  </a:cubicBezTo>
                  <a:cubicBezTo>
                    <a:pt x="360" y="3985"/>
                    <a:pt x="266" y="4160"/>
                    <a:pt x="234" y="4686"/>
                  </a:cubicBezTo>
                  <a:cubicBezTo>
                    <a:pt x="203" y="5211"/>
                    <a:pt x="234" y="6088"/>
                    <a:pt x="258" y="7380"/>
                  </a:cubicBezTo>
                  <a:cubicBezTo>
                    <a:pt x="281" y="8673"/>
                    <a:pt x="297" y="10381"/>
                    <a:pt x="313" y="12112"/>
                  </a:cubicBezTo>
                  <a:cubicBezTo>
                    <a:pt x="329" y="13843"/>
                    <a:pt x="344" y="15595"/>
                    <a:pt x="305" y="16997"/>
                  </a:cubicBezTo>
                  <a:cubicBezTo>
                    <a:pt x="266" y="18399"/>
                    <a:pt x="172" y="19451"/>
                    <a:pt x="101" y="20152"/>
                  </a:cubicBezTo>
                  <a:cubicBezTo>
                    <a:pt x="30" y="20853"/>
                    <a:pt x="-17" y="21203"/>
                    <a:pt x="7" y="21357"/>
                  </a:cubicBezTo>
                  <a:cubicBezTo>
                    <a:pt x="30" y="21510"/>
                    <a:pt x="124" y="21466"/>
                    <a:pt x="352" y="21400"/>
                  </a:cubicBezTo>
                  <a:cubicBezTo>
                    <a:pt x="580" y="21335"/>
                    <a:pt x="941" y="21247"/>
                    <a:pt x="1405" y="21159"/>
                  </a:cubicBezTo>
                  <a:cubicBezTo>
                    <a:pt x="1868" y="21072"/>
                    <a:pt x="2434" y="20984"/>
                    <a:pt x="3031" y="20984"/>
                  </a:cubicBezTo>
                  <a:cubicBezTo>
                    <a:pt x="3628" y="20984"/>
                    <a:pt x="4256" y="21072"/>
                    <a:pt x="4892" y="21159"/>
                  </a:cubicBezTo>
                  <a:cubicBezTo>
                    <a:pt x="5528" y="21247"/>
                    <a:pt x="6172" y="21335"/>
                    <a:pt x="6738" y="21313"/>
                  </a:cubicBezTo>
                  <a:cubicBezTo>
                    <a:pt x="7303" y="21291"/>
                    <a:pt x="7790" y="21159"/>
                    <a:pt x="8293" y="21028"/>
                  </a:cubicBezTo>
                  <a:cubicBezTo>
                    <a:pt x="8796" y="20897"/>
                    <a:pt x="9314" y="20765"/>
                    <a:pt x="9770" y="20634"/>
                  </a:cubicBezTo>
                  <a:cubicBezTo>
                    <a:pt x="10225" y="20502"/>
                    <a:pt x="10618" y="20371"/>
                    <a:pt x="11105" y="20305"/>
                  </a:cubicBezTo>
                  <a:cubicBezTo>
                    <a:pt x="11592" y="20239"/>
                    <a:pt x="12173" y="20239"/>
                    <a:pt x="12739" y="20283"/>
                  </a:cubicBezTo>
                  <a:cubicBezTo>
                    <a:pt x="13304" y="20327"/>
                    <a:pt x="13854" y="20415"/>
                    <a:pt x="14428" y="20480"/>
                  </a:cubicBezTo>
                  <a:cubicBezTo>
                    <a:pt x="15001" y="20546"/>
                    <a:pt x="15598" y="20590"/>
                    <a:pt x="16210" y="20590"/>
                  </a:cubicBezTo>
                  <a:cubicBezTo>
                    <a:pt x="16823" y="20590"/>
                    <a:pt x="17452" y="20546"/>
                    <a:pt x="18017" y="20480"/>
                  </a:cubicBezTo>
                  <a:cubicBezTo>
                    <a:pt x="18583" y="20415"/>
                    <a:pt x="19085" y="20327"/>
                    <a:pt x="19447" y="20196"/>
                  </a:cubicBezTo>
                  <a:cubicBezTo>
                    <a:pt x="19808" y="20064"/>
                    <a:pt x="20028" y="19889"/>
                    <a:pt x="20153" y="19560"/>
                  </a:cubicBezTo>
                  <a:cubicBezTo>
                    <a:pt x="20279" y="19232"/>
                    <a:pt x="20311" y="18750"/>
                    <a:pt x="20389" y="17873"/>
                  </a:cubicBezTo>
                  <a:cubicBezTo>
                    <a:pt x="20468" y="16997"/>
                    <a:pt x="20593" y="15727"/>
                    <a:pt x="20703" y="14368"/>
                  </a:cubicBezTo>
                  <a:cubicBezTo>
                    <a:pt x="20813" y="13010"/>
                    <a:pt x="20908" y="11564"/>
                    <a:pt x="21017" y="10119"/>
                  </a:cubicBezTo>
                  <a:cubicBezTo>
                    <a:pt x="21127" y="8673"/>
                    <a:pt x="21253" y="7227"/>
                    <a:pt x="21340" y="6285"/>
                  </a:cubicBezTo>
                  <a:cubicBezTo>
                    <a:pt x="21426" y="5343"/>
                    <a:pt x="21473" y="4905"/>
                    <a:pt x="21512" y="4576"/>
                  </a:cubicBezTo>
                  <a:cubicBezTo>
                    <a:pt x="21552" y="4248"/>
                    <a:pt x="21583" y="4028"/>
                    <a:pt x="21552" y="4007"/>
                  </a:cubicBezTo>
                  <a:cubicBezTo>
                    <a:pt x="21520" y="3985"/>
                    <a:pt x="21426" y="4160"/>
                    <a:pt x="21245" y="4182"/>
                  </a:cubicBezTo>
                  <a:cubicBezTo>
                    <a:pt x="21065" y="4204"/>
                    <a:pt x="20798" y="4072"/>
                    <a:pt x="20421" y="3963"/>
                  </a:cubicBezTo>
                  <a:cubicBezTo>
                    <a:pt x="20044" y="3853"/>
                    <a:pt x="19557" y="3766"/>
                    <a:pt x="19046" y="3700"/>
                  </a:cubicBezTo>
                  <a:cubicBezTo>
                    <a:pt x="18535" y="3634"/>
                    <a:pt x="18001" y="3590"/>
                    <a:pt x="17459" y="3503"/>
                  </a:cubicBezTo>
                  <a:cubicBezTo>
                    <a:pt x="16917" y="3415"/>
                    <a:pt x="16368" y="3284"/>
                    <a:pt x="15810" y="3196"/>
                  </a:cubicBezTo>
                  <a:cubicBezTo>
                    <a:pt x="15252" y="3108"/>
                    <a:pt x="14687" y="3065"/>
                    <a:pt x="14129" y="2999"/>
                  </a:cubicBezTo>
                  <a:cubicBezTo>
                    <a:pt x="13571" y="2933"/>
                    <a:pt x="13022" y="2845"/>
                    <a:pt x="12487" y="2692"/>
                  </a:cubicBezTo>
                  <a:cubicBezTo>
                    <a:pt x="11953" y="2539"/>
                    <a:pt x="11435" y="2320"/>
                    <a:pt x="10893" y="2013"/>
                  </a:cubicBezTo>
                  <a:cubicBezTo>
                    <a:pt x="10351" y="1706"/>
                    <a:pt x="9785" y="1312"/>
                    <a:pt x="9251" y="962"/>
                  </a:cubicBezTo>
                  <a:cubicBezTo>
                    <a:pt x="8717" y="611"/>
                    <a:pt x="8215" y="304"/>
                    <a:pt x="7712" y="129"/>
                  </a:cubicBezTo>
                  <a:cubicBezTo>
                    <a:pt x="7209" y="-46"/>
                    <a:pt x="6706" y="-90"/>
                    <a:pt x="6227" y="304"/>
                  </a:cubicBezTo>
                  <a:cubicBezTo>
                    <a:pt x="5748" y="699"/>
                    <a:pt x="5293" y="1531"/>
                    <a:pt x="4837" y="2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0" y="7017879"/>
              <a:ext cx="7150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38"/>
                  </a:moveTo>
                  <a:cubicBezTo>
                    <a:pt x="192" y="9415"/>
                    <a:pt x="384" y="9692"/>
                    <a:pt x="614" y="9415"/>
                  </a:cubicBezTo>
                  <a:cubicBezTo>
                    <a:pt x="844" y="9138"/>
                    <a:pt x="1113" y="8308"/>
                    <a:pt x="1346" y="7615"/>
                  </a:cubicBezTo>
                  <a:cubicBezTo>
                    <a:pt x="1579" y="6923"/>
                    <a:pt x="1778" y="6369"/>
                    <a:pt x="1995" y="5954"/>
                  </a:cubicBezTo>
                  <a:cubicBezTo>
                    <a:pt x="2212" y="5538"/>
                    <a:pt x="2449" y="5262"/>
                    <a:pt x="2689" y="4985"/>
                  </a:cubicBezTo>
                  <a:cubicBezTo>
                    <a:pt x="2929" y="4708"/>
                    <a:pt x="3172" y="4431"/>
                    <a:pt x="3424" y="4015"/>
                  </a:cubicBezTo>
                  <a:cubicBezTo>
                    <a:pt x="3677" y="3600"/>
                    <a:pt x="3939" y="3046"/>
                    <a:pt x="4195" y="2631"/>
                  </a:cubicBezTo>
                  <a:cubicBezTo>
                    <a:pt x="4450" y="2215"/>
                    <a:pt x="4700" y="1938"/>
                    <a:pt x="4946" y="1662"/>
                  </a:cubicBezTo>
                  <a:cubicBezTo>
                    <a:pt x="5192" y="1385"/>
                    <a:pt x="5435" y="1108"/>
                    <a:pt x="5691" y="831"/>
                  </a:cubicBezTo>
                  <a:cubicBezTo>
                    <a:pt x="5947" y="554"/>
                    <a:pt x="6215" y="277"/>
                    <a:pt x="6455" y="138"/>
                  </a:cubicBezTo>
                  <a:cubicBezTo>
                    <a:pt x="6695" y="0"/>
                    <a:pt x="6906" y="0"/>
                    <a:pt x="7120" y="0"/>
                  </a:cubicBezTo>
                  <a:cubicBezTo>
                    <a:pt x="7334" y="0"/>
                    <a:pt x="7552" y="0"/>
                    <a:pt x="7779" y="0"/>
                  </a:cubicBezTo>
                  <a:cubicBezTo>
                    <a:pt x="8006" y="0"/>
                    <a:pt x="8242" y="0"/>
                    <a:pt x="8476" y="0"/>
                  </a:cubicBezTo>
                  <a:cubicBezTo>
                    <a:pt x="8709" y="0"/>
                    <a:pt x="8939" y="0"/>
                    <a:pt x="9173" y="138"/>
                  </a:cubicBezTo>
                  <a:cubicBezTo>
                    <a:pt x="9406" y="277"/>
                    <a:pt x="9643" y="554"/>
                    <a:pt x="9889" y="831"/>
                  </a:cubicBezTo>
                  <a:cubicBezTo>
                    <a:pt x="10135" y="1108"/>
                    <a:pt x="10391" y="1385"/>
                    <a:pt x="10647" y="1662"/>
                  </a:cubicBezTo>
                  <a:cubicBezTo>
                    <a:pt x="10902" y="1938"/>
                    <a:pt x="11158" y="2215"/>
                    <a:pt x="11423" y="2631"/>
                  </a:cubicBezTo>
                  <a:cubicBezTo>
                    <a:pt x="11689" y="3046"/>
                    <a:pt x="11964" y="3600"/>
                    <a:pt x="12236" y="4154"/>
                  </a:cubicBezTo>
                  <a:cubicBezTo>
                    <a:pt x="12507" y="4708"/>
                    <a:pt x="12776" y="5262"/>
                    <a:pt x="13041" y="5677"/>
                  </a:cubicBezTo>
                  <a:cubicBezTo>
                    <a:pt x="13307" y="6092"/>
                    <a:pt x="13569" y="6369"/>
                    <a:pt x="13828" y="6785"/>
                  </a:cubicBezTo>
                  <a:cubicBezTo>
                    <a:pt x="14087" y="7200"/>
                    <a:pt x="14342" y="7754"/>
                    <a:pt x="14601" y="8169"/>
                  </a:cubicBezTo>
                  <a:cubicBezTo>
                    <a:pt x="14860" y="8585"/>
                    <a:pt x="15123" y="8862"/>
                    <a:pt x="15372" y="9277"/>
                  </a:cubicBezTo>
                  <a:cubicBezTo>
                    <a:pt x="15621" y="9692"/>
                    <a:pt x="15858" y="10246"/>
                    <a:pt x="16094" y="10800"/>
                  </a:cubicBezTo>
                  <a:cubicBezTo>
                    <a:pt x="16331" y="11354"/>
                    <a:pt x="16568" y="11908"/>
                    <a:pt x="16807" y="12462"/>
                  </a:cubicBezTo>
                  <a:cubicBezTo>
                    <a:pt x="17047" y="13015"/>
                    <a:pt x="17290" y="13569"/>
                    <a:pt x="17527" y="14123"/>
                  </a:cubicBezTo>
                  <a:cubicBezTo>
                    <a:pt x="17763" y="14677"/>
                    <a:pt x="17994" y="15231"/>
                    <a:pt x="18217" y="15646"/>
                  </a:cubicBezTo>
                  <a:cubicBezTo>
                    <a:pt x="18441" y="16062"/>
                    <a:pt x="18659" y="16338"/>
                    <a:pt x="18873" y="16615"/>
                  </a:cubicBezTo>
                  <a:cubicBezTo>
                    <a:pt x="19087" y="16892"/>
                    <a:pt x="19298" y="17169"/>
                    <a:pt x="19576" y="17585"/>
                  </a:cubicBezTo>
                  <a:cubicBezTo>
                    <a:pt x="19854" y="18000"/>
                    <a:pt x="20200" y="18554"/>
                    <a:pt x="20487" y="19108"/>
                  </a:cubicBezTo>
                  <a:cubicBezTo>
                    <a:pt x="20775" y="19662"/>
                    <a:pt x="21005" y="20215"/>
                    <a:pt x="21181" y="20631"/>
                  </a:cubicBezTo>
                  <a:cubicBezTo>
                    <a:pt x="21357" y="21046"/>
                    <a:pt x="21479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13102" y="7210100"/>
              <a:ext cx="281143" cy="47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4" fill="norm" stroke="1" extrusionOk="0">
                  <a:moveTo>
                    <a:pt x="5371" y="5394"/>
                  </a:moveTo>
                  <a:cubicBezTo>
                    <a:pt x="4571" y="5394"/>
                    <a:pt x="3771" y="5394"/>
                    <a:pt x="3131" y="5154"/>
                  </a:cubicBezTo>
                  <a:cubicBezTo>
                    <a:pt x="2491" y="4914"/>
                    <a:pt x="2011" y="4434"/>
                    <a:pt x="2091" y="3618"/>
                  </a:cubicBezTo>
                  <a:cubicBezTo>
                    <a:pt x="2171" y="2802"/>
                    <a:pt x="2811" y="1650"/>
                    <a:pt x="3531" y="930"/>
                  </a:cubicBezTo>
                  <a:cubicBezTo>
                    <a:pt x="4251" y="210"/>
                    <a:pt x="5051" y="-78"/>
                    <a:pt x="5691" y="18"/>
                  </a:cubicBezTo>
                  <a:cubicBezTo>
                    <a:pt x="6331" y="114"/>
                    <a:pt x="6811" y="594"/>
                    <a:pt x="6971" y="2130"/>
                  </a:cubicBezTo>
                  <a:cubicBezTo>
                    <a:pt x="7131" y="3666"/>
                    <a:pt x="6971" y="6258"/>
                    <a:pt x="6491" y="8946"/>
                  </a:cubicBezTo>
                  <a:cubicBezTo>
                    <a:pt x="6011" y="11634"/>
                    <a:pt x="5211" y="14418"/>
                    <a:pt x="4411" y="16434"/>
                  </a:cubicBezTo>
                  <a:cubicBezTo>
                    <a:pt x="3611" y="18450"/>
                    <a:pt x="2811" y="19698"/>
                    <a:pt x="2091" y="20466"/>
                  </a:cubicBezTo>
                  <a:cubicBezTo>
                    <a:pt x="1371" y="21234"/>
                    <a:pt x="731" y="21522"/>
                    <a:pt x="331" y="21426"/>
                  </a:cubicBezTo>
                  <a:cubicBezTo>
                    <a:pt x="-69" y="21330"/>
                    <a:pt x="-229" y="20850"/>
                    <a:pt x="571" y="19698"/>
                  </a:cubicBezTo>
                  <a:cubicBezTo>
                    <a:pt x="1371" y="18546"/>
                    <a:pt x="3131" y="16722"/>
                    <a:pt x="4331" y="15522"/>
                  </a:cubicBezTo>
                  <a:cubicBezTo>
                    <a:pt x="5531" y="14322"/>
                    <a:pt x="6171" y="13746"/>
                    <a:pt x="6891" y="13266"/>
                  </a:cubicBezTo>
                  <a:cubicBezTo>
                    <a:pt x="7611" y="12786"/>
                    <a:pt x="8411" y="12402"/>
                    <a:pt x="8811" y="12498"/>
                  </a:cubicBezTo>
                  <a:cubicBezTo>
                    <a:pt x="9211" y="12594"/>
                    <a:pt x="9211" y="13170"/>
                    <a:pt x="9051" y="13986"/>
                  </a:cubicBezTo>
                  <a:cubicBezTo>
                    <a:pt x="8891" y="14802"/>
                    <a:pt x="8571" y="15858"/>
                    <a:pt x="8251" y="16626"/>
                  </a:cubicBezTo>
                  <a:cubicBezTo>
                    <a:pt x="7931" y="17394"/>
                    <a:pt x="7611" y="17874"/>
                    <a:pt x="7611" y="17826"/>
                  </a:cubicBezTo>
                  <a:cubicBezTo>
                    <a:pt x="7611" y="17778"/>
                    <a:pt x="7931" y="17202"/>
                    <a:pt x="9371" y="16002"/>
                  </a:cubicBezTo>
                  <a:cubicBezTo>
                    <a:pt x="10811" y="14802"/>
                    <a:pt x="13371" y="12978"/>
                    <a:pt x="15051" y="11970"/>
                  </a:cubicBezTo>
                  <a:cubicBezTo>
                    <a:pt x="16731" y="10962"/>
                    <a:pt x="17531" y="10770"/>
                    <a:pt x="18331" y="10674"/>
                  </a:cubicBezTo>
                  <a:cubicBezTo>
                    <a:pt x="19131" y="10578"/>
                    <a:pt x="19931" y="10578"/>
                    <a:pt x="20491" y="10818"/>
                  </a:cubicBezTo>
                  <a:cubicBezTo>
                    <a:pt x="21051" y="11058"/>
                    <a:pt x="21371" y="11538"/>
                    <a:pt x="21211" y="12882"/>
                  </a:cubicBezTo>
                  <a:cubicBezTo>
                    <a:pt x="21051" y="14226"/>
                    <a:pt x="20411" y="16434"/>
                    <a:pt x="19771" y="18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618458" y="7457273"/>
              <a:ext cx="156243" cy="36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26" fill="norm" stroke="1" extrusionOk="0">
                  <a:moveTo>
                    <a:pt x="21259" y="294"/>
                  </a:moveTo>
                  <a:cubicBezTo>
                    <a:pt x="16651" y="50"/>
                    <a:pt x="12043" y="-194"/>
                    <a:pt x="8443" y="233"/>
                  </a:cubicBezTo>
                  <a:cubicBezTo>
                    <a:pt x="4843" y="660"/>
                    <a:pt x="2251" y="1759"/>
                    <a:pt x="955" y="2796"/>
                  </a:cubicBezTo>
                  <a:cubicBezTo>
                    <a:pt x="-341" y="3833"/>
                    <a:pt x="-341" y="4809"/>
                    <a:pt x="1099" y="5420"/>
                  </a:cubicBezTo>
                  <a:cubicBezTo>
                    <a:pt x="2539" y="6030"/>
                    <a:pt x="5419" y="6274"/>
                    <a:pt x="8443" y="5969"/>
                  </a:cubicBezTo>
                  <a:cubicBezTo>
                    <a:pt x="11467" y="5664"/>
                    <a:pt x="14635" y="4809"/>
                    <a:pt x="16651" y="4077"/>
                  </a:cubicBezTo>
                  <a:cubicBezTo>
                    <a:pt x="18667" y="3345"/>
                    <a:pt x="19531" y="2735"/>
                    <a:pt x="19675" y="2735"/>
                  </a:cubicBezTo>
                  <a:cubicBezTo>
                    <a:pt x="19819" y="2735"/>
                    <a:pt x="19243" y="3345"/>
                    <a:pt x="18955" y="5237"/>
                  </a:cubicBezTo>
                  <a:cubicBezTo>
                    <a:pt x="18667" y="7128"/>
                    <a:pt x="18667" y="10301"/>
                    <a:pt x="17659" y="13047"/>
                  </a:cubicBezTo>
                  <a:cubicBezTo>
                    <a:pt x="16651" y="15792"/>
                    <a:pt x="14635" y="18111"/>
                    <a:pt x="12763" y="19453"/>
                  </a:cubicBezTo>
                  <a:cubicBezTo>
                    <a:pt x="10891" y="20796"/>
                    <a:pt x="9163" y="21162"/>
                    <a:pt x="7579" y="21284"/>
                  </a:cubicBezTo>
                  <a:cubicBezTo>
                    <a:pt x="5995" y="21406"/>
                    <a:pt x="4555" y="21284"/>
                    <a:pt x="3691" y="20613"/>
                  </a:cubicBezTo>
                  <a:cubicBezTo>
                    <a:pt x="2827" y="19942"/>
                    <a:pt x="2539" y="18721"/>
                    <a:pt x="2251" y="17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05367" y="7486377"/>
              <a:ext cx="115384" cy="128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842" fill="norm" stroke="1" extrusionOk="0">
                  <a:moveTo>
                    <a:pt x="4826" y="15655"/>
                  </a:moveTo>
                  <a:cubicBezTo>
                    <a:pt x="6755" y="12570"/>
                    <a:pt x="8683" y="9484"/>
                    <a:pt x="10033" y="6741"/>
                  </a:cubicBezTo>
                  <a:cubicBezTo>
                    <a:pt x="11383" y="3998"/>
                    <a:pt x="12155" y="1598"/>
                    <a:pt x="11576" y="570"/>
                  </a:cubicBezTo>
                  <a:cubicBezTo>
                    <a:pt x="10997" y="-459"/>
                    <a:pt x="9069" y="-116"/>
                    <a:pt x="6947" y="1770"/>
                  </a:cubicBezTo>
                  <a:cubicBezTo>
                    <a:pt x="4826" y="3655"/>
                    <a:pt x="2512" y="7084"/>
                    <a:pt x="1162" y="9998"/>
                  </a:cubicBezTo>
                  <a:cubicBezTo>
                    <a:pt x="-188" y="12912"/>
                    <a:pt x="-574" y="15312"/>
                    <a:pt x="1162" y="17370"/>
                  </a:cubicBezTo>
                  <a:cubicBezTo>
                    <a:pt x="2897" y="19427"/>
                    <a:pt x="6755" y="21141"/>
                    <a:pt x="10419" y="20798"/>
                  </a:cubicBezTo>
                  <a:cubicBezTo>
                    <a:pt x="14083" y="20455"/>
                    <a:pt x="17555" y="18055"/>
                    <a:pt x="21026" y="15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930010" y="7486705"/>
              <a:ext cx="85991" cy="12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53" fill="norm" stroke="1" extrusionOk="0">
                  <a:moveTo>
                    <a:pt x="7178" y="185"/>
                  </a:moveTo>
                  <a:cubicBezTo>
                    <a:pt x="5070" y="4212"/>
                    <a:pt x="2963" y="8239"/>
                    <a:pt x="1646" y="11717"/>
                  </a:cubicBezTo>
                  <a:cubicBezTo>
                    <a:pt x="329" y="15195"/>
                    <a:pt x="-198" y="18124"/>
                    <a:pt x="65" y="18307"/>
                  </a:cubicBezTo>
                  <a:cubicBezTo>
                    <a:pt x="329" y="18490"/>
                    <a:pt x="1382" y="15928"/>
                    <a:pt x="2173" y="13548"/>
                  </a:cubicBezTo>
                  <a:cubicBezTo>
                    <a:pt x="2963" y="11168"/>
                    <a:pt x="3490" y="8972"/>
                    <a:pt x="4543" y="6409"/>
                  </a:cubicBezTo>
                  <a:cubicBezTo>
                    <a:pt x="5597" y="3846"/>
                    <a:pt x="7178" y="917"/>
                    <a:pt x="8758" y="185"/>
                  </a:cubicBezTo>
                  <a:cubicBezTo>
                    <a:pt x="10339" y="-547"/>
                    <a:pt x="11919" y="917"/>
                    <a:pt x="13236" y="4029"/>
                  </a:cubicBezTo>
                  <a:cubicBezTo>
                    <a:pt x="14553" y="7141"/>
                    <a:pt x="15607" y="11900"/>
                    <a:pt x="16924" y="15012"/>
                  </a:cubicBezTo>
                  <a:cubicBezTo>
                    <a:pt x="18241" y="18124"/>
                    <a:pt x="19822" y="19589"/>
                    <a:pt x="21402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066800" y="7457754"/>
              <a:ext cx="114300" cy="14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13832"/>
                  </a:moveTo>
                  <a:cubicBezTo>
                    <a:pt x="2800" y="11328"/>
                    <a:pt x="5600" y="8823"/>
                    <a:pt x="7800" y="7102"/>
                  </a:cubicBezTo>
                  <a:cubicBezTo>
                    <a:pt x="10000" y="5380"/>
                    <a:pt x="11600" y="4441"/>
                    <a:pt x="12800" y="3188"/>
                  </a:cubicBezTo>
                  <a:cubicBezTo>
                    <a:pt x="14000" y="1936"/>
                    <a:pt x="14800" y="371"/>
                    <a:pt x="14200" y="58"/>
                  </a:cubicBezTo>
                  <a:cubicBezTo>
                    <a:pt x="13600" y="-255"/>
                    <a:pt x="11600" y="684"/>
                    <a:pt x="9400" y="3345"/>
                  </a:cubicBezTo>
                  <a:cubicBezTo>
                    <a:pt x="7200" y="6006"/>
                    <a:pt x="4800" y="10388"/>
                    <a:pt x="3600" y="13362"/>
                  </a:cubicBezTo>
                  <a:cubicBezTo>
                    <a:pt x="2400" y="16336"/>
                    <a:pt x="2400" y="17902"/>
                    <a:pt x="3200" y="19154"/>
                  </a:cubicBezTo>
                  <a:cubicBezTo>
                    <a:pt x="4000" y="20406"/>
                    <a:pt x="5600" y="21345"/>
                    <a:pt x="8800" y="20875"/>
                  </a:cubicBezTo>
                  <a:cubicBezTo>
                    <a:pt x="12000" y="20406"/>
                    <a:pt x="16800" y="18528"/>
                    <a:pt x="21600" y="16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212850" y="7456029"/>
              <a:ext cx="88900" cy="13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2057"/>
                  </a:moveTo>
                  <a:cubicBezTo>
                    <a:pt x="3086" y="4800"/>
                    <a:pt x="6171" y="7543"/>
                    <a:pt x="7971" y="9771"/>
                  </a:cubicBezTo>
                  <a:cubicBezTo>
                    <a:pt x="9771" y="12000"/>
                    <a:pt x="10286" y="13714"/>
                    <a:pt x="10800" y="15771"/>
                  </a:cubicBezTo>
                  <a:cubicBezTo>
                    <a:pt x="11314" y="17829"/>
                    <a:pt x="11829" y="20229"/>
                    <a:pt x="11057" y="20914"/>
                  </a:cubicBezTo>
                  <a:cubicBezTo>
                    <a:pt x="10286" y="21600"/>
                    <a:pt x="8229" y="20571"/>
                    <a:pt x="7200" y="18857"/>
                  </a:cubicBezTo>
                  <a:cubicBezTo>
                    <a:pt x="6171" y="17143"/>
                    <a:pt x="6171" y="14743"/>
                    <a:pt x="8743" y="11486"/>
                  </a:cubicBezTo>
                  <a:cubicBezTo>
                    <a:pt x="11314" y="8229"/>
                    <a:pt x="1645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325033" y="7274969"/>
              <a:ext cx="289083" cy="28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98" fill="norm" stroke="1" extrusionOk="0">
                  <a:moveTo>
                    <a:pt x="10486" y="14905"/>
                  </a:moveTo>
                  <a:cubicBezTo>
                    <a:pt x="8139" y="14590"/>
                    <a:pt x="5791" y="14274"/>
                    <a:pt x="4069" y="14669"/>
                  </a:cubicBezTo>
                  <a:cubicBezTo>
                    <a:pt x="2347" y="15063"/>
                    <a:pt x="1252" y="16166"/>
                    <a:pt x="626" y="17112"/>
                  </a:cubicBezTo>
                  <a:cubicBezTo>
                    <a:pt x="0" y="18058"/>
                    <a:pt x="-157" y="18847"/>
                    <a:pt x="156" y="19399"/>
                  </a:cubicBezTo>
                  <a:cubicBezTo>
                    <a:pt x="469" y="19950"/>
                    <a:pt x="1252" y="20266"/>
                    <a:pt x="2426" y="20108"/>
                  </a:cubicBezTo>
                  <a:cubicBezTo>
                    <a:pt x="3600" y="19950"/>
                    <a:pt x="5165" y="19320"/>
                    <a:pt x="6417" y="18768"/>
                  </a:cubicBezTo>
                  <a:cubicBezTo>
                    <a:pt x="7669" y="18216"/>
                    <a:pt x="8608" y="17743"/>
                    <a:pt x="9000" y="17901"/>
                  </a:cubicBezTo>
                  <a:cubicBezTo>
                    <a:pt x="9391" y="18058"/>
                    <a:pt x="9234" y="18847"/>
                    <a:pt x="9234" y="19635"/>
                  </a:cubicBezTo>
                  <a:cubicBezTo>
                    <a:pt x="9234" y="20423"/>
                    <a:pt x="9391" y="21212"/>
                    <a:pt x="9860" y="21369"/>
                  </a:cubicBezTo>
                  <a:cubicBezTo>
                    <a:pt x="10330" y="21527"/>
                    <a:pt x="11113" y="21054"/>
                    <a:pt x="12286" y="19399"/>
                  </a:cubicBezTo>
                  <a:cubicBezTo>
                    <a:pt x="13460" y="17743"/>
                    <a:pt x="15026" y="14905"/>
                    <a:pt x="16513" y="11752"/>
                  </a:cubicBezTo>
                  <a:cubicBezTo>
                    <a:pt x="18000" y="8599"/>
                    <a:pt x="19408" y="5130"/>
                    <a:pt x="20269" y="3001"/>
                  </a:cubicBezTo>
                  <a:cubicBezTo>
                    <a:pt x="21130" y="873"/>
                    <a:pt x="21443" y="85"/>
                    <a:pt x="21365" y="6"/>
                  </a:cubicBezTo>
                  <a:cubicBezTo>
                    <a:pt x="21286" y="-73"/>
                    <a:pt x="20817" y="558"/>
                    <a:pt x="20113" y="3632"/>
                  </a:cubicBezTo>
                  <a:cubicBezTo>
                    <a:pt x="19408" y="6707"/>
                    <a:pt x="18469" y="12225"/>
                    <a:pt x="18000" y="15378"/>
                  </a:cubicBezTo>
                  <a:cubicBezTo>
                    <a:pt x="17530" y="18531"/>
                    <a:pt x="17530" y="19320"/>
                    <a:pt x="17530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638300" y="7589379"/>
              <a:ext cx="76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065866" y="7421472"/>
              <a:ext cx="126041" cy="378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45" fill="norm" stroke="1" extrusionOk="0">
                  <a:moveTo>
                    <a:pt x="1770" y="8034"/>
                  </a:moveTo>
                  <a:cubicBezTo>
                    <a:pt x="2833" y="11256"/>
                    <a:pt x="3895" y="14478"/>
                    <a:pt x="4249" y="16448"/>
                  </a:cubicBezTo>
                  <a:cubicBezTo>
                    <a:pt x="4603" y="18417"/>
                    <a:pt x="4249" y="19133"/>
                    <a:pt x="3541" y="19849"/>
                  </a:cubicBezTo>
                  <a:cubicBezTo>
                    <a:pt x="2833" y="20565"/>
                    <a:pt x="1770" y="21281"/>
                    <a:pt x="1062" y="21340"/>
                  </a:cubicBezTo>
                  <a:cubicBezTo>
                    <a:pt x="354" y="21400"/>
                    <a:pt x="0" y="20803"/>
                    <a:pt x="0" y="18417"/>
                  </a:cubicBezTo>
                  <a:cubicBezTo>
                    <a:pt x="0" y="16030"/>
                    <a:pt x="354" y="11853"/>
                    <a:pt x="1593" y="8452"/>
                  </a:cubicBezTo>
                  <a:cubicBezTo>
                    <a:pt x="2833" y="5051"/>
                    <a:pt x="4957" y="2425"/>
                    <a:pt x="6905" y="1113"/>
                  </a:cubicBezTo>
                  <a:cubicBezTo>
                    <a:pt x="8852" y="-200"/>
                    <a:pt x="10623" y="-200"/>
                    <a:pt x="13102" y="337"/>
                  </a:cubicBezTo>
                  <a:cubicBezTo>
                    <a:pt x="15580" y="874"/>
                    <a:pt x="18767" y="1948"/>
                    <a:pt x="20184" y="3201"/>
                  </a:cubicBezTo>
                  <a:cubicBezTo>
                    <a:pt x="21600" y="4454"/>
                    <a:pt x="21246" y="5886"/>
                    <a:pt x="19830" y="6901"/>
                  </a:cubicBezTo>
                  <a:cubicBezTo>
                    <a:pt x="18413" y="7915"/>
                    <a:pt x="15934" y="8512"/>
                    <a:pt x="13102" y="8392"/>
                  </a:cubicBezTo>
                  <a:cubicBezTo>
                    <a:pt x="10269" y="8273"/>
                    <a:pt x="7082" y="7438"/>
                    <a:pt x="3895" y="6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274005" y="7240129"/>
              <a:ext cx="3739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673"/>
                    <a:pt x="4168" y="7347"/>
                    <a:pt x="1326" y="10947"/>
                  </a:cubicBezTo>
                  <a:cubicBezTo>
                    <a:pt x="-1516" y="14547"/>
                    <a:pt x="758" y="18073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325255" y="7417929"/>
              <a:ext cx="189345" cy="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07" fill="norm" stroke="1" extrusionOk="0">
                  <a:moveTo>
                    <a:pt x="1309" y="0"/>
                  </a:moveTo>
                  <a:cubicBezTo>
                    <a:pt x="829" y="2571"/>
                    <a:pt x="349" y="5143"/>
                    <a:pt x="109" y="8229"/>
                  </a:cubicBezTo>
                  <a:cubicBezTo>
                    <a:pt x="-131" y="11314"/>
                    <a:pt x="-131" y="14914"/>
                    <a:pt x="1789" y="15943"/>
                  </a:cubicBezTo>
                  <a:cubicBezTo>
                    <a:pt x="3709" y="16971"/>
                    <a:pt x="7549" y="15429"/>
                    <a:pt x="9949" y="13629"/>
                  </a:cubicBezTo>
                  <a:cubicBezTo>
                    <a:pt x="12349" y="11829"/>
                    <a:pt x="13309" y="9771"/>
                    <a:pt x="13429" y="9771"/>
                  </a:cubicBezTo>
                  <a:cubicBezTo>
                    <a:pt x="13549" y="9771"/>
                    <a:pt x="12829" y="11829"/>
                    <a:pt x="12709" y="14143"/>
                  </a:cubicBezTo>
                  <a:cubicBezTo>
                    <a:pt x="12589" y="16457"/>
                    <a:pt x="13069" y="19029"/>
                    <a:pt x="14029" y="20314"/>
                  </a:cubicBezTo>
                  <a:cubicBezTo>
                    <a:pt x="14989" y="21600"/>
                    <a:pt x="16429" y="21600"/>
                    <a:pt x="17749" y="21086"/>
                  </a:cubicBezTo>
                  <a:cubicBezTo>
                    <a:pt x="19069" y="20571"/>
                    <a:pt x="20269" y="19543"/>
                    <a:pt x="2146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521313" y="7406237"/>
              <a:ext cx="101238" cy="33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37" fill="norm" stroke="1" extrusionOk="0">
                  <a:moveTo>
                    <a:pt x="21084" y="1143"/>
                  </a:moveTo>
                  <a:cubicBezTo>
                    <a:pt x="19321" y="741"/>
                    <a:pt x="17557" y="338"/>
                    <a:pt x="15574" y="137"/>
                  </a:cubicBezTo>
                  <a:cubicBezTo>
                    <a:pt x="13590" y="-64"/>
                    <a:pt x="11386" y="-64"/>
                    <a:pt x="9843" y="271"/>
                  </a:cubicBezTo>
                  <a:cubicBezTo>
                    <a:pt x="8300" y="607"/>
                    <a:pt x="7419" y="1278"/>
                    <a:pt x="6978" y="1948"/>
                  </a:cubicBezTo>
                  <a:cubicBezTo>
                    <a:pt x="6537" y="2619"/>
                    <a:pt x="6537" y="3290"/>
                    <a:pt x="7419" y="3827"/>
                  </a:cubicBezTo>
                  <a:cubicBezTo>
                    <a:pt x="8300" y="4363"/>
                    <a:pt x="10064" y="4766"/>
                    <a:pt x="11827" y="4766"/>
                  </a:cubicBezTo>
                  <a:cubicBezTo>
                    <a:pt x="13590" y="4766"/>
                    <a:pt x="15353" y="4363"/>
                    <a:pt x="16896" y="3894"/>
                  </a:cubicBezTo>
                  <a:cubicBezTo>
                    <a:pt x="18439" y="3424"/>
                    <a:pt x="19762" y="2888"/>
                    <a:pt x="20202" y="2955"/>
                  </a:cubicBezTo>
                  <a:cubicBezTo>
                    <a:pt x="20643" y="3022"/>
                    <a:pt x="20202" y="3693"/>
                    <a:pt x="19982" y="6040"/>
                  </a:cubicBezTo>
                  <a:cubicBezTo>
                    <a:pt x="19762" y="8388"/>
                    <a:pt x="19762" y="12413"/>
                    <a:pt x="19541" y="15096"/>
                  </a:cubicBezTo>
                  <a:cubicBezTo>
                    <a:pt x="19321" y="17779"/>
                    <a:pt x="18880" y="19121"/>
                    <a:pt x="16676" y="20060"/>
                  </a:cubicBezTo>
                  <a:cubicBezTo>
                    <a:pt x="14472" y="20999"/>
                    <a:pt x="10504" y="21536"/>
                    <a:pt x="7198" y="21268"/>
                  </a:cubicBezTo>
                  <a:cubicBezTo>
                    <a:pt x="3892" y="20999"/>
                    <a:pt x="1247" y="19926"/>
                    <a:pt x="366" y="18652"/>
                  </a:cubicBezTo>
                  <a:cubicBezTo>
                    <a:pt x="-516" y="17377"/>
                    <a:pt x="366" y="15901"/>
                    <a:pt x="1247" y="14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2755900" y="7506829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875327" y="7436979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440"/>
                    <a:pt x="1783" y="2880"/>
                    <a:pt x="240" y="6480"/>
                  </a:cubicBezTo>
                  <a:cubicBezTo>
                    <a:pt x="-1303" y="10080"/>
                    <a:pt x="4868" y="1584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895600" y="7379829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973916" y="7426224"/>
              <a:ext cx="141604" cy="15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055" fill="norm" stroke="1" extrusionOk="0">
                  <a:moveTo>
                    <a:pt x="3494" y="1444"/>
                  </a:moveTo>
                  <a:cubicBezTo>
                    <a:pt x="2541" y="4287"/>
                    <a:pt x="1588" y="7129"/>
                    <a:pt x="953" y="9260"/>
                  </a:cubicBezTo>
                  <a:cubicBezTo>
                    <a:pt x="318" y="11392"/>
                    <a:pt x="0" y="12813"/>
                    <a:pt x="0" y="12671"/>
                  </a:cubicBezTo>
                  <a:cubicBezTo>
                    <a:pt x="0" y="12529"/>
                    <a:pt x="318" y="10823"/>
                    <a:pt x="1588" y="8550"/>
                  </a:cubicBezTo>
                  <a:cubicBezTo>
                    <a:pt x="2859" y="6276"/>
                    <a:pt x="5082" y="3434"/>
                    <a:pt x="7782" y="1729"/>
                  </a:cubicBezTo>
                  <a:cubicBezTo>
                    <a:pt x="10482" y="23"/>
                    <a:pt x="13659" y="-545"/>
                    <a:pt x="16200" y="592"/>
                  </a:cubicBezTo>
                  <a:cubicBezTo>
                    <a:pt x="18741" y="1729"/>
                    <a:pt x="20647" y="4571"/>
                    <a:pt x="21124" y="8266"/>
                  </a:cubicBezTo>
                  <a:cubicBezTo>
                    <a:pt x="21600" y="11960"/>
                    <a:pt x="20647" y="16508"/>
                    <a:pt x="19694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473450" y="7419666"/>
              <a:ext cx="139700" cy="1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8581"/>
                  </a:moveTo>
                  <a:cubicBezTo>
                    <a:pt x="327" y="9914"/>
                    <a:pt x="655" y="11248"/>
                    <a:pt x="1636" y="11914"/>
                  </a:cubicBezTo>
                  <a:cubicBezTo>
                    <a:pt x="2618" y="12581"/>
                    <a:pt x="4255" y="12581"/>
                    <a:pt x="6545" y="11914"/>
                  </a:cubicBezTo>
                  <a:cubicBezTo>
                    <a:pt x="8836" y="11248"/>
                    <a:pt x="11782" y="9914"/>
                    <a:pt x="13745" y="8448"/>
                  </a:cubicBezTo>
                  <a:cubicBezTo>
                    <a:pt x="15709" y="6981"/>
                    <a:pt x="16691" y="5381"/>
                    <a:pt x="17182" y="3914"/>
                  </a:cubicBezTo>
                  <a:cubicBezTo>
                    <a:pt x="17673" y="2448"/>
                    <a:pt x="17673" y="1114"/>
                    <a:pt x="16855" y="448"/>
                  </a:cubicBezTo>
                  <a:cubicBezTo>
                    <a:pt x="16036" y="-219"/>
                    <a:pt x="14400" y="-219"/>
                    <a:pt x="12436" y="981"/>
                  </a:cubicBezTo>
                  <a:cubicBezTo>
                    <a:pt x="10473" y="2181"/>
                    <a:pt x="8182" y="4581"/>
                    <a:pt x="6382" y="7781"/>
                  </a:cubicBezTo>
                  <a:cubicBezTo>
                    <a:pt x="4582" y="10981"/>
                    <a:pt x="3273" y="14981"/>
                    <a:pt x="5891" y="17381"/>
                  </a:cubicBezTo>
                  <a:cubicBezTo>
                    <a:pt x="8509" y="19781"/>
                    <a:pt x="15055" y="20581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697346" y="7419630"/>
              <a:ext cx="112654" cy="16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091" fill="norm" stroke="1" extrusionOk="0">
                  <a:moveTo>
                    <a:pt x="20902" y="1403"/>
                  </a:moveTo>
                  <a:cubicBezTo>
                    <a:pt x="18153" y="593"/>
                    <a:pt x="15404" y="-217"/>
                    <a:pt x="12066" y="53"/>
                  </a:cubicBezTo>
                  <a:cubicBezTo>
                    <a:pt x="8727" y="323"/>
                    <a:pt x="4800" y="1673"/>
                    <a:pt x="2444" y="3023"/>
                  </a:cubicBezTo>
                  <a:cubicBezTo>
                    <a:pt x="87" y="4373"/>
                    <a:pt x="-698" y="5723"/>
                    <a:pt x="677" y="7208"/>
                  </a:cubicBezTo>
                  <a:cubicBezTo>
                    <a:pt x="2051" y="8693"/>
                    <a:pt x="5586" y="10313"/>
                    <a:pt x="8924" y="11933"/>
                  </a:cubicBezTo>
                  <a:cubicBezTo>
                    <a:pt x="12262" y="13553"/>
                    <a:pt x="15404" y="15173"/>
                    <a:pt x="16975" y="16658"/>
                  </a:cubicBezTo>
                  <a:cubicBezTo>
                    <a:pt x="18546" y="18143"/>
                    <a:pt x="18546" y="19493"/>
                    <a:pt x="16975" y="20303"/>
                  </a:cubicBezTo>
                  <a:cubicBezTo>
                    <a:pt x="15404" y="21113"/>
                    <a:pt x="12262" y="21383"/>
                    <a:pt x="10495" y="20708"/>
                  </a:cubicBezTo>
                  <a:cubicBezTo>
                    <a:pt x="8727" y="20033"/>
                    <a:pt x="8335" y="18413"/>
                    <a:pt x="7942" y="16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893055" y="7316329"/>
              <a:ext cx="50296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27" fill="norm" stroke="1" extrusionOk="0">
                  <a:moveTo>
                    <a:pt x="21385" y="0"/>
                  </a:moveTo>
                  <a:cubicBezTo>
                    <a:pt x="15085" y="4418"/>
                    <a:pt x="8785" y="8836"/>
                    <a:pt x="5185" y="11864"/>
                  </a:cubicBezTo>
                  <a:cubicBezTo>
                    <a:pt x="1585" y="14891"/>
                    <a:pt x="685" y="16527"/>
                    <a:pt x="235" y="17755"/>
                  </a:cubicBezTo>
                  <a:cubicBezTo>
                    <a:pt x="-215" y="18982"/>
                    <a:pt x="-215" y="19800"/>
                    <a:pt x="2035" y="20455"/>
                  </a:cubicBezTo>
                  <a:cubicBezTo>
                    <a:pt x="4285" y="21109"/>
                    <a:pt x="8785" y="21600"/>
                    <a:pt x="12385" y="21518"/>
                  </a:cubicBezTo>
                  <a:cubicBezTo>
                    <a:pt x="15985" y="21436"/>
                    <a:pt x="18685" y="20782"/>
                    <a:pt x="21385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846968" y="7379829"/>
              <a:ext cx="191633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10273"/>
                  </a:moveTo>
                  <a:cubicBezTo>
                    <a:pt x="1077" y="9483"/>
                    <a:pt x="-110" y="8693"/>
                    <a:pt x="9" y="8034"/>
                  </a:cubicBezTo>
                  <a:cubicBezTo>
                    <a:pt x="127" y="7376"/>
                    <a:pt x="1552" y="6849"/>
                    <a:pt x="3450" y="6454"/>
                  </a:cubicBezTo>
                  <a:cubicBezTo>
                    <a:pt x="5349" y="6059"/>
                    <a:pt x="7723" y="5795"/>
                    <a:pt x="10097" y="7244"/>
                  </a:cubicBezTo>
                  <a:cubicBezTo>
                    <a:pt x="12470" y="8693"/>
                    <a:pt x="14844" y="11854"/>
                    <a:pt x="16031" y="14093"/>
                  </a:cubicBezTo>
                  <a:cubicBezTo>
                    <a:pt x="17217" y="16332"/>
                    <a:pt x="17217" y="17649"/>
                    <a:pt x="17099" y="18966"/>
                  </a:cubicBezTo>
                  <a:cubicBezTo>
                    <a:pt x="16980" y="20283"/>
                    <a:pt x="16743" y="21600"/>
                    <a:pt x="16505" y="21600"/>
                  </a:cubicBezTo>
                  <a:cubicBezTo>
                    <a:pt x="16268" y="21600"/>
                    <a:pt x="16031" y="20283"/>
                    <a:pt x="16624" y="16727"/>
                  </a:cubicBezTo>
                  <a:cubicBezTo>
                    <a:pt x="17217" y="13171"/>
                    <a:pt x="18642" y="7376"/>
                    <a:pt x="19591" y="4215"/>
                  </a:cubicBezTo>
                  <a:cubicBezTo>
                    <a:pt x="20541" y="1054"/>
                    <a:pt x="21015" y="527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080139" y="7287668"/>
              <a:ext cx="459723" cy="29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0" fill="norm" stroke="1" extrusionOk="0">
                  <a:moveTo>
                    <a:pt x="1023" y="8448"/>
                  </a:moveTo>
                  <a:cubicBezTo>
                    <a:pt x="924" y="12403"/>
                    <a:pt x="826" y="16358"/>
                    <a:pt x="628" y="18640"/>
                  </a:cubicBezTo>
                  <a:cubicBezTo>
                    <a:pt x="431" y="20922"/>
                    <a:pt x="135" y="21530"/>
                    <a:pt x="37" y="21378"/>
                  </a:cubicBezTo>
                  <a:cubicBezTo>
                    <a:pt x="-62" y="21226"/>
                    <a:pt x="37" y="20313"/>
                    <a:pt x="333" y="18792"/>
                  </a:cubicBezTo>
                  <a:cubicBezTo>
                    <a:pt x="628" y="17271"/>
                    <a:pt x="1122" y="15141"/>
                    <a:pt x="1516" y="13772"/>
                  </a:cubicBezTo>
                  <a:cubicBezTo>
                    <a:pt x="1911" y="12403"/>
                    <a:pt x="2206" y="11795"/>
                    <a:pt x="2404" y="11871"/>
                  </a:cubicBezTo>
                  <a:cubicBezTo>
                    <a:pt x="2601" y="11947"/>
                    <a:pt x="2700" y="12707"/>
                    <a:pt x="2749" y="13696"/>
                  </a:cubicBezTo>
                  <a:cubicBezTo>
                    <a:pt x="2798" y="14685"/>
                    <a:pt x="2798" y="15902"/>
                    <a:pt x="2946" y="16206"/>
                  </a:cubicBezTo>
                  <a:cubicBezTo>
                    <a:pt x="3094" y="16510"/>
                    <a:pt x="3390" y="15902"/>
                    <a:pt x="3785" y="14913"/>
                  </a:cubicBezTo>
                  <a:cubicBezTo>
                    <a:pt x="4179" y="13924"/>
                    <a:pt x="4672" y="12555"/>
                    <a:pt x="5264" y="11643"/>
                  </a:cubicBezTo>
                  <a:cubicBezTo>
                    <a:pt x="5856" y="10730"/>
                    <a:pt x="6546" y="10274"/>
                    <a:pt x="6891" y="10426"/>
                  </a:cubicBezTo>
                  <a:cubicBezTo>
                    <a:pt x="7237" y="10578"/>
                    <a:pt x="7237" y="11338"/>
                    <a:pt x="7138" y="12479"/>
                  </a:cubicBezTo>
                  <a:cubicBezTo>
                    <a:pt x="7039" y="13620"/>
                    <a:pt x="6842" y="15141"/>
                    <a:pt x="6694" y="16282"/>
                  </a:cubicBezTo>
                  <a:cubicBezTo>
                    <a:pt x="6546" y="17423"/>
                    <a:pt x="6448" y="18184"/>
                    <a:pt x="6596" y="18868"/>
                  </a:cubicBezTo>
                  <a:cubicBezTo>
                    <a:pt x="6743" y="19553"/>
                    <a:pt x="7138" y="20161"/>
                    <a:pt x="7582" y="20389"/>
                  </a:cubicBezTo>
                  <a:cubicBezTo>
                    <a:pt x="8026" y="20617"/>
                    <a:pt x="8519" y="20465"/>
                    <a:pt x="9160" y="19933"/>
                  </a:cubicBezTo>
                  <a:cubicBezTo>
                    <a:pt x="9801" y="19400"/>
                    <a:pt x="10590" y="18488"/>
                    <a:pt x="11182" y="17575"/>
                  </a:cubicBezTo>
                  <a:cubicBezTo>
                    <a:pt x="11774" y="16662"/>
                    <a:pt x="12168" y="15750"/>
                    <a:pt x="12365" y="14837"/>
                  </a:cubicBezTo>
                  <a:cubicBezTo>
                    <a:pt x="12563" y="13924"/>
                    <a:pt x="12563" y="13012"/>
                    <a:pt x="12267" y="12707"/>
                  </a:cubicBezTo>
                  <a:cubicBezTo>
                    <a:pt x="11971" y="12403"/>
                    <a:pt x="11379" y="12707"/>
                    <a:pt x="10738" y="13468"/>
                  </a:cubicBezTo>
                  <a:cubicBezTo>
                    <a:pt x="10097" y="14229"/>
                    <a:pt x="9406" y="15445"/>
                    <a:pt x="9012" y="16434"/>
                  </a:cubicBezTo>
                  <a:cubicBezTo>
                    <a:pt x="8617" y="17423"/>
                    <a:pt x="8519" y="18184"/>
                    <a:pt x="8716" y="18640"/>
                  </a:cubicBezTo>
                  <a:cubicBezTo>
                    <a:pt x="8913" y="19096"/>
                    <a:pt x="9406" y="19248"/>
                    <a:pt x="10048" y="18944"/>
                  </a:cubicBezTo>
                  <a:cubicBezTo>
                    <a:pt x="10689" y="18640"/>
                    <a:pt x="11478" y="17879"/>
                    <a:pt x="11872" y="17955"/>
                  </a:cubicBezTo>
                  <a:cubicBezTo>
                    <a:pt x="12267" y="18031"/>
                    <a:pt x="12267" y="18944"/>
                    <a:pt x="12513" y="19476"/>
                  </a:cubicBezTo>
                  <a:cubicBezTo>
                    <a:pt x="12760" y="20009"/>
                    <a:pt x="13253" y="20161"/>
                    <a:pt x="13697" y="19933"/>
                  </a:cubicBezTo>
                  <a:cubicBezTo>
                    <a:pt x="14141" y="19705"/>
                    <a:pt x="14535" y="19096"/>
                    <a:pt x="15620" y="16358"/>
                  </a:cubicBezTo>
                  <a:cubicBezTo>
                    <a:pt x="16705" y="13620"/>
                    <a:pt x="18480" y="8753"/>
                    <a:pt x="19516" y="5938"/>
                  </a:cubicBezTo>
                  <a:cubicBezTo>
                    <a:pt x="20552" y="3124"/>
                    <a:pt x="20848" y="2364"/>
                    <a:pt x="21094" y="1603"/>
                  </a:cubicBezTo>
                  <a:cubicBezTo>
                    <a:pt x="21341" y="843"/>
                    <a:pt x="21538" y="82"/>
                    <a:pt x="21341" y="6"/>
                  </a:cubicBezTo>
                  <a:cubicBezTo>
                    <a:pt x="21143" y="-70"/>
                    <a:pt x="20552" y="538"/>
                    <a:pt x="19664" y="3048"/>
                  </a:cubicBezTo>
                  <a:cubicBezTo>
                    <a:pt x="18776" y="5558"/>
                    <a:pt x="17593" y="9969"/>
                    <a:pt x="17001" y="12555"/>
                  </a:cubicBezTo>
                  <a:cubicBezTo>
                    <a:pt x="16409" y="15141"/>
                    <a:pt x="16409" y="15902"/>
                    <a:pt x="16853" y="16891"/>
                  </a:cubicBezTo>
                  <a:cubicBezTo>
                    <a:pt x="17297" y="17879"/>
                    <a:pt x="18185" y="19096"/>
                    <a:pt x="18924" y="19476"/>
                  </a:cubicBezTo>
                  <a:cubicBezTo>
                    <a:pt x="19664" y="19857"/>
                    <a:pt x="20256" y="19400"/>
                    <a:pt x="20848" y="1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435385" y="7443329"/>
              <a:ext cx="257265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06" fill="norm" stroke="1" extrusionOk="0">
                  <a:moveTo>
                    <a:pt x="3991" y="0"/>
                  </a:moveTo>
                  <a:cubicBezTo>
                    <a:pt x="3106" y="686"/>
                    <a:pt x="2221" y="1371"/>
                    <a:pt x="1424" y="2229"/>
                  </a:cubicBezTo>
                  <a:cubicBezTo>
                    <a:pt x="627" y="3086"/>
                    <a:pt x="-81" y="4114"/>
                    <a:pt x="8" y="4800"/>
                  </a:cubicBezTo>
                  <a:cubicBezTo>
                    <a:pt x="96" y="5486"/>
                    <a:pt x="981" y="5829"/>
                    <a:pt x="2840" y="6000"/>
                  </a:cubicBezTo>
                  <a:cubicBezTo>
                    <a:pt x="4699" y="6171"/>
                    <a:pt x="7532" y="6171"/>
                    <a:pt x="9568" y="5657"/>
                  </a:cubicBezTo>
                  <a:cubicBezTo>
                    <a:pt x="11604" y="5143"/>
                    <a:pt x="12844" y="4114"/>
                    <a:pt x="13021" y="3257"/>
                  </a:cubicBezTo>
                  <a:cubicBezTo>
                    <a:pt x="13198" y="2400"/>
                    <a:pt x="12312" y="1714"/>
                    <a:pt x="11427" y="2057"/>
                  </a:cubicBezTo>
                  <a:cubicBezTo>
                    <a:pt x="10542" y="2400"/>
                    <a:pt x="9657" y="3771"/>
                    <a:pt x="8860" y="6343"/>
                  </a:cubicBezTo>
                  <a:cubicBezTo>
                    <a:pt x="8063" y="8914"/>
                    <a:pt x="7355" y="12686"/>
                    <a:pt x="7089" y="15429"/>
                  </a:cubicBezTo>
                  <a:cubicBezTo>
                    <a:pt x="6824" y="18171"/>
                    <a:pt x="7001" y="19886"/>
                    <a:pt x="7621" y="20743"/>
                  </a:cubicBezTo>
                  <a:cubicBezTo>
                    <a:pt x="8240" y="21600"/>
                    <a:pt x="9303" y="21600"/>
                    <a:pt x="10365" y="19886"/>
                  </a:cubicBezTo>
                  <a:cubicBezTo>
                    <a:pt x="11427" y="18171"/>
                    <a:pt x="12489" y="14743"/>
                    <a:pt x="13109" y="12000"/>
                  </a:cubicBezTo>
                  <a:cubicBezTo>
                    <a:pt x="13729" y="9257"/>
                    <a:pt x="13906" y="7200"/>
                    <a:pt x="13994" y="5314"/>
                  </a:cubicBezTo>
                  <a:cubicBezTo>
                    <a:pt x="14083" y="3429"/>
                    <a:pt x="14083" y="1714"/>
                    <a:pt x="14349" y="1886"/>
                  </a:cubicBezTo>
                  <a:cubicBezTo>
                    <a:pt x="14614" y="2057"/>
                    <a:pt x="15145" y="4114"/>
                    <a:pt x="15676" y="6857"/>
                  </a:cubicBezTo>
                  <a:cubicBezTo>
                    <a:pt x="16208" y="9600"/>
                    <a:pt x="16739" y="13029"/>
                    <a:pt x="16916" y="15600"/>
                  </a:cubicBezTo>
                  <a:cubicBezTo>
                    <a:pt x="17093" y="18171"/>
                    <a:pt x="16916" y="19886"/>
                    <a:pt x="16473" y="20229"/>
                  </a:cubicBezTo>
                  <a:cubicBezTo>
                    <a:pt x="16030" y="20571"/>
                    <a:pt x="15322" y="19543"/>
                    <a:pt x="15057" y="18171"/>
                  </a:cubicBezTo>
                  <a:cubicBezTo>
                    <a:pt x="14791" y="16800"/>
                    <a:pt x="14968" y="15086"/>
                    <a:pt x="16119" y="12514"/>
                  </a:cubicBezTo>
                  <a:cubicBezTo>
                    <a:pt x="17270" y="9943"/>
                    <a:pt x="19394" y="6514"/>
                    <a:pt x="21519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4667249" y="7466241"/>
              <a:ext cx="82551" cy="18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4" fill="norm" stroke="1" extrusionOk="0">
                  <a:moveTo>
                    <a:pt x="21600" y="2497"/>
                  </a:moveTo>
                  <a:cubicBezTo>
                    <a:pt x="19938" y="1515"/>
                    <a:pt x="18277" y="533"/>
                    <a:pt x="15785" y="165"/>
                  </a:cubicBezTo>
                  <a:cubicBezTo>
                    <a:pt x="13292" y="-203"/>
                    <a:pt x="9969" y="42"/>
                    <a:pt x="8308" y="902"/>
                  </a:cubicBezTo>
                  <a:cubicBezTo>
                    <a:pt x="6646" y="1761"/>
                    <a:pt x="6646" y="3233"/>
                    <a:pt x="8308" y="5074"/>
                  </a:cubicBezTo>
                  <a:cubicBezTo>
                    <a:pt x="9969" y="6915"/>
                    <a:pt x="13292" y="9124"/>
                    <a:pt x="15231" y="10965"/>
                  </a:cubicBezTo>
                  <a:cubicBezTo>
                    <a:pt x="17169" y="12806"/>
                    <a:pt x="17723" y="14279"/>
                    <a:pt x="15785" y="16120"/>
                  </a:cubicBezTo>
                  <a:cubicBezTo>
                    <a:pt x="13846" y="17961"/>
                    <a:pt x="9415" y="20170"/>
                    <a:pt x="6369" y="20783"/>
                  </a:cubicBezTo>
                  <a:cubicBezTo>
                    <a:pt x="3323" y="21397"/>
                    <a:pt x="1662" y="20415"/>
                    <a:pt x="0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220643" y="7493727"/>
              <a:ext cx="208607" cy="16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887" fill="norm" stroke="1" extrusionOk="0">
                  <a:moveTo>
                    <a:pt x="13648" y="5582"/>
                  </a:moveTo>
                  <a:cubicBezTo>
                    <a:pt x="13867" y="3738"/>
                    <a:pt x="14085" y="1894"/>
                    <a:pt x="13539" y="840"/>
                  </a:cubicBezTo>
                  <a:cubicBezTo>
                    <a:pt x="12994" y="-214"/>
                    <a:pt x="11685" y="-477"/>
                    <a:pt x="9612" y="1235"/>
                  </a:cubicBezTo>
                  <a:cubicBezTo>
                    <a:pt x="7539" y="2947"/>
                    <a:pt x="4703" y="6635"/>
                    <a:pt x="2848" y="9796"/>
                  </a:cubicBezTo>
                  <a:cubicBezTo>
                    <a:pt x="994" y="12957"/>
                    <a:pt x="121" y="15591"/>
                    <a:pt x="12" y="17435"/>
                  </a:cubicBezTo>
                  <a:cubicBezTo>
                    <a:pt x="-97" y="19279"/>
                    <a:pt x="558" y="20333"/>
                    <a:pt x="1539" y="20728"/>
                  </a:cubicBezTo>
                  <a:cubicBezTo>
                    <a:pt x="2521" y="21123"/>
                    <a:pt x="3830" y="20860"/>
                    <a:pt x="5903" y="19016"/>
                  </a:cubicBezTo>
                  <a:cubicBezTo>
                    <a:pt x="7976" y="17172"/>
                    <a:pt x="10812" y="13747"/>
                    <a:pt x="12448" y="11113"/>
                  </a:cubicBezTo>
                  <a:cubicBezTo>
                    <a:pt x="14085" y="8479"/>
                    <a:pt x="14521" y="6635"/>
                    <a:pt x="14630" y="6372"/>
                  </a:cubicBezTo>
                  <a:cubicBezTo>
                    <a:pt x="14739" y="6108"/>
                    <a:pt x="14521" y="7425"/>
                    <a:pt x="14412" y="8874"/>
                  </a:cubicBezTo>
                  <a:cubicBezTo>
                    <a:pt x="14303" y="10323"/>
                    <a:pt x="14303" y="11903"/>
                    <a:pt x="15503" y="13484"/>
                  </a:cubicBezTo>
                  <a:cubicBezTo>
                    <a:pt x="16703" y="15064"/>
                    <a:pt x="19103" y="16645"/>
                    <a:pt x="21503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480049" y="7506829"/>
              <a:ext cx="139701" cy="14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3812"/>
                  </a:moveTo>
                  <a:cubicBezTo>
                    <a:pt x="3273" y="5718"/>
                    <a:pt x="6545" y="7624"/>
                    <a:pt x="9164" y="9529"/>
                  </a:cubicBezTo>
                  <a:cubicBezTo>
                    <a:pt x="11782" y="11435"/>
                    <a:pt x="13745" y="13341"/>
                    <a:pt x="14891" y="15247"/>
                  </a:cubicBezTo>
                  <a:cubicBezTo>
                    <a:pt x="16036" y="17153"/>
                    <a:pt x="16364" y="19059"/>
                    <a:pt x="15382" y="20171"/>
                  </a:cubicBezTo>
                  <a:cubicBezTo>
                    <a:pt x="14400" y="21282"/>
                    <a:pt x="12109" y="21600"/>
                    <a:pt x="10473" y="21124"/>
                  </a:cubicBezTo>
                  <a:cubicBezTo>
                    <a:pt x="8836" y="20647"/>
                    <a:pt x="7855" y="19376"/>
                    <a:pt x="8345" y="16518"/>
                  </a:cubicBezTo>
                  <a:cubicBezTo>
                    <a:pt x="8836" y="13659"/>
                    <a:pt x="10800" y="9212"/>
                    <a:pt x="13255" y="6194"/>
                  </a:cubicBezTo>
                  <a:cubicBezTo>
                    <a:pt x="15709" y="3176"/>
                    <a:pt x="18655" y="1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683250" y="7489225"/>
              <a:ext cx="196850" cy="15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7579"/>
                  </a:moveTo>
                  <a:cubicBezTo>
                    <a:pt x="1161" y="7867"/>
                    <a:pt x="2323" y="8155"/>
                    <a:pt x="3484" y="7723"/>
                  </a:cubicBezTo>
                  <a:cubicBezTo>
                    <a:pt x="4645" y="7291"/>
                    <a:pt x="5806" y="6139"/>
                    <a:pt x="6387" y="4699"/>
                  </a:cubicBezTo>
                  <a:cubicBezTo>
                    <a:pt x="6968" y="3259"/>
                    <a:pt x="6968" y="1531"/>
                    <a:pt x="6387" y="667"/>
                  </a:cubicBezTo>
                  <a:cubicBezTo>
                    <a:pt x="5806" y="-197"/>
                    <a:pt x="4645" y="-197"/>
                    <a:pt x="3484" y="523"/>
                  </a:cubicBezTo>
                  <a:cubicBezTo>
                    <a:pt x="2323" y="1243"/>
                    <a:pt x="1161" y="2683"/>
                    <a:pt x="929" y="5995"/>
                  </a:cubicBezTo>
                  <a:cubicBezTo>
                    <a:pt x="697" y="9307"/>
                    <a:pt x="1394" y="14491"/>
                    <a:pt x="4994" y="17371"/>
                  </a:cubicBezTo>
                  <a:cubicBezTo>
                    <a:pt x="8594" y="20251"/>
                    <a:pt x="15097" y="20827"/>
                    <a:pt x="2160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246283" y="7554599"/>
              <a:ext cx="256117" cy="11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526" fill="norm" stroke="1" extrusionOk="0">
                  <a:moveTo>
                    <a:pt x="8144" y="1680"/>
                  </a:moveTo>
                  <a:cubicBezTo>
                    <a:pt x="6728" y="543"/>
                    <a:pt x="5312" y="-594"/>
                    <a:pt x="3984" y="353"/>
                  </a:cubicBezTo>
                  <a:cubicBezTo>
                    <a:pt x="2656" y="1301"/>
                    <a:pt x="1416" y="4332"/>
                    <a:pt x="708" y="6795"/>
                  </a:cubicBezTo>
                  <a:cubicBezTo>
                    <a:pt x="0" y="9259"/>
                    <a:pt x="-177" y="11153"/>
                    <a:pt x="177" y="13806"/>
                  </a:cubicBezTo>
                  <a:cubicBezTo>
                    <a:pt x="531" y="16459"/>
                    <a:pt x="1416" y="19869"/>
                    <a:pt x="3984" y="20438"/>
                  </a:cubicBezTo>
                  <a:cubicBezTo>
                    <a:pt x="6551" y="21006"/>
                    <a:pt x="10800" y="18732"/>
                    <a:pt x="13367" y="16838"/>
                  </a:cubicBezTo>
                  <a:cubicBezTo>
                    <a:pt x="15934" y="14943"/>
                    <a:pt x="16820" y="13427"/>
                    <a:pt x="17439" y="11722"/>
                  </a:cubicBezTo>
                  <a:cubicBezTo>
                    <a:pt x="18059" y="10017"/>
                    <a:pt x="18413" y="8122"/>
                    <a:pt x="18059" y="6985"/>
                  </a:cubicBezTo>
                  <a:cubicBezTo>
                    <a:pt x="17705" y="5848"/>
                    <a:pt x="16643" y="5469"/>
                    <a:pt x="15757" y="5848"/>
                  </a:cubicBezTo>
                  <a:cubicBezTo>
                    <a:pt x="14872" y="6227"/>
                    <a:pt x="14164" y="7364"/>
                    <a:pt x="13544" y="8690"/>
                  </a:cubicBezTo>
                  <a:cubicBezTo>
                    <a:pt x="12925" y="10017"/>
                    <a:pt x="12393" y="11532"/>
                    <a:pt x="12128" y="13238"/>
                  </a:cubicBezTo>
                  <a:cubicBezTo>
                    <a:pt x="11862" y="14943"/>
                    <a:pt x="11862" y="16838"/>
                    <a:pt x="12305" y="17974"/>
                  </a:cubicBezTo>
                  <a:cubicBezTo>
                    <a:pt x="12748" y="19111"/>
                    <a:pt x="13633" y="19490"/>
                    <a:pt x="14961" y="19111"/>
                  </a:cubicBezTo>
                  <a:cubicBezTo>
                    <a:pt x="16289" y="18732"/>
                    <a:pt x="18059" y="17595"/>
                    <a:pt x="19210" y="15132"/>
                  </a:cubicBezTo>
                  <a:cubicBezTo>
                    <a:pt x="20361" y="12669"/>
                    <a:pt x="20892" y="8880"/>
                    <a:pt x="21423" y="5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568793" y="7539703"/>
              <a:ext cx="143157" cy="17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97" fill="norm" stroke="1" extrusionOk="0">
                  <a:moveTo>
                    <a:pt x="1471" y="8553"/>
                  </a:moveTo>
                  <a:cubicBezTo>
                    <a:pt x="1154" y="11187"/>
                    <a:pt x="836" y="13821"/>
                    <a:pt x="518" y="15797"/>
                  </a:cubicBezTo>
                  <a:cubicBezTo>
                    <a:pt x="201" y="17773"/>
                    <a:pt x="-117" y="19090"/>
                    <a:pt x="42" y="18958"/>
                  </a:cubicBezTo>
                  <a:cubicBezTo>
                    <a:pt x="201" y="18826"/>
                    <a:pt x="836" y="17246"/>
                    <a:pt x="3059" y="13953"/>
                  </a:cubicBezTo>
                  <a:cubicBezTo>
                    <a:pt x="5283" y="10660"/>
                    <a:pt x="9095" y="5656"/>
                    <a:pt x="11795" y="2890"/>
                  </a:cubicBezTo>
                  <a:cubicBezTo>
                    <a:pt x="14495" y="124"/>
                    <a:pt x="16083" y="-403"/>
                    <a:pt x="17354" y="256"/>
                  </a:cubicBezTo>
                  <a:cubicBezTo>
                    <a:pt x="18624" y="914"/>
                    <a:pt x="19577" y="2758"/>
                    <a:pt x="20212" y="6446"/>
                  </a:cubicBezTo>
                  <a:cubicBezTo>
                    <a:pt x="20848" y="10134"/>
                    <a:pt x="21165" y="15665"/>
                    <a:pt x="21483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6737350" y="7542988"/>
              <a:ext cx="81371" cy="15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29" fill="norm" stroke="1" extrusionOk="0">
                  <a:moveTo>
                    <a:pt x="14954" y="14475"/>
                  </a:moveTo>
                  <a:cubicBezTo>
                    <a:pt x="17169" y="11220"/>
                    <a:pt x="19385" y="7965"/>
                    <a:pt x="20492" y="5450"/>
                  </a:cubicBezTo>
                  <a:cubicBezTo>
                    <a:pt x="21600" y="2935"/>
                    <a:pt x="21600" y="1159"/>
                    <a:pt x="20215" y="420"/>
                  </a:cubicBezTo>
                  <a:cubicBezTo>
                    <a:pt x="18831" y="-320"/>
                    <a:pt x="16062" y="-24"/>
                    <a:pt x="14123" y="864"/>
                  </a:cubicBezTo>
                  <a:cubicBezTo>
                    <a:pt x="12185" y="1751"/>
                    <a:pt x="11077" y="3231"/>
                    <a:pt x="11077" y="5450"/>
                  </a:cubicBezTo>
                  <a:cubicBezTo>
                    <a:pt x="11077" y="7669"/>
                    <a:pt x="12185" y="10628"/>
                    <a:pt x="13569" y="12699"/>
                  </a:cubicBezTo>
                  <a:cubicBezTo>
                    <a:pt x="14954" y="14770"/>
                    <a:pt x="16615" y="15954"/>
                    <a:pt x="17723" y="17285"/>
                  </a:cubicBezTo>
                  <a:cubicBezTo>
                    <a:pt x="18831" y="18617"/>
                    <a:pt x="19385" y="20096"/>
                    <a:pt x="16338" y="20688"/>
                  </a:cubicBezTo>
                  <a:cubicBezTo>
                    <a:pt x="13292" y="21280"/>
                    <a:pt x="6646" y="20984"/>
                    <a:pt x="0" y="20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6877050" y="7608429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927850" y="7487779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457"/>
                    <a:pt x="2880" y="11314"/>
                    <a:pt x="6480" y="7714"/>
                  </a:cubicBezTo>
                  <a:cubicBezTo>
                    <a:pt x="10080" y="4114"/>
                    <a:pt x="158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014809" y="7535165"/>
              <a:ext cx="65441" cy="17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993" fill="norm" stroke="1" extrusionOk="0">
                  <a:moveTo>
                    <a:pt x="20869" y="8795"/>
                  </a:moveTo>
                  <a:cubicBezTo>
                    <a:pt x="17494" y="6254"/>
                    <a:pt x="14119" y="3713"/>
                    <a:pt x="10744" y="2061"/>
                  </a:cubicBezTo>
                  <a:cubicBezTo>
                    <a:pt x="7369" y="409"/>
                    <a:pt x="3994" y="-353"/>
                    <a:pt x="1969" y="155"/>
                  </a:cubicBezTo>
                  <a:cubicBezTo>
                    <a:pt x="-56" y="663"/>
                    <a:pt x="-731" y="2442"/>
                    <a:pt x="957" y="4729"/>
                  </a:cubicBezTo>
                  <a:cubicBezTo>
                    <a:pt x="2644" y="7016"/>
                    <a:pt x="6694" y="9812"/>
                    <a:pt x="9731" y="12099"/>
                  </a:cubicBezTo>
                  <a:cubicBezTo>
                    <a:pt x="12769" y="14386"/>
                    <a:pt x="14794" y="16165"/>
                    <a:pt x="15131" y="17689"/>
                  </a:cubicBezTo>
                  <a:cubicBezTo>
                    <a:pt x="15469" y="19214"/>
                    <a:pt x="14119" y="20485"/>
                    <a:pt x="11419" y="20866"/>
                  </a:cubicBezTo>
                  <a:cubicBezTo>
                    <a:pt x="8719" y="21247"/>
                    <a:pt x="4669" y="20739"/>
                    <a:pt x="2982" y="19722"/>
                  </a:cubicBezTo>
                  <a:cubicBezTo>
                    <a:pt x="1294" y="18706"/>
                    <a:pt x="1969" y="17181"/>
                    <a:pt x="2644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120075" y="7411579"/>
              <a:ext cx="99875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93" fill="norm" stroke="1" extrusionOk="0">
                  <a:moveTo>
                    <a:pt x="21233" y="0"/>
                  </a:moveTo>
                  <a:cubicBezTo>
                    <a:pt x="14933" y="3795"/>
                    <a:pt x="8633" y="7589"/>
                    <a:pt x="4808" y="10946"/>
                  </a:cubicBezTo>
                  <a:cubicBezTo>
                    <a:pt x="983" y="14303"/>
                    <a:pt x="-367" y="17222"/>
                    <a:pt x="83" y="18973"/>
                  </a:cubicBezTo>
                  <a:cubicBezTo>
                    <a:pt x="533" y="20724"/>
                    <a:pt x="2783" y="21308"/>
                    <a:pt x="5483" y="21454"/>
                  </a:cubicBezTo>
                  <a:cubicBezTo>
                    <a:pt x="8183" y="21600"/>
                    <a:pt x="11333" y="21308"/>
                    <a:pt x="14483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120235" y="7589370"/>
              <a:ext cx="80666" cy="3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468" fill="norm" stroke="1" extrusionOk="0">
                  <a:moveTo>
                    <a:pt x="9476" y="13647"/>
                  </a:moveTo>
                  <a:cubicBezTo>
                    <a:pt x="5045" y="7963"/>
                    <a:pt x="615" y="2279"/>
                    <a:pt x="61" y="573"/>
                  </a:cubicBezTo>
                  <a:cubicBezTo>
                    <a:pt x="-493" y="-1132"/>
                    <a:pt x="2830" y="1142"/>
                    <a:pt x="6984" y="5121"/>
                  </a:cubicBezTo>
                  <a:cubicBezTo>
                    <a:pt x="11138" y="9100"/>
                    <a:pt x="16122" y="14784"/>
                    <a:pt x="21107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7208900" y="7570413"/>
              <a:ext cx="85804" cy="14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173" fill="norm" stroke="1" extrusionOk="0">
                  <a:moveTo>
                    <a:pt x="7313" y="8988"/>
                  </a:moveTo>
                  <a:cubicBezTo>
                    <a:pt x="9370" y="8088"/>
                    <a:pt x="11428" y="7188"/>
                    <a:pt x="13742" y="6288"/>
                  </a:cubicBezTo>
                  <a:cubicBezTo>
                    <a:pt x="16056" y="5388"/>
                    <a:pt x="18628" y="4488"/>
                    <a:pt x="19913" y="3288"/>
                  </a:cubicBezTo>
                  <a:cubicBezTo>
                    <a:pt x="21199" y="2088"/>
                    <a:pt x="21199" y="588"/>
                    <a:pt x="19656" y="138"/>
                  </a:cubicBezTo>
                  <a:cubicBezTo>
                    <a:pt x="18113" y="-312"/>
                    <a:pt x="15028" y="288"/>
                    <a:pt x="11428" y="2688"/>
                  </a:cubicBezTo>
                  <a:cubicBezTo>
                    <a:pt x="7828" y="5088"/>
                    <a:pt x="3713" y="9288"/>
                    <a:pt x="1656" y="12588"/>
                  </a:cubicBezTo>
                  <a:cubicBezTo>
                    <a:pt x="-401" y="15888"/>
                    <a:pt x="-401" y="18288"/>
                    <a:pt x="885" y="19638"/>
                  </a:cubicBezTo>
                  <a:cubicBezTo>
                    <a:pt x="2170" y="20988"/>
                    <a:pt x="4742" y="21288"/>
                    <a:pt x="7313" y="21138"/>
                  </a:cubicBezTo>
                  <a:cubicBezTo>
                    <a:pt x="9885" y="20988"/>
                    <a:pt x="12456" y="20388"/>
                    <a:pt x="15028" y="19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7327343" y="7597614"/>
              <a:ext cx="113485" cy="13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95" fill="norm" stroke="1" extrusionOk="0">
                  <a:moveTo>
                    <a:pt x="10707" y="5866"/>
                  </a:moveTo>
                  <a:cubicBezTo>
                    <a:pt x="8744" y="6209"/>
                    <a:pt x="6780" y="6552"/>
                    <a:pt x="5209" y="7581"/>
                  </a:cubicBezTo>
                  <a:cubicBezTo>
                    <a:pt x="3638" y="8609"/>
                    <a:pt x="2460" y="10324"/>
                    <a:pt x="1478" y="12381"/>
                  </a:cubicBezTo>
                  <a:cubicBezTo>
                    <a:pt x="496" y="14438"/>
                    <a:pt x="-289" y="16838"/>
                    <a:pt x="104" y="17181"/>
                  </a:cubicBezTo>
                  <a:cubicBezTo>
                    <a:pt x="496" y="17524"/>
                    <a:pt x="2067" y="15809"/>
                    <a:pt x="4424" y="13238"/>
                  </a:cubicBezTo>
                  <a:cubicBezTo>
                    <a:pt x="6780" y="10666"/>
                    <a:pt x="9922" y="7238"/>
                    <a:pt x="12867" y="4495"/>
                  </a:cubicBezTo>
                  <a:cubicBezTo>
                    <a:pt x="15813" y="1752"/>
                    <a:pt x="18562" y="-305"/>
                    <a:pt x="19936" y="38"/>
                  </a:cubicBezTo>
                  <a:cubicBezTo>
                    <a:pt x="21311" y="381"/>
                    <a:pt x="21311" y="3124"/>
                    <a:pt x="20526" y="7066"/>
                  </a:cubicBezTo>
                  <a:cubicBezTo>
                    <a:pt x="19740" y="11009"/>
                    <a:pt x="18169" y="16152"/>
                    <a:pt x="16598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7526501" y="7417929"/>
              <a:ext cx="169699" cy="32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13" fill="norm" stroke="1" extrusionOk="0">
                  <a:moveTo>
                    <a:pt x="21379" y="0"/>
                  </a:moveTo>
                  <a:cubicBezTo>
                    <a:pt x="19246" y="831"/>
                    <a:pt x="17112" y="1662"/>
                    <a:pt x="14046" y="4154"/>
                  </a:cubicBezTo>
                  <a:cubicBezTo>
                    <a:pt x="10979" y="6646"/>
                    <a:pt x="6979" y="10800"/>
                    <a:pt x="4446" y="13569"/>
                  </a:cubicBezTo>
                  <a:cubicBezTo>
                    <a:pt x="1912" y="16338"/>
                    <a:pt x="846" y="17723"/>
                    <a:pt x="312" y="18900"/>
                  </a:cubicBezTo>
                  <a:cubicBezTo>
                    <a:pt x="-221" y="20077"/>
                    <a:pt x="-221" y="21046"/>
                    <a:pt x="1512" y="21323"/>
                  </a:cubicBezTo>
                  <a:cubicBezTo>
                    <a:pt x="3246" y="21600"/>
                    <a:pt x="6712" y="21185"/>
                    <a:pt x="10179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7528469" y="7557629"/>
              <a:ext cx="18043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054" y="21600"/>
                  </a:moveTo>
                  <a:cubicBezTo>
                    <a:pt x="309" y="16800"/>
                    <a:pt x="-436" y="12000"/>
                    <a:pt x="309" y="7800"/>
                  </a:cubicBezTo>
                  <a:cubicBezTo>
                    <a:pt x="1054" y="3600"/>
                    <a:pt x="3288" y="0"/>
                    <a:pt x="7012" y="0"/>
                  </a:cubicBezTo>
                  <a:cubicBezTo>
                    <a:pt x="10736" y="0"/>
                    <a:pt x="15950" y="3600"/>
                    <a:pt x="2116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9467850" y="2477367"/>
              <a:ext cx="336550" cy="29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679" y="18121"/>
                    <a:pt x="1358" y="14774"/>
                    <a:pt x="1902" y="11960"/>
                  </a:cubicBezTo>
                  <a:cubicBezTo>
                    <a:pt x="2445" y="9146"/>
                    <a:pt x="2853" y="6864"/>
                    <a:pt x="3125" y="4963"/>
                  </a:cubicBezTo>
                  <a:cubicBezTo>
                    <a:pt x="3396" y="3061"/>
                    <a:pt x="3532" y="1540"/>
                    <a:pt x="3532" y="1160"/>
                  </a:cubicBezTo>
                  <a:cubicBezTo>
                    <a:pt x="3532" y="780"/>
                    <a:pt x="3396" y="1540"/>
                    <a:pt x="3125" y="3594"/>
                  </a:cubicBezTo>
                  <a:cubicBezTo>
                    <a:pt x="2853" y="5647"/>
                    <a:pt x="2445" y="8994"/>
                    <a:pt x="2309" y="11656"/>
                  </a:cubicBezTo>
                  <a:cubicBezTo>
                    <a:pt x="2174" y="14318"/>
                    <a:pt x="2309" y="16295"/>
                    <a:pt x="2581" y="17588"/>
                  </a:cubicBezTo>
                  <a:cubicBezTo>
                    <a:pt x="2853" y="18881"/>
                    <a:pt x="3260" y="19490"/>
                    <a:pt x="3872" y="19794"/>
                  </a:cubicBezTo>
                  <a:cubicBezTo>
                    <a:pt x="4483" y="20098"/>
                    <a:pt x="5298" y="20098"/>
                    <a:pt x="6589" y="18425"/>
                  </a:cubicBezTo>
                  <a:cubicBezTo>
                    <a:pt x="7879" y="16752"/>
                    <a:pt x="9645" y="13405"/>
                    <a:pt x="10868" y="10439"/>
                  </a:cubicBezTo>
                  <a:cubicBezTo>
                    <a:pt x="12091" y="7473"/>
                    <a:pt x="12770" y="4887"/>
                    <a:pt x="13177" y="3061"/>
                  </a:cubicBezTo>
                  <a:cubicBezTo>
                    <a:pt x="13585" y="1236"/>
                    <a:pt x="13721" y="171"/>
                    <a:pt x="13789" y="19"/>
                  </a:cubicBezTo>
                  <a:cubicBezTo>
                    <a:pt x="13857" y="-133"/>
                    <a:pt x="13857" y="628"/>
                    <a:pt x="14468" y="2681"/>
                  </a:cubicBezTo>
                  <a:cubicBezTo>
                    <a:pt x="15079" y="4735"/>
                    <a:pt x="16302" y="8081"/>
                    <a:pt x="17592" y="10363"/>
                  </a:cubicBezTo>
                  <a:cubicBezTo>
                    <a:pt x="18883" y="12644"/>
                    <a:pt x="20242" y="13861"/>
                    <a:pt x="21600" y="15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554973" y="2286865"/>
              <a:ext cx="185928" cy="16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61" fill="norm" stroke="1" extrusionOk="0">
                  <a:moveTo>
                    <a:pt x="8940" y="5776"/>
                  </a:moveTo>
                  <a:cubicBezTo>
                    <a:pt x="7727" y="6050"/>
                    <a:pt x="6514" y="6323"/>
                    <a:pt x="5664" y="7143"/>
                  </a:cubicBezTo>
                  <a:cubicBezTo>
                    <a:pt x="4815" y="7964"/>
                    <a:pt x="4329" y="9331"/>
                    <a:pt x="3358" y="11518"/>
                  </a:cubicBezTo>
                  <a:cubicBezTo>
                    <a:pt x="2388" y="13705"/>
                    <a:pt x="931" y="16713"/>
                    <a:pt x="325" y="17533"/>
                  </a:cubicBezTo>
                  <a:cubicBezTo>
                    <a:pt x="-282" y="18353"/>
                    <a:pt x="-39" y="16986"/>
                    <a:pt x="1053" y="14389"/>
                  </a:cubicBezTo>
                  <a:cubicBezTo>
                    <a:pt x="2145" y="11791"/>
                    <a:pt x="4087" y="7964"/>
                    <a:pt x="5785" y="5093"/>
                  </a:cubicBezTo>
                  <a:cubicBezTo>
                    <a:pt x="7484" y="2222"/>
                    <a:pt x="8940" y="308"/>
                    <a:pt x="10033" y="34"/>
                  </a:cubicBezTo>
                  <a:cubicBezTo>
                    <a:pt x="11125" y="-239"/>
                    <a:pt x="11853" y="1128"/>
                    <a:pt x="12824" y="4272"/>
                  </a:cubicBezTo>
                  <a:cubicBezTo>
                    <a:pt x="13794" y="7417"/>
                    <a:pt x="15008" y="12338"/>
                    <a:pt x="16464" y="15483"/>
                  </a:cubicBezTo>
                  <a:cubicBezTo>
                    <a:pt x="17920" y="18627"/>
                    <a:pt x="19619" y="19994"/>
                    <a:pt x="21318" y="21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867900" y="248397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9886949" y="2604629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353587" y="2261729"/>
              <a:ext cx="168364" cy="21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44" fill="norm" stroke="1" extrusionOk="0">
                  <a:moveTo>
                    <a:pt x="21476" y="0"/>
                  </a:moveTo>
                  <a:cubicBezTo>
                    <a:pt x="16346" y="2700"/>
                    <a:pt x="11216" y="5400"/>
                    <a:pt x="7976" y="7269"/>
                  </a:cubicBezTo>
                  <a:cubicBezTo>
                    <a:pt x="4736" y="9138"/>
                    <a:pt x="3386" y="10177"/>
                    <a:pt x="3386" y="10800"/>
                  </a:cubicBezTo>
                  <a:cubicBezTo>
                    <a:pt x="3386" y="11423"/>
                    <a:pt x="4736" y="11631"/>
                    <a:pt x="6896" y="11423"/>
                  </a:cubicBezTo>
                  <a:cubicBezTo>
                    <a:pt x="9056" y="11215"/>
                    <a:pt x="12026" y="10592"/>
                    <a:pt x="14186" y="10281"/>
                  </a:cubicBezTo>
                  <a:cubicBezTo>
                    <a:pt x="16346" y="9969"/>
                    <a:pt x="17696" y="9969"/>
                    <a:pt x="17831" y="10488"/>
                  </a:cubicBezTo>
                  <a:cubicBezTo>
                    <a:pt x="17966" y="11008"/>
                    <a:pt x="16886" y="12046"/>
                    <a:pt x="14051" y="13500"/>
                  </a:cubicBezTo>
                  <a:cubicBezTo>
                    <a:pt x="11216" y="14954"/>
                    <a:pt x="6626" y="16823"/>
                    <a:pt x="3791" y="18173"/>
                  </a:cubicBezTo>
                  <a:cubicBezTo>
                    <a:pt x="956" y="19523"/>
                    <a:pt x="-124" y="20354"/>
                    <a:pt x="11" y="20873"/>
                  </a:cubicBezTo>
                  <a:cubicBezTo>
                    <a:pt x="146" y="21392"/>
                    <a:pt x="1496" y="21600"/>
                    <a:pt x="5276" y="20873"/>
                  </a:cubicBezTo>
                  <a:cubicBezTo>
                    <a:pt x="9056" y="20146"/>
                    <a:pt x="15266" y="18485"/>
                    <a:pt x="21476" y="168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585450" y="2280779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0617200" y="2234638"/>
              <a:ext cx="101095" cy="23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0" fill="norm" stroke="1" extrusionOk="0">
                  <a:moveTo>
                    <a:pt x="20250" y="5887"/>
                  </a:moveTo>
                  <a:cubicBezTo>
                    <a:pt x="20700" y="4931"/>
                    <a:pt x="21150" y="3975"/>
                    <a:pt x="21375" y="2828"/>
                  </a:cubicBezTo>
                  <a:cubicBezTo>
                    <a:pt x="21600" y="1682"/>
                    <a:pt x="21600" y="343"/>
                    <a:pt x="20475" y="57"/>
                  </a:cubicBezTo>
                  <a:cubicBezTo>
                    <a:pt x="19350" y="-230"/>
                    <a:pt x="17100" y="535"/>
                    <a:pt x="13725" y="3020"/>
                  </a:cubicBezTo>
                  <a:cubicBezTo>
                    <a:pt x="10350" y="5505"/>
                    <a:pt x="5850" y="9710"/>
                    <a:pt x="3375" y="13055"/>
                  </a:cubicBezTo>
                  <a:cubicBezTo>
                    <a:pt x="900" y="16400"/>
                    <a:pt x="450" y="188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0744199" y="2369679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0756900" y="2268028"/>
              <a:ext cx="50800" cy="6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21600" y="1921"/>
                  </a:moveTo>
                  <a:cubicBezTo>
                    <a:pt x="17100" y="651"/>
                    <a:pt x="12600" y="-620"/>
                    <a:pt x="9900" y="333"/>
                  </a:cubicBezTo>
                  <a:cubicBezTo>
                    <a:pt x="7200" y="1286"/>
                    <a:pt x="6300" y="4462"/>
                    <a:pt x="9450" y="5733"/>
                  </a:cubicBezTo>
                  <a:cubicBezTo>
                    <a:pt x="12600" y="7004"/>
                    <a:pt x="19800" y="6368"/>
                    <a:pt x="20250" y="6368"/>
                  </a:cubicBezTo>
                  <a:cubicBezTo>
                    <a:pt x="20700" y="6368"/>
                    <a:pt x="14400" y="7004"/>
                    <a:pt x="9900" y="9545"/>
                  </a:cubicBezTo>
                  <a:cubicBezTo>
                    <a:pt x="5400" y="12086"/>
                    <a:pt x="2700" y="16533"/>
                    <a:pt x="0" y="209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0350500" y="2553829"/>
              <a:ext cx="374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5709"/>
                    <a:pt x="7566" y="9818"/>
                    <a:pt x="11166" y="6218"/>
                  </a:cubicBezTo>
                  <a:cubicBezTo>
                    <a:pt x="14766" y="2618"/>
                    <a:pt x="1818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0581986" y="2618276"/>
              <a:ext cx="155864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1" fill="norm" stroke="1" extrusionOk="0">
                  <a:moveTo>
                    <a:pt x="4856" y="1599"/>
                  </a:moveTo>
                  <a:cubicBezTo>
                    <a:pt x="3397" y="4191"/>
                    <a:pt x="1937" y="6783"/>
                    <a:pt x="1208" y="9375"/>
                  </a:cubicBezTo>
                  <a:cubicBezTo>
                    <a:pt x="478" y="11967"/>
                    <a:pt x="478" y="14559"/>
                    <a:pt x="332" y="16575"/>
                  </a:cubicBezTo>
                  <a:cubicBezTo>
                    <a:pt x="186" y="18591"/>
                    <a:pt x="-106" y="20031"/>
                    <a:pt x="40" y="19743"/>
                  </a:cubicBezTo>
                  <a:cubicBezTo>
                    <a:pt x="186" y="19455"/>
                    <a:pt x="770" y="17439"/>
                    <a:pt x="2229" y="14127"/>
                  </a:cubicBezTo>
                  <a:cubicBezTo>
                    <a:pt x="3689" y="10815"/>
                    <a:pt x="6024" y="6207"/>
                    <a:pt x="7921" y="3471"/>
                  </a:cubicBezTo>
                  <a:cubicBezTo>
                    <a:pt x="9818" y="735"/>
                    <a:pt x="11278" y="-129"/>
                    <a:pt x="12445" y="15"/>
                  </a:cubicBezTo>
                  <a:cubicBezTo>
                    <a:pt x="13613" y="159"/>
                    <a:pt x="14489" y="1311"/>
                    <a:pt x="15802" y="4911"/>
                  </a:cubicBezTo>
                  <a:cubicBezTo>
                    <a:pt x="17116" y="8511"/>
                    <a:pt x="18867" y="14559"/>
                    <a:pt x="19889" y="17727"/>
                  </a:cubicBezTo>
                  <a:cubicBezTo>
                    <a:pt x="20910" y="20895"/>
                    <a:pt x="21202" y="21183"/>
                    <a:pt x="21494" y="21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1398250" y="2179179"/>
              <a:ext cx="44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580"/>
                    <a:pt x="12343" y="11160"/>
                    <a:pt x="15943" y="14760"/>
                  </a:cubicBezTo>
                  <a:cubicBezTo>
                    <a:pt x="19543" y="18360"/>
                    <a:pt x="20571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1404549" y="2134737"/>
              <a:ext cx="132785" cy="27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079" fill="norm" stroke="1" extrusionOk="0">
                  <a:moveTo>
                    <a:pt x="1005" y="6719"/>
                  </a:moveTo>
                  <a:cubicBezTo>
                    <a:pt x="341" y="4799"/>
                    <a:pt x="-324" y="2879"/>
                    <a:pt x="174" y="1599"/>
                  </a:cubicBezTo>
                  <a:cubicBezTo>
                    <a:pt x="673" y="319"/>
                    <a:pt x="2334" y="-321"/>
                    <a:pt x="5824" y="159"/>
                  </a:cubicBezTo>
                  <a:cubicBezTo>
                    <a:pt x="9313" y="639"/>
                    <a:pt x="14630" y="2239"/>
                    <a:pt x="17621" y="5039"/>
                  </a:cubicBezTo>
                  <a:cubicBezTo>
                    <a:pt x="20611" y="7839"/>
                    <a:pt x="21276" y="11839"/>
                    <a:pt x="20611" y="14639"/>
                  </a:cubicBezTo>
                  <a:cubicBezTo>
                    <a:pt x="19947" y="17439"/>
                    <a:pt x="17953" y="19039"/>
                    <a:pt x="16125" y="19999"/>
                  </a:cubicBezTo>
                  <a:cubicBezTo>
                    <a:pt x="14298" y="20959"/>
                    <a:pt x="12636" y="21279"/>
                    <a:pt x="11473" y="20959"/>
                  </a:cubicBezTo>
                  <a:cubicBezTo>
                    <a:pt x="10310" y="20639"/>
                    <a:pt x="9645" y="19679"/>
                    <a:pt x="8981" y="187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1607800" y="2261729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200"/>
                    <a:pt x="2880" y="10800"/>
                    <a:pt x="6480" y="7200"/>
                  </a:cubicBezTo>
                  <a:cubicBezTo>
                    <a:pt x="10080" y="3600"/>
                    <a:pt x="158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1601449" y="236967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1272260" y="2602184"/>
              <a:ext cx="119640" cy="32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63" fill="norm" stroke="1" extrusionOk="0">
                  <a:moveTo>
                    <a:pt x="14598" y="162"/>
                  </a:moveTo>
                  <a:cubicBezTo>
                    <a:pt x="12703" y="21"/>
                    <a:pt x="10808" y="-119"/>
                    <a:pt x="9293" y="162"/>
                  </a:cubicBezTo>
                  <a:cubicBezTo>
                    <a:pt x="7777" y="442"/>
                    <a:pt x="6640" y="1143"/>
                    <a:pt x="5693" y="1845"/>
                  </a:cubicBezTo>
                  <a:cubicBezTo>
                    <a:pt x="4745" y="2546"/>
                    <a:pt x="3987" y="3247"/>
                    <a:pt x="3230" y="4089"/>
                  </a:cubicBezTo>
                  <a:cubicBezTo>
                    <a:pt x="2472" y="4930"/>
                    <a:pt x="1714" y="5912"/>
                    <a:pt x="2282" y="6473"/>
                  </a:cubicBezTo>
                  <a:cubicBezTo>
                    <a:pt x="2851" y="7034"/>
                    <a:pt x="4745" y="7175"/>
                    <a:pt x="7208" y="7245"/>
                  </a:cubicBezTo>
                  <a:cubicBezTo>
                    <a:pt x="9672" y="7315"/>
                    <a:pt x="12703" y="7315"/>
                    <a:pt x="14030" y="7665"/>
                  </a:cubicBezTo>
                  <a:cubicBezTo>
                    <a:pt x="15356" y="8016"/>
                    <a:pt x="14977" y="8717"/>
                    <a:pt x="12703" y="9980"/>
                  </a:cubicBezTo>
                  <a:cubicBezTo>
                    <a:pt x="10430" y="11242"/>
                    <a:pt x="6261" y="13065"/>
                    <a:pt x="3798" y="14538"/>
                  </a:cubicBezTo>
                  <a:cubicBezTo>
                    <a:pt x="1335" y="16011"/>
                    <a:pt x="577" y="17133"/>
                    <a:pt x="198" y="18045"/>
                  </a:cubicBezTo>
                  <a:cubicBezTo>
                    <a:pt x="-181" y="18956"/>
                    <a:pt x="-181" y="19658"/>
                    <a:pt x="1714" y="20289"/>
                  </a:cubicBezTo>
                  <a:cubicBezTo>
                    <a:pt x="3608" y="20920"/>
                    <a:pt x="7398" y="21481"/>
                    <a:pt x="10998" y="21341"/>
                  </a:cubicBezTo>
                  <a:cubicBezTo>
                    <a:pt x="14598" y="21200"/>
                    <a:pt x="18008" y="20359"/>
                    <a:pt x="21419" y="19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11398250" y="2643523"/>
              <a:ext cx="103717" cy="20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4641"/>
                  </a:moveTo>
                  <a:cubicBezTo>
                    <a:pt x="0" y="3516"/>
                    <a:pt x="0" y="2391"/>
                    <a:pt x="1102" y="1603"/>
                  </a:cubicBezTo>
                  <a:cubicBezTo>
                    <a:pt x="2204" y="816"/>
                    <a:pt x="4408" y="366"/>
                    <a:pt x="7053" y="141"/>
                  </a:cubicBezTo>
                  <a:cubicBezTo>
                    <a:pt x="9698" y="-84"/>
                    <a:pt x="12784" y="-84"/>
                    <a:pt x="14767" y="478"/>
                  </a:cubicBezTo>
                  <a:cubicBezTo>
                    <a:pt x="16751" y="1041"/>
                    <a:pt x="17633" y="2166"/>
                    <a:pt x="17853" y="3291"/>
                  </a:cubicBezTo>
                  <a:cubicBezTo>
                    <a:pt x="18073" y="4416"/>
                    <a:pt x="17633" y="5541"/>
                    <a:pt x="16531" y="6441"/>
                  </a:cubicBezTo>
                  <a:cubicBezTo>
                    <a:pt x="15429" y="7341"/>
                    <a:pt x="13665" y="8016"/>
                    <a:pt x="14106" y="8466"/>
                  </a:cubicBezTo>
                  <a:cubicBezTo>
                    <a:pt x="14547" y="8916"/>
                    <a:pt x="17192" y="9141"/>
                    <a:pt x="18955" y="9816"/>
                  </a:cubicBezTo>
                  <a:cubicBezTo>
                    <a:pt x="20718" y="10491"/>
                    <a:pt x="21600" y="11616"/>
                    <a:pt x="21600" y="13303"/>
                  </a:cubicBezTo>
                  <a:cubicBezTo>
                    <a:pt x="21600" y="14991"/>
                    <a:pt x="20718" y="17241"/>
                    <a:pt x="19176" y="18703"/>
                  </a:cubicBezTo>
                  <a:cubicBezTo>
                    <a:pt x="17633" y="20166"/>
                    <a:pt x="15429" y="20841"/>
                    <a:pt x="13224" y="215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11569700" y="2776079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1652250" y="2610979"/>
              <a:ext cx="50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564"/>
                    <a:pt x="10800" y="11127"/>
                    <a:pt x="14400" y="14727"/>
                  </a:cubicBezTo>
                  <a:cubicBezTo>
                    <a:pt x="18000" y="18327"/>
                    <a:pt x="198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1747500" y="2731629"/>
              <a:ext cx="57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1842750" y="2560179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11917727" y="2699879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11963399" y="2539050"/>
              <a:ext cx="171451" cy="13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8" fill="norm" stroke="1" extrusionOk="0">
                  <a:moveTo>
                    <a:pt x="0" y="4185"/>
                  </a:moveTo>
                  <a:cubicBezTo>
                    <a:pt x="0" y="2573"/>
                    <a:pt x="0" y="962"/>
                    <a:pt x="800" y="317"/>
                  </a:cubicBezTo>
                  <a:cubicBezTo>
                    <a:pt x="1600" y="-328"/>
                    <a:pt x="3200" y="-6"/>
                    <a:pt x="4800" y="1445"/>
                  </a:cubicBezTo>
                  <a:cubicBezTo>
                    <a:pt x="6400" y="2896"/>
                    <a:pt x="8000" y="5475"/>
                    <a:pt x="8800" y="7571"/>
                  </a:cubicBezTo>
                  <a:cubicBezTo>
                    <a:pt x="9600" y="9666"/>
                    <a:pt x="9600" y="11278"/>
                    <a:pt x="9200" y="13373"/>
                  </a:cubicBezTo>
                  <a:cubicBezTo>
                    <a:pt x="8800" y="15469"/>
                    <a:pt x="8000" y="18048"/>
                    <a:pt x="8400" y="19499"/>
                  </a:cubicBezTo>
                  <a:cubicBezTo>
                    <a:pt x="8800" y="20950"/>
                    <a:pt x="10400" y="21272"/>
                    <a:pt x="12800" y="20305"/>
                  </a:cubicBezTo>
                  <a:cubicBezTo>
                    <a:pt x="15200" y="19338"/>
                    <a:pt x="18400" y="17081"/>
                    <a:pt x="21600" y="14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12096749" y="2462251"/>
              <a:ext cx="113141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91" fill="norm" stroke="1" extrusionOk="0">
                  <a:moveTo>
                    <a:pt x="0" y="187"/>
                  </a:moveTo>
                  <a:cubicBezTo>
                    <a:pt x="2356" y="39"/>
                    <a:pt x="4713" y="-109"/>
                    <a:pt x="6480" y="113"/>
                  </a:cubicBezTo>
                  <a:cubicBezTo>
                    <a:pt x="8247" y="335"/>
                    <a:pt x="9425" y="927"/>
                    <a:pt x="9818" y="2036"/>
                  </a:cubicBezTo>
                  <a:cubicBezTo>
                    <a:pt x="10211" y="3146"/>
                    <a:pt x="9818" y="4773"/>
                    <a:pt x="9425" y="5957"/>
                  </a:cubicBezTo>
                  <a:cubicBezTo>
                    <a:pt x="9033" y="7140"/>
                    <a:pt x="8640" y="7880"/>
                    <a:pt x="9229" y="8472"/>
                  </a:cubicBezTo>
                  <a:cubicBezTo>
                    <a:pt x="9818" y="9064"/>
                    <a:pt x="11389" y="9507"/>
                    <a:pt x="13942" y="10617"/>
                  </a:cubicBezTo>
                  <a:cubicBezTo>
                    <a:pt x="16495" y="11727"/>
                    <a:pt x="20029" y="13502"/>
                    <a:pt x="20815" y="15425"/>
                  </a:cubicBezTo>
                  <a:cubicBezTo>
                    <a:pt x="21600" y="17349"/>
                    <a:pt x="19636" y="19420"/>
                    <a:pt x="17673" y="21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11398250" y="3144379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1322050" y="3328529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1391899" y="3392029"/>
              <a:ext cx="101601" cy="11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0"/>
                  </a:moveTo>
                  <a:cubicBezTo>
                    <a:pt x="2250" y="815"/>
                    <a:pt x="4500" y="1630"/>
                    <a:pt x="6525" y="3872"/>
                  </a:cubicBezTo>
                  <a:cubicBezTo>
                    <a:pt x="8550" y="6113"/>
                    <a:pt x="10350" y="9781"/>
                    <a:pt x="10575" y="12430"/>
                  </a:cubicBezTo>
                  <a:cubicBezTo>
                    <a:pt x="10800" y="15079"/>
                    <a:pt x="9450" y="16709"/>
                    <a:pt x="7650" y="18136"/>
                  </a:cubicBezTo>
                  <a:cubicBezTo>
                    <a:pt x="5850" y="19562"/>
                    <a:pt x="3600" y="20785"/>
                    <a:pt x="3825" y="21192"/>
                  </a:cubicBezTo>
                  <a:cubicBezTo>
                    <a:pt x="4050" y="21600"/>
                    <a:pt x="6750" y="21192"/>
                    <a:pt x="10125" y="20581"/>
                  </a:cubicBezTo>
                  <a:cubicBezTo>
                    <a:pt x="13500" y="19970"/>
                    <a:pt x="17550" y="19155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1601450" y="3265029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1601450" y="321422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1656347" y="3124122"/>
              <a:ext cx="53054" cy="19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98" fill="norm" stroke="1" extrusionOk="0">
                  <a:moveTo>
                    <a:pt x="20822" y="1560"/>
                  </a:moveTo>
                  <a:cubicBezTo>
                    <a:pt x="17499" y="847"/>
                    <a:pt x="14176" y="135"/>
                    <a:pt x="10437" y="17"/>
                  </a:cubicBezTo>
                  <a:cubicBezTo>
                    <a:pt x="6699" y="-102"/>
                    <a:pt x="2545" y="373"/>
                    <a:pt x="884" y="2865"/>
                  </a:cubicBezTo>
                  <a:cubicBezTo>
                    <a:pt x="-778" y="5357"/>
                    <a:pt x="53" y="9867"/>
                    <a:pt x="2130" y="13309"/>
                  </a:cubicBezTo>
                  <a:cubicBezTo>
                    <a:pt x="4207" y="16751"/>
                    <a:pt x="7530" y="19124"/>
                    <a:pt x="10853" y="21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1639549" y="3271379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385" y="7714"/>
                  </a:cubicBezTo>
                  <a:cubicBezTo>
                    <a:pt x="2769" y="4114"/>
                    <a:pt x="5538" y="2057"/>
                    <a:pt x="9138" y="1029"/>
                  </a:cubicBezTo>
                  <a:cubicBezTo>
                    <a:pt x="12738" y="0"/>
                    <a:pt x="17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1798300" y="3205434"/>
              <a:ext cx="120650" cy="7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1" fill="norm" stroke="1" extrusionOk="0">
                  <a:moveTo>
                    <a:pt x="0" y="656"/>
                  </a:moveTo>
                  <a:cubicBezTo>
                    <a:pt x="1895" y="88"/>
                    <a:pt x="3789" y="-481"/>
                    <a:pt x="5305" y="656"/>
                  </a:cubicBezTo>
                  <a:cubicBezTo>
                    <a:pt x="6821" y="1793"/>
                    <a:pt x="7958" y="4635"/>
                    <a:pt x="8526" y="7477"/>
                  </a:cubicBezTo>
                  <a:cubicBezTo>
                    <a:pt x="9095" y="10319"/>
                    <a:pt x="9095" y="13162"/>
                    <a:pt x="8147" y="15719"/>
                  </a:cubicBezTo>
                  <a:cubicBezTo>
                    <a:pt x="7200" y="18277"/>
                    <a:pt x="5305" y="20551"/>
                    <a:pt x="4358" y="20267"/>
                  </a:cubicBezTo>
                  <a:cubicBezTo>
                    <a:pt x="3411" y="19983"/>
                    <a:pt x="3411" y="17140"/>
                    <a:pt x="3979" y="14298"/>
                  </a:cubicBezTo>
                  <a:cubicBezTo>
                    <a:pt x="4547" y="11456"/>
                    <a:pt x="5684" y="8614"/>
                    <a:pt x="7389" y="5488"/>
                  </a:cubicBezTo>
                  <a:cubicBezTo>
                    <a:pt x="9095" y="2362"/>
                    <a:pt x="11368" y="-1049"/>
                    <a:pt x="12316" y="372"/>
                  </a:cubicBezTo>
                  <a:cubicBezTo>
                    <a:pt x="13263" y="1793"/>
                    <a:pt x="12884" y="8046"/>
                    <a:pt x="14211" y="11172"/>
                  </a:cubicBezTo>
                  <a:cubicBezTo>
                    <a:pt x="15537" y="14298"/>
                    <a:pt x="18568" y="14298"/>
                    <a:pt x="21600" y="14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1976100" y="3207879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1944349" y="3258679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2090400" y="3125329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1385550" y="3741279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1328400" y="3887329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1373320" y="3950829"/>
              <a:ext cx="10748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4988" y="0"/>
                  </a:moveTo>
                  <a:cubicBezTo>
                    <a:pt x="3294" y="1080"/>
                    <a:pt x="1600" y="2160"/>
                    <a:pt x="753" y="3600"/>
                  </a:cubicBezTo>
                  <a:cubicBezTo>
                    <a:pt x="-94" y="5040"/>
                    <a:pt x="-94" y="6840"/>
                    <a:pt x="118" y="8640"/>
                  </a:cubicBezTo>
                  <a:cubicBezTo>
                    <a:pt x="330" y="10440"/>
                    <a:pt x="753" y="12240"/>
                    <a:pt x="2024" y="13320"/>
                  </a:cubicBezTo>
                  <a:cubicBezTo>
                    <a:pt x="3294" y="14400"/>
                    <a:pt x="5412" y="14760"/>
                    <a:pt x="7530" y="14580"/>
                  </a:cubicBezTo>
                  <a:cubicBezTo>
                    <a:pt x="9647" y="14400"/>
                    <a:pt x="11765" y="13680"/>
                    <a:pt x="13247" y="12240"/>
                  </a:cubicBezTo>
                  <a:cubicBezTo>
                    <a:pt x="14730" y="10800"/>
                    <a:pt x="15577" y="8640"/>
                    <a:pt x="15788" y="8460"/>
                  </a:cubicBezTo>
                  <a:cubicBezTo>
                    <a:pt x="16000" y="8280"/>
                    <a:pt x="15577" y="10080"/>
                    <a:pt x="15577" y="12060"/>
                  </a:cubicBezTo>
                  <a:cubicBezTo>
                    <a:pt x="15577" y="14040"/>
                    <a:pt x="16000" y="16200"/>
                    <a:pt x="17059" y="17820"/>
                  </a:cubicBezTo>
                  <a:cubicBezTo>
                    <a:pt x="18118" y="19440"/>
                    <a:pt x="19812" y="20520"/>
                    <a:pt x="215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1607800" y="3766679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1607800" y="3703179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1673416" y="3623985"/>
              <a:ext cx="55035" cy="1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19108" y="332"/>
                  </a:moveTo>
                  <a:cubicBezTo>
                    <a:pt x="14954" y="97"/>
                    <a:pt x="10800" y="-138"/>
                    <a:pt x="7062" y="97"/>
                  </a:cubicBezTo>
                  <a:cubicBezTo>
                    <a:pt x="3323" y="332"/>
                    <a:pt x="0" y="1036"/>
                    <a:pt x="0" y="3032"/>
                  </a:cubicBezTo>
                  <a:cubicBezTo>
                    <a:pt x="0" y="5027"/>
                    <a:pt x="3323" y="8314"/>
                    <a:pt x="7477" y="11601"/>
                  </a:cubicBezTo>
                  <a:cubicBezTo>
                    <a:pt x="11631" y="14888"/>
                    <a:pt x="16615" y="18175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1669571" y="3734929"/>
              <a:ext cx="6522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551" y="21600"/>
                  </a:moveTo>
                  <a:cubicBezTo>
                    <a:pt x="-124" y="17018"/>
                    <a:pt x="-799" y="12436"/>
                    <a:pt x="2576" y="8836"/>
                  </a:cubicBezTo>
                  <a:cubicBezTo>
                    <a:pt x="5951" y="5236"/>
                    <a:pt x="13376" y="2618"/>
                    <a:pt x="2080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1753849" y="3683589"/>
              <a:ext cx="62775" cy="9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50" fill="norm" stroke="1" extrusionOk="0">
                  <a:moveTo>
                    <a:pt x="0" y="4346"/>
                  </a:moveTo>
                  <a:cubicBezTo>
                    <a:pt x="2160" y="2467"/>
                    <a:pt x="4320" y="589"/>
                    <a:pt x="7200" y="120"/>
                  </a:cubicBezTo>
                  <a:cubicBezTo>
                    <a:pt x="10080" y="-350"/>
                    <a:pt x="13680" y="589"/>
                    <a:pt x="16200" y="2467"/>
                  </a:cubicBezTo>
                  <a:cubicBezTo>
                    <a:pt x="18720" y="4346"/>
                    <a:pt x="20160" y="7163"/>
                    <a:pt x="20880" y="9746"/>
                  </a:cubicBezTo>
                  <a:cubicBezTo>
                    <a:pt x="21600" y="12328"/>
                    <a:pt x="21600" y="14676"/>
                    <a:pt x="20160" y="16554"/>
                  </a:cubicBezTo>
                  <a:cubicBezTo>
                    <a:pt x="18720" y="18433"/>
                    <a:pt x="15840" y="19841"/>
                    <a:pt x="12960" y="21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1823699" y="3690479"/>
              <a:ext cx="44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760"/>
                    <a:pt x="4114" y="11520"/>
                    <a:pt x="7714" y="15120"/>
                  </a:cubicBezTo>
                  <a:cubicBezTo>
                    <a:pt x="11314" y="18720"/>
                    <a:pt x="1645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1918950" y="3658729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1925300" y="3728579"/>
              <a:ext cx="63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1976100" y="3558308"/>
              <a:ext cx="95250" cy="9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8" fill="norm" stroke="1" extrusionOk="0">
                  <a:moveTo>
                    <a:pt x="0" y="6638"/>
                  </a:moveTo>
                  <a:cubicBezTo>
                    <a:pt x="1440" y="4340"/>
                    <a:pt x="2880" y="2042"/>
                    <a:pt x="4800" y="893"/>
                  </a:cubicBezTo>
                  <a:cubicBezTo>
                    <a:pt x="6720" y="-256"/>
                    <a:pt x="9120" y="-256"/>
                    <a:pt x="11280" y="663"/>
                  </a:cubicBezTo>
                  <a:cubicBezTo>
                    <a:pt x="13440" y="1582"/>
                    <a:pt x="15360" y="3421"/>
                    <a:pt x="16320" y="5489"/>
                  </a:cubicBezTo>
                  <a:cubicBezTo>
                    <a:pt x="17280" y="7557"/>
                    <a:pt x="17280" y="9855"/>
                    <a:pt x="15840" y="12612"/>
                  </a:cubicBezTo>
                  <a:cubicBezTo>
                    <a:pt x="14400" y="15370"/>
                    <a:pt x="11520" y="18587"/>
                    <a:pt x="11520" y="19965"/>
                  </a:cubicBezTo>
                  <a:cubicBezTo>
                    <a:pt x="11520" y="21344"/>
                    <a:pt x="14400" y="20884"/>
                    <a:pt x="16560" y="20195"/>
                  </a:cubicBezTo>
                  <a:cubicBezTo>
                    <a:pt x="18720" y="19506"/>
                    <a:pt x="20160" y="18587"/>
                    <a:pt x="21600" y="176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2084050" y="3671429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2122150" y="3552895"/>
              <a:ext cx="63023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2160"/>
                  </a:moveTo>
                  <a:cubicBezTo>
                    <a:pt x="2090" y="1080"/>
                    <a:pt x="4181" y="0"/>
                    <a:pt x="6271" y="0"/>
                  </a:cubicBezTo>
                  <a:cubicBezTo>
                    <a:pt x="8361" y="0"/>
                    <a:pt x="10452" y="1080"/>
                    <a:pt x="11845" y="2430"/>
                  </a:cubicBezTo>
                  <a:cubicBezTo>
                    <a:pt x="13239" y="3780"/>
                    <a:pt x="13935" y="5400"/>
                    <a:pt x="16026" y="6615"/>
                  </a:cubicBezTo>
                  <a:cubicBezTo>
                    <a:pt x="18116" y="7830"/>
                    <a:pt x="21600" y="8640"/>
                    <a:pt x="20555" y="11070"/>
                  </a:cubicBezTo>
                  <a:cubicBezTo>
                    <a:pt x="19510" y="13500"/>
                    <a:pt x="13935" y="17550"/>
                    <a:pt x="836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9588499" y="2795129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71"/>
                    <a:pt x="0" y="9741"/>
                    <a:pt x="0" y="13341"/>
                  </a:cubicBezTo>
                  <a:cubicBezTo>
                    <a:pt x="0" y="16941"/>
                    <a:pt x="10800" y="19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9512299" y="2991979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7200"/>
                    <a:pt x="9257" y="14400"/>
                    <a:pt x="12857" y="18000"/>
                  </a:cubicBezTo>
                  <a:cubicBezTo>
                    <a:pt x="16457" y="21600"/>
                    <a:pt x="190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9563099" y="3004679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1410949" y="292212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1645900" y="2852279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1823700" y="2839579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1995150" y="2807829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9150350" y="3310801"/>
              <a:ext cx="84962" cy="19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12" fill="norm" stroke="1" extrusionOk="0">
                  <a:moveTo>
                    <a:pt x="3161" y="3234"/>
                  </a:moveTo>
                  <a:cubicBezTo>
                    <a:pt x="3161" y="2109"/>
                    <a:pt x="3161" y="984"/>
                    <a:pt x="5005" y="422"/>
                  </a:cubicBezTo>
                  <a:cubicBezTo>
                    <a:pt x="6849" y="-141"/>
                    <a:pt x="10537" y="-141"/>
                    <a:pt x="12907" y="422"/>
                  </a:cubicBezTo>
                  <a:cubicBezTo>
                    <a:pt x="15278" y="984"/>
                    <a:pt x="16332" y="2109"/>
                    <a:pt x="16332" y="3797"/>
                  </a:cubicBezTo>
                  <a:cubicBezTo>
                    <a:pt x="16332" y="5484"/>
                    <a:pt x="15278" y="7734"/>
                    <a:pt x="13698" y="9197"/>
                  </a:cubicBezTo>
                  <a:cubicBezTo>
                    <a:pt x="12117" y="10659"/>
                    <a:pt x="10010" y="11334"/>
                    <a:pt x="10273" y="11671"/>
                  </a:cubicBezTo>
                  <a:cubicBezTo>
                    <a:pt x="10537" y="12009"/>
                    <a:pt x="13171" y="12009"/>
                    <a:pt x="15541" y="12459"/>
                  </a:cubicBezTo>
                  <a:cubicBezTo>
                    <a:pt x="17912" y="12909"/>
                    <a:pt x="20020" y="13809"/>
                    <a:pt x="20810" y="14822"/>
                  </a:cubicBezTo>
                  <a:cubicBezTo>
                    <a:pt x="21600" y="15834"/>
                    <a:pt x="21073" y="16959"/>
                    <a:pt x="18439" y="18197"/>
                  </a:cubicBezTo>
                  <a:cubicBezTo>
                    <a:pt x="15805" y="19434"/>
                    <a:pt x="11063" y="20784"/>
                    <a:pt x="7639" y="21121"/>
                  </a:cubicBezTo>
                  <a:cubicBezTo>
                    <a:pt x="4215" y="21459"/>
                    <a:pt x="2107" y="20784"/>
                    <a:pt x="0" y="201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9321800" y="341107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9404350" y="3290429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353550" y="351902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387416" y="3557129"/>
              <a:ext cx="6773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50" y="0"/>
                  </a:moveTo>
                  <a:cubicBezTo>
                    <a:pt x="6750" y="939"/>
                    <a:pt x="4050" y="1878"/>
                    <a:pt x="2362" y="3287"/>
                  </a:cubicBezTo>
                  <a:cubicBezTo>
                    <a:pt x="675" y="4696"/>
                    <a:pt x="0" y="6574"/>
                    <a:pt x="0" y="8296"/>
                  </a:cubicBezTo>
                  <a:cubicBezTo>
                    <a:pt x="0" y="10017"/>
                    <a:pt x="675" y="11583"/>
                    <a:pt x="2700" y="12209"/>
                  </a:cubicBezTo>
                  <a:cubicBezTo>
                    <a:pt x="4725" y="12835"/>
                    <a:pt x="8100" y="12522"/>
                    <a:pt x="10800" y="11739"/>
                  </a:cubicBezTo>
                  <a:cubicBezTo>
                    <a:pt x="13500" y="10957"/>
                    <a:pt x="15525" y="9704"/>
                    <a:pt x="16538" y="9861"/>
                  </a:cubicBezTo>
                  <a:cubicBezTo>
                    <a:pt x="17550" y="10017"/>
                    <a:pt x="17550" y="11583"/>
                    <a:pt x="17212" y="13148"/>
                  </a:cubicBezTo>
                  <a:cubicBezTo>
                    <a:pt x="16875" y="14713"/>
                    <a:pt x="16200" y="16278"/>
                    <a:pt x="16875" y="17687"/>
                  </a:cubicBezTo>
                  <a:cubicBezTo>
                    <a:pt x="17550" y="19096"/>
                    <a:pt x="19575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537700" y="3493629"/>
              <a:ext cx="76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573683" y="3436479"/>
              <a:ext cx="84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9671050" y="3309479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9747250" y="341107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9886949" y="327772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9842500" y="3461879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6457"/>
                    <a:pt x="847" y="11314"/>
                    <a:pt x="2118" y="8229"/>
                  </a:cubicBezTo>
                  <a:cubicBezTo>
                    <a:pt x="3388" y="5143"/>
                    <a:pt x="5506" y="4114"/>
                    <a:pt x="8894" y="3086"/>
                  </a:cubicBezTo>
                  <a:cubicBezTo>
                    <a:pt x="12282" y="2057"/>
                    <a:pt x="1694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9888129" y="3512679"/>
              <a:ext cx="5850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600" fill="norm" stroke="1" extrusionOk="0">
                  <a:moveTo>
                    <a:pt x="8523" y="0"/>
                  </a:moveTo>
                  <a:cubicBezTo>
                    <a:pt x="5544" y="1252"/>
                    <a:pt x="2564" y="2504"/>
                    <a:pt x="1075" y="3913"/>
                  </a:cubicBezTo>
                  <a:cubicBezTo>
                    <a:pt x="-415" y="5322"/>
                    <a:pt x="-415" y="6887"/>
                    <a:pt x="1447" y="7826"/>
                  </a:cubicBezTo>
                  <a:cubicBezTo>
                    <a:pt x="3309" y="8765"/>
                    <a:pt x="7033" y="9078"/>
                    <a:pt x="10757" y="8609"/>
                  </a:cubicBezTo>
                  <a:cubicBezTo>
                    <a:pt x="14482" y="8139"/>
                    <a:pt x="18206" y="6887"/>
                    <a:pt x="19695" y="7043"/>
                  </a:cubicBezTo>
                  <a:cubicBezTo>
                    <a:pt x="21185" y="7200"/>
                    <a:pt x="20440" y="8765"/>
                    <a:pt x="20068" y="11426"/>
                  </a:cubicBezTo>
                  <a:cubicBezTo>
                    <a:pt x="19695" y="14087"/>
                    <a:pt x="19695" y="17843"/>
                    <a:pt x="196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026650" y="3430129"/>
              <a:ext cx="825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070536" y="3379329"/>
              <a:ext cx="1961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70"/>
                    <a:pt x="-1585" y="8139"/>
                    <a:pt x="575" y="11739"/>
                  </a:cubicBezTo>
                  <a:cubicBezTo>
                    <a:pt x="2735" y="15339"/>
                    <a:pt x="11375" y="1847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204449" y="330312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261600" y="3423779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0388600" y="3290429"/>
              <a:ext cx="44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0350500" y="3461879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429562" y="3487279"/>
              <a:ext cx="4793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600" fill="norm" stroke="1" extrusionOk="0">
                  <a:moveTo>
                    <a:pt x="4183" y="0"/>
                  </a:moveTo>
                  <a:cubicBezTo>
                    <a:pt x="1483" y="1440"/>
                    <a:pt x="-1217" y="2880"/>
                    <a:pt x="583" y="4140"/>
                  </a:cubicBezTo>
                  <a:cubicBezTo>
                    <a:pt x="2383" y="5400"/>
                    <a:pt x="8683" y="6480"/>
                    <a:pt x="10483" y="8460"/>
                  </a:cubicBezTo>
                  <a:cubicBezTo>
                    <a:pt x="12283" y="10440"/>
                    <a:pt x="9583" y="13320"/>
                    <a:pt x="8233" y="15660"/>
                  </a:cubicBezTo>
                  <a:cubicBezTo>
                    <a:pt x="6883" y="18000"/>
                    <a:pt x="6883" y="19800"/>
                    <a:pt x="9133" y="20700"/>
                  </a:cubicBezTo>
                  <a:cubicBezTo>
                    <a:pt x="11383" y="21600"/>
                    <a:pt x="15883" y="21600"/>
                    <a:pt x="2038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534649" y="3417429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0596927" y="3379329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00"/>
                    <a:pt x="-1303" y="11200"/>
                    <a:pt x="240" y="14800"/>
                  </a:cubicBezTo>
                  <a:cubicBezTo>
                    <a:pt x="1783" y="18400"/>
                    <a:pt x="11040" y="20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0687049" y="3279845"/>
              <a:ext cx="120651" cy="15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62"/>
                  </a:moveTo>
                  <a:cubicBezTo>
                    <a:pt x="379" y="3503"/>
                    <a:pt x="758" y="2043"/>
                    <a:pt x="1895" y="1168"/>
                  </a:cubicBezTo>
                  <a:cubicBezTo>
                    <a:pt x="3032" y="292"/>
                    <a:pt x="4926" y="0"/>
                    <a:pt x="6821" y="0"/>
                  </a:cubicBezTo>
                  <a:cubicBezTo>
                    <a:pt x="8716" y="0"/>
                    <a:pt x="10611" y="292"/>
                    <a:pt x="12126" y="1897"/>
                  </a:cubicBezTo>
                  <a:cubicBezTo>
                    <a:pt x="13642" y="3503"/>
                    <a:pt x="14779" y="6422"/>
                    <a:pt x="14211" y="9049"/>
                  </a:cubicBezTo>
                  <a:cubicBezTo>
                    <a:pt x="13642" y="11676"/>
                    <a:pt x="11368" y="14011"/>
                    <a:pt x="9474" y="16054"/>
                  </a:cubicBezTo>
                  <a:cubicBezTo>
                    <a:pt x="7579" y="18097"/>
                    <a:pt x="6063" y="19849"/>
                    <a:pt x="7011" y="20724"/>
                  </a:cubicBezTo>
                  <a:cubicBezTo>
                    <a:pt x="7958" y="21600"/>
                    <a:pt x="11368" y="21600"/>
                    <a:pt x="14211" y="21600"/>
                  </a:cubicBezTo>
                  <a:cubicBezTo>
                    <a:pt x="17053" y="21600"/>
                    <a:pt x="1932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0864850" y="341107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991850" y="3265029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0909299" y="3490951"/>
              <a:ext cx="139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64" y="12302"/>
                    <a:pt x="11127" y="4448"/>
                    <a:pt x="14727" y="1502"/>
                  </a:cubicBezTo>
                  <a:cubicBezTo>
                    <a:pt x="18327" y="-1443"/>
                    <a:pt x="199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0955866" y="3550779"/>
              <a:ext cx="7884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4547" y="0"/>
                  </a:moveTo>
                  <a:cubicBezTo>
                    <a:pt x="2274" y="929"/>
                    <a:pt x="0" y="1858"/>
                    <a:pt x="0" y="2671"/>
                  </a:cubicBezTo>
                  <a:cubicBezTo>
                    <a:pt x="0" y="3484"/>
                    <a:pt x="2274" y="4181"/>
                    <a:pt x="6253" y="4181"/>
                  </a:cubicBezTo>
                  <a:cubicBezTo>
                    <a:pt x="10232" y="4181"/>
                    <a:pt x="15916" y="3484"/>
                    <a:pt x="18758" y="3832"/>
                  </a:cubicBezTo>
                  <a:cubicBezTo>
                    <a:pt x="21600" y="4181"/>
                    <a:pt x="21600" y="5574"/>
                    <a:pt x="20463" y="8710"/>
                  </a:cubicBezTo>
                  <a:cubicBezTo>
                    <a:pt x="19326" y="11845"/>
                    <a:pt x="17053" y="16723"/>
                    <a:pt x="147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1148968" y="3030551"/>
              <a:ext cx="1163682" cy="109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5" fill="norm" stroke="1" extrusionOk="0">
                  <a:moveTo>
                    <a:pt x="12872" y="864"/>
                  </a:moveTo>
                  <a:cubicBezTo>
                    <a:pt x="12362" y="615"/>
                    <a:pt x="11851" y="365"/>
                    <a:pt x="11351" y="209"/>
                  </a:cubicBezTo>
                  <a:cubicBezTo>
                    <a:pt x="10850" y="53"/>
                    <a:pt x="10359" y="-9"/>
                    <a:pt x="9819" y="1"/>
                  </a:cubicBezTo>
                  <a:cubicBezTo>
                    <a:pt x="9279" y="12"/>
                    <a:pt x="8690" y="95"/>
                    <a:pt x="8022" y="240"/>
                  </a:cubicBezTo>
                  <a:cubicBezTo>
                    <a:pt x="7355" y="386"/>
                    <a:pt x="6608" y="594"/>
                    <a:pt x="5951" y="833"/>
                  </a:cubicBezTo>
                  <a:cubicBezTo>
                    <a:pt x="5293" y="1072"/>
                    <a:pt x="4723" y="1342"/>
                    <a:pt x="4232" y="1727"/>
                  </a:cubicBezTo>
                  <a:cubicBezTo>
                    <a:pt x="3742" y="2112"/>
                    <a:pt x="3329" y="2610"/>
                    <a:pt x="3035" y="3213"/>
                  </a:cubicBezTo>
                  <a:cubicBezTo>
                    <a:pt x="2740" y="3816"/>
                    <a:pt x="2563" y="4523"/>
                    <a:pt x="2406" y="5292"/>
                  </a:cubicBezTo>
                  <a:cubicBezTo>
                    <a:pt x="2249" y="6061"/>
                    <a:pt x="2112" y="6893"/>
                    <a:pt x="1955" y="7693"/>
                  </a:cubicBezTo>
                  <a:cubicBezTo>
                    <a:pt x="1798" y="8494"/>
                    <a:pt x="1621" y="9263"/>
                    <a:pt x="1424" y="10074"/>
                  </a:cubicBezTo>
                  <a:cubicBezTo>
                    <a:pt x="1228" y="10885"/>
                    <a:pt x="1012" y="11737"/>
                    <a:pt x="806" y="12589"/>
                  </a:cubicBezTo>
                  <a:cubicBezTo>
                    <a:pt x="600" y="13442"/>
                    <a:pt x="403" y="14294"/>
                    <a:pt x="256" y="15094"/>
                  </a:cubicBezTo>
                  <a:cubicBezTo>
                    <a:pt x="109" y="15895"/>
                    <a:pt x="11" y="16643"/>
                    <a:pt x="1" y="17402"/>
                  </a:cubicBezTo>
                  <a:cubicBezTo>
                    <a:pt x="-9" y="18161"/>
                    <a:pt x="70" y="18930"/>
                    <a:pt x="236" y="19595"/>
                  </a:cubicBezTo>
                  <a:cubicBezTo>
                    <a:pt x="403" y="20260"/>
                    <a:pt x="659" y="20822"/>
                    <a:pt x="934" y="21154"/>
                  </a:cubicBezTo>
                  <a:cubicBezTo>
                    <a:pt x="1208" y="21487"/>
                    <a:pt x="1503" y="21591"/>
                    <a:pt x="1984" y="21560"/>
                  </a:cubicBezTo>
                  <a:cubicBezTo>
                    <a:pt x="2465" y="21529"/>
                    <a:pt x="3133" y="21362"/>
                    <a:pt x="3850" y="21227"/>
                  </a:cubicBezTo>
                  <a:cubicBezTo>
                    <a:pt x="4566" y="21092"/>
                    <a:pt x="5332" y="20988"/>
                    <a:pt x="6039" y="20895"/>
                  </a:cubicBezTo>
                  <a:cubicBezTo>
                    <a:pt x="6746" y="20801"/>
                    <a:pt x="7394" y="20718"/>
                    <a:pt x="8111" y="20624"/>
                  </a:cubicBezTo>
                  <a:cubicBezTo>
                    <a:pt x="8827" y="20531"/>
                    <a:pt x="9613" y="20427"/>
                    <a:pt x="10388" y="20344"/>
                  </a:cubicBezTo>
                  <a:cubicBezTo>
                    <a:pt x="11164" y="20260"/>
                    <a:pt x="11930" y="20198"/>
                    <a:pt x="12735" y="20177"/>
                  </a:cubicBezTo>
                  <a:cubicBezTo>
                    <a:pt x="13540" y="20157"/>
                    <a:pt x="14384" y="20177"/>
                    <a:pt x="15160" y="20229"/>
                  </a:cubicBezTo>
                  <a:cubicBezTo>
                    <a:pt x="15936" y="20281"/>
                    <a:pt x="16643" y="20364"/>
                    <a:pt x="17369" y="20448"/>
                  </a:cubicBezTo>
                  <a:cubicBezTo>
                    <a:pt x="18096" y="20531"/>
                    <a:pt x="18842" y="20614"/>
                    <a:pt x="19549" y="20614"/>
                  </a:cubicBezTo>
                  <a:cubicBezTo>
                    <a:pt x="20256" y="20614"/>
                    <a:pt x="20923" y="20531"/>
                    <a:pt x="21591" y="20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11582399" y="3048106"/>
              <a:ext cx="739776" cy="10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21379"/>
                  </a:moveTo>
                  <a:cubicBezTo>
                    <a:pt x="20426" y="19240"/>
                    <a:pt x="19252" y="17102"/>
                    <a:pt x="18139" y="14535"/>
                  </a:cubicBezTo>
                  <a:cubicBezTo>
                    <a:pt x="17027" y="11969"/>
                    <a:pt x="15976" y="8975"/>
                    <a:pt x="14833" y="6516"/>
                  </a:cubicBezTo>
                  <a:cubicBezTo>
                    <a:pt x="13689" y="4056"/>
                    <a:pt x="12453" y="2131"/>
                    <a:pt x="11310" y="1062"/>
                  </a:cubicBezTo>
                  <a:cubicBezTo>
                    <a:pt x="10167" y="-7"/>
                    <a:pt x="9116" y="-221"/>
                    <a:pt x="7803" y="207"/>
                  </a:cubicBezTo>
                  <a:cubicBezTo>
                    <a:pt x="6489" y="634"/>
                    <a:pt x="4913" y="1704"/>
                    <a:pt x="3569" y="3308"/>
                  </a:cubicBezTo>
                  <a:cubicBezTo>
                    <a:pt x="2225" y="4912"/>
                    <a:pt x="1112" y="7050"/>
                    <a:pt x="0" y="9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178899" y="4075380"/>
              <a:ext cx="78502" cy="13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88" fill="norm" stroke="1" extrusionOk="0">
                  <a:moveTo>
                    <a:pt x="848" y="4306"/>
                  </a:moveTo>
                  <a:cubicBezTo>
                    <a:pt x="287" y="3488"/>
                    <a:pt x="-274" y="2670"/>
                    <a:pt x="147" y="1933"/>
                  </a:cubicBezTo>
                  <a:cubicBezTo>
                    <a:pt x="568" y="1197"/>
                    <a:pt x="1970" y="543"/>
                    <a:pt x="4355" y="215"/>
                  </a:cubicBezTo>
                  <a:cubicBezTo>
                    <a:pt x="6739" y="-112"/>
                    <a:pt x="10105" y="-112"/>
                    <a:pt x="12490" y="543"/>
                  </a:cubicBezTo>
                  <a:cubicBezTo>
                    <a:pt x="14874" y="1197"/>
                    <a:pt x="16277" y="2506"/>
                    <a:pt x="15856" y="4306"/>
                  </a:cubicBezTo>
                  <a:cubicBezTo>
                    <a:pt x="15435" y="6106"/>
                    <a:pt x="13191" y="8397"/>
                    <a:pt x="11087" y="9788"/>
                  </a:cubicBezTo>
                  <a:cubicBezTo>
                    <a:pt x="8983" y="11179"/>
                    <a:pt x="7020" y="11670"/>
                    <a:pt x="6879" y="11915"/>
                  </a:cubicBezTo>
                  <a:cubicBezTo>
                    <a:pt x="6739" y="12161"/>
                    <a:pt x="8422" y="12161"/>
                    <a:pt x="10666" y="12324"/>
                  </a:cubicBezTo>
                  <a:cubicBezTo>
                    <a:pt x="12910" y="12488"/>
                    <a:pt x="15716" y="12815"/>
                    <a:pt x="17820" y="13797"/>
                  </a:cubicBezTo>
                  <a:cubicBezTo>
                    <a:pt x="19923" y="14779"/>
                    <a:pt x="21326" y="16415"/>
                    <a:pt x="20625" y="17724"/>
                  </a:cubicBezTo>
                  <a:cubicBezTo>
                    <a:pt x="19923" y="19033"/>
                    <a:pt x="17118" y="20015"/>
                    <a:pt x="14173" y="20588"/>
                  </a:cubicBezTo>
                  <a:cubicBezTo>
                    <a:pt x="11227" y="21161"/>
                    <a:pt x="8142" y="21324"/>
                    <a:pt x="5897" y="21406"/>
                  </a:cubicBezTo>
                  <a:cubicBezTo>
                    <a:pt x="3653" y="21488"/>
                    <a:pt x="2251" y="21488"/>
                    <a:pt x="1549" y="21488"/>
                  </a:cubicBezTo>
                  <a:cubicBezTo>
                    <a:pt x="848" y="21488"/>
                    <a:pt x="848" y="21488"/>
                    <a:pt x="848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9334500" y="4173079"/>
              <a:ext cx="158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458325" y="4049254"/>
              <a:ext cx="12700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27"/>
                    <a:pt x="14400" y="12454"/>
                    <a:pt x="18000" y="16054"/>
                  </a:cubicBezTo>
                  <a:cubicBezTo>
                    <a:pt x="21600" y="19654"/>
                    <a:pt x="216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9398000" y="4197608"/>
              <a:ext cx="123825" cy="1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3508" y="11210"/>
                    <a:pt x="7015" y="2316"/>
                    <a:pt x="10615" y="410"/>
                  </a:cubicBezTo>
                  <a:cubicBezTo>
                    <a:pt x="14215" y="-1496"/>
                    <a:pt x="17908" y="3586"/>
                    <a:pt x="21600" y="8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9423979" y="4246104"/>
              <a:ext cx="66097" cy="10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3" fill="norm" stroke="1" extrusionOk="0">
                  <a:moveTo>
                    <a:pt x="13183" y="0"/>
                  </a:moveTo>
                  <a:cubicBezTo>
                    <a:pt x="9755" y="4950"/>
                    <a:pt x="6326" y="9900"/>
                    <a:pt x="4098" y="12937"/>
                  </a:cubicBezTo>
                  <a:cubicBezTo>
                    <a:pt x="1869" y="15975"/>
                    <a:pt x="841" y="17100"/>
                    <a:pt x="326" y="18225"/>
                  </a:cubicBezTo>
                  <a:cubicBezTo>
                    <a:pt x="-188" y="19350"/>
                    <a:pt x="-188" y="20475"/>
                    <a:pt x="1012" y="21037"/>
                  </a:cubicBezTo>
                  <a:cubicBezTo>
                    <a:pt x="2212" y="21600"/>
                    <a:pt x="4612" y="21600"/>
                    <a:pt x="8212" y="21262"/>
                  </a:cubicBezTo>
                  <a:cubicBezTo>
                    <a:pt x="11812" y="20925"/>
                    <a:pt x="16612" y="20250"/>
                    <a:pt x="21412" y="19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9478917" y="4325479"/>
              <a:ext cx="11159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4032"/>
                    <a:pt x="1066" y="8064"/>
                    <a:pt x="84" y="11664"/>
                  </a:cubicBezTo>
                  <a:cubicBezTo>
                    <a:pt x="-898" y="15264"/>
                    <a:pt x="6957" y="18432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598024" y="4169904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4400"/>
                    <a:pt x="1440" y="7200"/>
                    <a:pt x="5040" y="3600"/>
                  </a:cubicBezTo>
                  <a:cubicBezTo>
                    <a:pt x="8640" y="0"/>
                    <a:pt x="151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669321" y="4131804"/>
              <a:ext cx="4905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39"/>
                    <a:pt x="-1585" y="12077"/>
                    <a:pt x="575" y="15677"/>
                  </a:cubicBezTo>
                  <a:cubicBezTo>
                    <a:pt x="2735" y="19277"/>
                    <a:pt x="11375" y="2043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836149" y="4052429"/>
              <a:ext cx="2222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943"/>
                    <a:pt x="13371" y="7886"/>
                    <a:pt x="9771" y="11486"/>
                  </a:cubicBezTo>
                  <a:cubicBezTo>
                    <a:pt x="6171" y="15086"/>
                    <a:pt x="3086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915524" y="4176254"/>
              <a:ext cx="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0055225" y="4055604"/>
              <a:ext cx="952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171"/>
                    <a:pt x="12000" y="12343"/>
                    <a:pt x="8400" y="15943"/>
                  </a:cubicBezTo>
                  <a:cubicBezTo>
                    <a:pt x="4800" y="19543"/>
                    <a:pt x="240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0007600" y="4229231"/>
              <a:ext cx="139700" cy="2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109" y="13094"/>
                    <a:pt x="6218" y="5581"/>
                    <a:pt x="9818" y="2294"/>
                  </a:cubicBezTo>
                  <a:cubicBezTo>
                    <a:pt x="13418" y="-993"/>
                    <a:pt x="17509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020299" y="4305821"/>
              <a:ext cx="142876" cy="9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6336"/>
                  </a:moveTo>
                  <a:cubicBezTo>
                    <a:pt x="960" y="4498"/>
                    <a:pt x="1920" y="2659"/>
                    <a:pt x="3680" y="1511"/>
                  </a:cubicBezTo>
                  <a:cubicBezTo>
                    <a:pt x="5440" y="362"/>
                    <a:pt x="8000" y="-98"/>
                    <a:pt x="9680" y="17"/>
                  </a:cubicBezTo>
                  <a:cubicBezTo>
                    <a:pt x="11360" y="132"/>
                    <a:pt x="12160" y="821"/>
                    <a:pt x="12160" y="3119"/>
                  </a:cubicBezTo>
                  <a:cubicBezTo>
                    <a:pt x="12160" y="5417"/>
                    <a:pt x="11360" y="9323"/>
                    <a:pt x="10240" y="12196"/>
                  </a:cubicBezTo>
                  <a:cubicBezTo>
                    <a:pt x="9120" y="15068"/>
                    <a:pt x="7680" y="16906"/>
                    <a:pt x="6640" y="18285"/>
                  </a:cubicBezTo>
                  <a:cubicBezTo>
                    <a:pt x="5600" y="19664"/>
                    <a:pt x="4960" y="20583"/>
                    <a:pt x="5200" y="21042"/>
                  </a:cubicBezTo>
                  <a:cubicBezTo>
                    <a:pt x="5440" y="21502"/>
                    <a:pt x="6560" y="21502"/>
                    <a:pt x="9440" y="21502"/>
                  </a:cubicBezTo>
                  <a:cubicBezTo>
                    <a:pt x="12320" y="21502"/>
                    <a:pt x="16960" y="21502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0242550" y="4192600"/>
              <a:ext cx="139700" cy="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800" y="6132"/>
                    <a:pt x="3600" y="-1068"/>
                    <a:pt x="7200" y="132"/>
                  </a:cubicBezTo>
                  <a:cubicBezTo>
                    <a:pt x="10800" y="1332"/>
                    <a:pt x="162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0340363" y="4144504"/>
              <a:ext cx="6962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65"/>
                    <a:pt x="1783" y="9730"/>
                    <a:pt x="240" y="13330"/>
                  </a:cubicBezTo>
                  <a:cubicBezTo>
                    <a:pt x="-1303" y="16930"/>
                    <a:pt x="4868" y="1926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0457885" y="4097459"/>
              <a:ext cx="95816" cy="123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7" fill="norm" stroke="1" extrusionOk="0">
                  <a:moveTo>
                    <a:pt x="1551" y="4293"/>
                  </a:moveTo>
                  <a:cubicBezTo>
                    <a:pt x="1551" y="3378"/>
                    <a:pt x="1551" y="2463"/>
                    <a:pt x="1907" y="1548"/>
                  </a:cubicBezTo>
                  <a:cubicBezTo>
                    <a:pt x="2263" y="632"/>
                    <a:pt x="2975" y="-283"/>
                    <a:pt x="4992" y="83"/>
                  </a:cubicBezTo>
                  <a:cubicBezTo>
                    <a:pt x="7010" y="449"/>
                    <a:pt x="10333" y="2097"/>
                    <a:pt x="12351" y="3470"/>
                  </a:cubicBezTo>
                  <a:cubicBezTo>
                    <a:pt x="14368" y="4842"/>
                    <a:pt x="15080" y="5941"/>
                    <a:pt x="14249" y="7680"/>
                  </a:cubicBezTo>
                  <a:cubicBezTo>
                    <a:pt x="13419" y="9419"/>
                    <a:pt x="11045" y="11798"/>
                    <a:pt x="8909" y="13263"/>
                  </a:cubicBezTo>
                  <a:cubicBezTo>
                    <a:pt x="6773" y="14727"/>
                    <a:pt x="4874" y="15276"/>
                    <a:pt x="3212" y="16100"/>
                  </a:cubicBezTo>
                  <a:cubicBezTo>
                    <a:pt x="1551" y="16924"/>
                    <a:pt x="126" y="18022"/>
                    <a:pt x="8" y="18754"/>
                  </a:cubicBezTo>
                  <a:cubicBezTo>
                    <a:pt x="-111" y="19486"/>
                    <a:pt x="1076" y="19853"/>
                    <a:pt x="4874" y="20219"/>
                  </a:cubicBezTo>
                  <a:cubicBezTo>
                    <a:pt x="8671" y="20585"/>
                    <a:pt x="15080" y="20951"/>
                    <a:pt x="21489" y="21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0604500" y="4195304"/>
              <a:ext cx="6350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0741025" y="4090529"/>
              <a:ext cx="22225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6109"/>
                    <a:pt x="11314" y="12218"/>
                    <a:pt x="7714" y="15818"/>
                  </a:cubicBezTo>
                  <a:cubicBezTo>
                    <a:pt x="4114" y="19418"/>
                    <a:pt x="2057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0677524" y="4236931"/>
              <a:ext cx="120651" cy="1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358" y="12126"/>
                    <a:pt x="8716" y="4168"/>
                    <a:pt x="12316" y="1326"/>
                  </a:cubicBezTo>
                  <a:cubicBezTo>
                    <a:pt x="15916" y="-1516"/>
                    <a:pt x="18758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0708409" y="4281029"/>
              <a:ext cx="57281" cy="1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600" fill="norm" stroke="1" extrusionOk="0">
                  <a:moveTo>
                    <a:pt x="10541" y="0"/>
                  </a:moveTo>
                  <a:cubicBezTo>
                    <a:pt x="7131" y="2451"/>
                    <a:pt x="3720" y="4902"/>
                    <a:pt x="1826" y="6664"/>
                  </a:cubicBezTo>
                  <a:cubicBezTo>
                    <a:pt x="-69" y="8426"/>
                    <a:pt x="-448" y="9498"/>
                    <a:pt x="499" y="10111"/>
                  </a:cubicBezTo>
                  <a:cubicBezTo>
                    <a:pt x="1447" y="10723"/>
                    <a:pt x="3720" y="10877"/>
                    <a:pt x="5805" y="10877"/>
                  </a:cubicBezTo>
                  <a:cubicBezTo>
                    <a:pt x="7889" y="10877"/>
                    <a:pt x="9784" y="10723"/>
                    <a:pt x="12436" y="10494"/>
                  </a:cubicBezTo>
                  <a:cubicBezTo>
                    <a:pt x="15089" y="10264"/>
                    <a:pt x="18499" y="9957"/>
                    <a:pt x="19826" y="10187"/>
                  </a:cubicBezTo>
                  <a:cubicBezTo>
                    <a:pt x="21152" y="10417"/>
                    <a:pt x="20394" y="11183"/>
                    <a:pt x="18878" y="13174"/>
                  </a:cubicBezTo>
                  <a:cubicBezTo>
                    <a:pt x="17363" y="15166"/>
                    <a:pt x="15089" y="18383"/>
                    <a:pt x="128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1" name="Drawing"/>
          <p:cNvGrpSpPr/>
          <p:nvPr/>
        </p:nvGrpSpPr>
        <p:grpSpPr>
          <a:xfrm>
            <a:off x="501650" y="1470754"/>
            <a:ext cx="12071350" cy="7857396"/>
            <a:chOff x="0" y="0"/>
            <a:chExt cx="12071350" cy="7857395"/>
          </a:xfrm>
        </p:grpSpPr>
        <p:sp>
          <p:nvSpPr>
            <p:cNvPr id="2575" name="Line"/>
            <p:cNvSpPr/>
            <p:nvPr/>
          </p:nvSpPr>
          <p:spPr>
            <a:xfrm>
              <a:off x="292100" y="548545"/>
              <a:ext cx="12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13"/>
                    <a:pt x="14400" y="8026"/>
                    <a:pt x="10800" y="11626"/>
                  </a:cubicBezTo>
                  <a:cubicBezTo>
                    <a:pt x="7200" y="15226"/>
                    <a:pt x="3600" y="18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292099" y="457329"/>
              <a:ext cx="183036" cy="24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71" fill="norm" stroke="1" extrusionOk="0">
                  <a:moveTo>
                    <a:pt x="0" y="12179"/>
                  </a:moveTo>
                  <a:cubicBezTo>
                    <a:pt x="0" y="9275"/>
                    <a:pt x="0" y="6370"/>
                    <a:pt x="1578" y="4102"/>
                  </a:cubicBezTo>
                  <a:cubicBezTo>
                    <a:pt x="3155" y="1833"/>
                    <a:pt x="6310" y="199"/>
                    <a:pt x="9829" y="18"/>
                  </a:cubicBezTo>
                  <a:cubicBezTo>
                    <a:pt x="13348" y="-164"/>
                    <a:pt x="17231" y="1107"/>
                    <a:pt x="19294" y="3375"/>
                  </a:cubicBezTo>
                  <a:cubicBezTo>
                    <a:pt x="21357" y="5644"/>
                    <a:pt x="21600" y="8912"/>
                    <a:pt x="19658" y="12088"/>
                  </a:cubicBezTo>
                  <a:cubicBezTo>
                    <a:pt x="17717" y="15265"/>
                    <a:pt x="13591" y="18350"/>
                    <a:pt x="10800" y="19893"/>
                  </a:cubicBezTo>
                  <a:cubicBezTo>
                    <a:pt x="8009" y="21436"/>
                    <a:pt x="6553" y="21436"/>
                    <a:pt x="5461" y="21073"/>
                  </a:cubicBezTo>
                  <a:cubicBezTo>
                    <a:pt x="4369" y="20710"/>
                    <a:pt x="3640" y="19984"/>
                    <a:pt x="3883" y="19439"/>
                  </a:cubicBezTo>
                  <a:cubicBezTo>
                    <a:pt x="4126" y="18895"/>
                    <a:pt x="5339" y="18532"/>
                    <a:pt x="6553" y="18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27772" y="668646"/>
              <a:ext cx="162778" cy="20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037" fill="norm" stroke="1" extrusionOk="0">
                  <a:moveTo>
                    <a:pt x="2981" y="10963"/>
                  </a:moveTo>
                  <a:cubicBezTo>
                    <a:pt x="5716" y="9679"/>
                    <a:pt x="8450" y="8396"/>
                    <a:pt x="10227" y="7220"/>
                  </a:cubicBezTo>
                  <a:cubicBezTo>
                    <a:pt x="12004" y="6044"/>
                    <a:pt x="12824" y="4975"/>
                    <a:pt x="13371" y="3798"/>
                  </a:cubicBezTo>
                  <a:cubicBezTo>
                    <a:pt x="13918" y="2622"/>
                    <a:pt x="14192" y="1339"/>
                    <a:pt x="13645" y="590"/>
                  </a:cubicBezTo>
                  <a:cubicBezTo>
                    <a:pt x="13098" y="-158"/>
                    <a:pt x="11731" y="-372"/>
                    <a:pt x="9407" y="1018"/>
                  </a:cubicBezTo>
                  <a:cubicBezTo>
                    <a:pt x="7083" y="2408"/>
                    <a:pt x="3802" y="5402"/>
                    <a:pt x="1888" y="8610"/>
                  </a:cubicBezTo>
                  <a:cubicBezTo>
                    <a:pt x="-26" y="11818"/>
                    <a:pt x="-573" y="15240"/>
                    <a:pt x="657" y="17592"/>
                  </a:cubicBezTo>
                  <a:cubicBezTo>
                    <a:pt x="1888" y="19945"/>
                    <a:pt x="4895" y="21228"/>
                    <a:pt x="8586" y="21014"/>
                  </a:cubicBezTo>
                  <a:cubicBezTo>
                    <a:pt x="12278" y="20800"/>
                    <a:pt x="16652" y="19089"/>
                    <a:pt x="21027" y="17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28650" y="643795"/>
              <a:ext cx="120650" cy="20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4725"/>
                  </a:moveTo>
                  <a:cubicBezTo>
                    <a:pt x="3411" y="7650"/>
                    <a:pt x="6821" y="10575"/>
                    <a:pt x="8526" y="12825"/>
                  </a:cubicBezTo>
                  <a:cubicBezTo>
                    <a:pt x="10232" y="15075"/>
                    <a:pt x="10232" y="16650"/>
                    <a:pt x="10042" y="18113"/>
                  </a:cubicBezTo>
                  <a:cubicBezTo>
                    <a:pt x="9853" y="19575"/>
                    <a:pt x="9474" y="20925"/>
                    <a:pt x="8526" y="21262"/>
                  </a:cubicBezTo>
                  <a:cubicBezTo>
                    <a:pt x="7579" y="21600"/>
                    <a:pt x="6063" y="20925"/>
                    <a:pt x="5305" y="18788"/>
                  </a:cubicBezTo>
                  <a:cubicBezTo>
                    <a:pt x="4547" y="16650"/>
                    <a:pt x="4547" y="13050"/>
                    <a:pt x="6253" y="9675"/>
                  </a:cubicBezTo>
                  <a:cubicBezTo>
                    <a:pt x="7958" y="6300"/>
                    <a:pt x="11368" y="3150"/>
                    <a:pt x="14211" y="1575"/>
                  </a:cubicBezTo>
                  <a:cubicBezTo>
                    <a:pt x="17053" y="0"/>
                    <a:pt x="193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08550" y="643250"/>
              <a:ext cx="86801" cy="18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18" fill="norm" stroke="1" extrusionOk="0">
                  <a:moveTo>
                    <a:pt x="21090" y="4482"/>
                  </a:moveTo>
                  <a:cubicBezTo>
                    <a:pt x="21090" y="3254"/>
                    <a:pt x="21090" y="2027"/>
                    <a:pt x="19804" y="1168"/>
                  </a:cubicBezTo>
                  <a:cubicBezTo>
                    <a:pt x="18519" y="309"/>
                    <a:pt x="15947" y="-182"/>
                    <a:pt x="13890" y="63"/>
                  </a:cubicBezTo>
                  <a:cubicBezTo>
                    <a:pt x="11833" y="309"/>
                    <a:pt x="10290" y="1291"/>
                    <a:pt x="7976" y="3745"/>
                  </a:cubicBezTo>
                  <a:cubicBezTo>
                    <a:pt x="5661" y="6200"/>
                    <a:pt x="2576" y="10127"/>
                    <a:pt x="1033" y="13195"/>
                  </a:cubicBezTo>
                  <a:cubicBezTo>
                    <a:pt x="-510" y="16263"/>
                    <a:pt x="-510" y="18473"/>
                    <a:pt x="2319" y="19700"/>
                  </a:cubicBezTo>
                  <a:cubicBezTo>
                    <a:pt x="5147" y="20927"/>
                    <a:pt x="10804" y="21173"/>
                    <a:pt x="16461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930033" y="650721"/>
              <a:ext cx="143117" cy="17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73" fill="norm" stroke="1" extrusionOk="0">
                  <a:moveTo>
                    <a:pt x="1444" y="8416"/>
                  </a:moveTo>
                  <a:cubicBezTo>
                    <a:pt x="1444" y="9702"/>
                    <a:pt x="1444" y="10987"/>
                    <a:pt x="2540" y="11502"/>
                  </a:cubicBezTo>
                  <a:cubicBezTo>
                    <a:pt x="3636" y="12016"/>
                    <a:pt x="5827" y="11759"/>
                    <a:pt x="8331" y="10344"/>
                  </a:cubicBezTo>
                  <a:cubicBezTo>
                    <a:pt x="10836" y="8930"/>
                    <a:pt x="13653" y="6359"/>
                    <a:pt x="15062" y="4302"/>
                  </a:cubicBezTo>
                  <a:cubicBezTo>
                    <a:pt x="16470" y="2244"/>
                    <a:pt x="16470" y="702"/>
                    <a:pt x="15062" y="187"/>
                  </a:cubicBezTo>
                  <a:cubicBezTo>
                    <a:pt x="13653" y="-327"/>
                    <a:pt x="10836" y="187"/>
                    <a:pt x="8018" y="2116"/>
                  </a:cubicBezTo>
                  <a:cubicBezTo>
                    <a:pt x="5201" y="4044"/>
                    <a:pt x="2383" y="7387"/>
                    <a:pt x="975" y="10473"/>
                  </a:cubicBezTo>
                  <a:cubicBezTo>
                    <a:pt x="-434" y="13559"/>
                    <a:pt x="-434" y="16387"/>
                    <a:pt x="1757" y="18316"/>
                  </a:cubicBezTo>
                  <a:cubicBezTo>
                    <a:pt x="3949" y="20244"/>
                    <a:pt x="8331" y="21273"/>
                    <a:pt x="11931" y="21273"/>
                  </a:cubicBezTo>
                  <a:cubicBezTo>
                    <a:pt x="15531" y="21273"/>
                    <a:pt x="18349" y="20244"/>
                    <a:pt x="21166" y="1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086379" y="635243"/>
              <a:ext cx="104506" cy="18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62" fill="norm" stroke="1" extrusionOk="0">
                  <a:moveTo>
                    <a:pt x="8964" y="4728"/>
                  </a:moveTo>
                  <a:cubicBezTo>
                    <a:pt x="6804" y="5224"/>
                    <a:pt x="4644" y="5721"/>
                    <a:pt x="3132" y="8079"/>
                  </a:cubicBezTo>
                  <a:cubicBezTo>
                    <a:pt x="1620" y="10438"/>
                    <a:pt x="756" y="14659"/>
                    <a:pt x="324" y="17390"/>
                  </a:cubicBezTo>
                  <a:cubicBezTo>
                    <a:pt x="-108" y="20121"/>
                    <a:pt x="-108" y="21362"/>
                    <a:pt x="324" y="21362"/>
                  </a:cubicBezTo>
                  <a:cubicBezTo>
                    <a:pt x="756" y="21362"/>
                    <a:pt x="1620" y="20121"/>
                    <a:pt x="3348" y="16893"/>
                  </a:cubicBezTo>
                  <a:cubicBezTo>
                    <a:pt x="5076" y="13665"/>
                    <a:pt x="7668" y="8452"/>
                    <a:pt x="9612" y="5224"/>
                  </a:cubicBezTo>
                  <a:cubicBezTo>
                    <a:pt x="11556" y="1996"/>
                    <a:pt x="12852" y="755"/>
                    <a:pt x="14580" y="259"/>
                  </a:cubicBezTo>
                  <a:cubicBezTo>
                    <a:pt x="16308" y="-238"/>
                    <a:pt x="18468" y="10"/>
                    <a:pt x="19764" y="755"/>
                  </a:cubicBezTo>
                  <a:cubicBezTo>
                    <a:pt x="21060" y="1500"/>
                    <a:pt x="21492" y="2741"/>
                    <a:pt x="21276" y="6217"/>
                  </a:cubicBezTo>
                  <a:cubicBezTo>
                    <a:pt x="21060" y="9693"/>
                    <a:pt x="20196" y="15403"/>
                    <a:pt x="19332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270850" y="440595"/>
              <a:ext cx="94400" cy="37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96" fill="norm" stroke="1" extrusionOk="0">
                  <a:moveTo>
                    <a:pt x="21407" y="0"/>
                  </a:moveTo>
                  <a:cubicBezTo>
                    <a:pt x="17087" y="1718"/>
                    <a:pt x="12767" y="3436"/>
                    <a:pt x="9167" y="6320"/>
                  </a:cubicBezTo>
                  <a:cubicBezTo>
                    <a:pt x="5567" y="9205"/>
                    <a:pt x="2687" y="13255"/>
                    <a:pt x="1247" y="15709"/>
                  </a:cubicBezTo>
                  <a:cubicBezTo>
                    <a:pt x="-193" y="18164"/>
                    <a:pt x="-193" y="19023"/>
                    <a:pt x="287" y="19820"/>
                  </a:cubicBezTo>
                  <a:cubicBezTo>
                    <a:pt x="767" y="20618"/>
                    <a:pt x="1727" y="21355"/>
                    <a:pt x="4607" y="21477"/>
                  </a:cubicBezTo>
                  <a:cubicBezTo>
                    <a:pt x="7487" y="21600"/>
                    <a:pt x="12287" y="21109"/>
                    <a:pt x="15167" y="20434"/>
                  </a:cubicBezTo>
                  <a:cubicBezTo>
                    <a:pt x="18047" y="19759"/>
                    <a:pt x="19007" y="18900"/>
                    <a:pt x="19967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243469" y="548545"/>
              <a:ext cx="217031" cy="24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0" fill="norm" stroke="1" extrusionOk="0">
                  <a:moveTo>
                    <a:pt x="5774" y="9336"/>
                  </a:moveTo>
                  <a:cubicBezTo>
                    <a:pt x="4725" y="9336"/>
                    <a:pt x="3677" y="9336"/>
                    <a:pt x="2523" y="9610"/>
                  </a:cubicBezTo>
                  <a:cubicBezTo>
                    <a:pt x="1370" y="9885"/>
                    <a:pt x="112" y="10434"/>
                    <a:pt x="7" y="10708"/>
                  </a:cubicBezTo>
                  <a:cubicBezTo>
                    <a:pt x="-98" y="10983"/>
                    <a:pt x="951" y="10983"/>
                    <a:pt x="3362" y="10892"/>
                  </a:cubicBezTo>
                  <a:cubicBezTo>
                    <a:pt x="5774" y="10800"/>
                    <a:pt x="9549" y="10617"/>
                    <a:pt x="11960" y="10525"/>
                  </a:cubicBezTo>
                  <a:cubicBezTo>
                    <a:pt x="14372" y="10434"/>
                    <a:pt x="15420" y="10434"/>
                    <a:pt x="16050" y="10892"/>
                  </a:cubicBezTo>
                  <a:cubicBezTo>
                    <a:pt x="16679" y="11349"/>
                    <a:pt x="16888" y="12264"/>
                    <a:pt x="16784" y="13820"/>
                  </a:cubicBezTo>
                  <a:cubicBezTo>
                    <a:pt x="16679" y="15376"/>
                    <a:pt x="16259" y="17573"/>
                    <a:pt x="15840" y="19129"/>
                  </a:cubicBezTo>
                  <a:cubicBezTo>
                    <a:pt x="15420" y="20685"/>
                    <a:pt x="15001" y="21600"/>
                    <a:pt x="15001" y="21417"/>
                  </a:cubicBezTo>
                  <a:cubicBezTo>
                    <a:pt x="15001" y="21234"/>
                    <a:pt x="15420" y="19953"/>
                    <a:pt x="16154" y="16658"/>
                  </a:cubicBezTo>
                  <a:cubicBezTo>
                    <a:pt x="16888" y="13363"/>
                    <a:pt x="17937" y="8054"/>
                    <a:pt x="18881" y="4942"/>
                  </a:cubicBezTo>
                  <a:cubicBezTo>
                    <a:pt x="19824" y="1831"/>
                    <a:pt x="20663" y="915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506232" y="434245"/>
              <a:ext cx="74919" cy="41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0" fill="norm" stroke="1" extrusionOk="0">
                  <a:moveTo>
                    <a:pt x="21236" y="0"/>
                  </a:moveTo>
                  <a:cubicBezTo>
                    <a:pt x="17636" y="2727"/>
                    <a:pt x="14036" y="5455"/>
                    <a:pt x="10436" y="8782"/>
                  </a:cubicBezTo>
                  <a:cubicBezTo>
                    <a:pt x="6836" y="12109"/>
                    <a:pt x="3236" y="16036"/>
                    <a:pt x="1436" y="18327"/>
                  </a:cubicBezTo>
                  <a:cubicBezTo>
                    <a:pt x="-364" y="20618"/>
                    <a:pt x="-364" y="21273"/>
                    <a:pt x="836" y="21436"/>
                  </a:cubicBezTo>
                  <a:cubicBezTo>
                    <a:pt x="2036" y="21600"/>
                    <a:pt x="4436" y="21273"/>
                    <a:pt x="6836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593850" y="568755"/>
              <a:ext cx="245279" cy="25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04" fill="norm" stroke="1" extrusionOk="0">
                  <a:moveTo>
                    <a:pt x="0" y="10441"/>
                  </a:moveTo>
                  <a:cubicBezTo>
                    <a:pt x="183" y="11319"/>
                    <a:pt x="366" y="12197"/>
                    <a:pt x="915" y="12636"/>
                  </a:cubicBezTo>
                  <a:cubicBezTo>
                    <a:pt x="1464" y="13075"/>
                    <a:pt x="2380" y="13075"/>
                    <a:pt x="3478" y="12460"/>
                  </a:cubicBezTo>
                  <a:cubicBezTo>
                    <a:pt x="4576" y="11845"/>
                    <a:pt x="5858" y="10616"/>
                    <a:pt x="6681" y="9563"/>
                  </a:cubicBezTo>
                  <a:cubicBezTo>
                    <a:pt x="7505" y="8509"/>
                    <a:pt x="7871" y="7631"/>
                    <a:pt x="7963" y="6753"/>
                  </a:cubicBezTo>
                  <a:cubicBezTo>
                    <a:pt x="8054" y="5875"/>
                    <a:pt x="7871" y="4997"/>
                    <a:pt x="7231" y="4821"/>
                  </a:cubicBezTo>
                  <a:cubicBezTo>
                    <a:pt x="6590" y="4645"/>
                    <a:pt x="5492" y="5172"/>
                    <a:pt x="4210" y="6753"/>
                  </a:cubicBezTo>
                  <a:cubicBezTo>
                    <a:pt x="2929" y="8333"/>
                    <a:pt x="1464" y="10967"/>
                    <a:pt x="732" y="12987"/>
                  </a:cubicBezTo>
                  <a:cubicBezTo>
                    <a:pt x="0" y="15006"/>
                    <a:pt x="0" y="16411"/>
                    <a:pt x="915" y="17202"/>
                  </a:cubicBezTo>
                  <a:cubicBezTo>
                    <a:pt x="1831" y="17992"/>
                    <a:pt x="3661" y="18167"/>
                    <a:pt x="6315" y="16938"/>
                  </a:cubicBezTo>
                  <a:cubicBezTo>
                    <a:pt x="8969" y="15709"/>
                    <a:pt x="12447" y="13075"/>
                    <a:pt x="14827" y="10616"/>
                  </a:cubicBezTo>
                  <a:cubicBezTo>
                    <a:pt x="17207" y="8158"/>
                    <a:pt x="18488" y="5875"/>
                    <a:pt x="19129" y="4119"/>
                  </a:cubicBezTo>
                  <a:cubicBezTo>
                    <a:pt x="19769" y="2363"/>
                    <a:pt x="19769" y="1133"/>
                    <a:pt x="19312" y="519"/>
                  </a:cubicBezTo>
                  <a:cubicBezTo>
                    <a:pt x="18854" y="-96"/>
                    <a:pt x="17939" y="-96"/>
                    <a:pt x="17024" y="167"/>
                  </a:cubicBezTo>
                  <a:cubicBezTo>
                    <a:pt x="16108" y="431"/>
                    <a:pt x="15193" y="958"/>
                    <a:pt x="14644" y="1748"/>
                  </a:cubicBezTo>
                  <a:cubicBezTo>
                    <a:pt x="14095" y="2538"/>
                    <a:pt x="13912" y="3592"/>
                    <a:pt x="15010" y="5524"/>
                  </a:cubicBezTo>
                  <a:cubicBezTo>
                    <a:pt x="16108" y="7455"/>
                    <a:pt x="18488" y="10265"/>
                    <a:pt x="19861" y="12284"/>
                  </a:cubicBezTo>
                  <a:cubicBezTo>
                    <a:pt x="21234" y="14304"/>
                    <a:pt x="21600" y="15533"/>
                    <a:pt x="20776" y="16938"/>
                  </a:cubicBezTo>
                  <a:cubicBezTo>
                    <a:pt x="19953" y="18343"/>
                    <a:pt x="17939" y="19924"/>
                    <a:pt x="15925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41300" y="916845"/>
              <a:ext cx="13716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0" y="20057"/>
                    <a:pt x="2800" y="18514"/>
                    <a:pt x="4200" y="16714"/>
                  </a:cubicBezTo>
                  <a:cubicBezTo>
                    <a:pt x="5600" y="14914"/>
                    <a:pt x="7000" y="12857"/>
                    <a:pt x="8417" y="11571"/>
                  </a:cubicBezTo>
                  <a:cubicBezTo>
                    <a:pt x="9833" y="10286"/>
                    <a:pt x="11267" y="9771"/>
                    <a:pt x="12600" y="8743"/>
                  </a:cubicBezTo>
                  <a:cubicBezTo>
                    <a:pt x="13933" y="7714"/>
                    <a:pt x="15167" y="6171"/>
                    <a:pt x="16650" y="4629"/>
                  </a:cubicBezTo>
                  <a:cubicBezTo>
                    <a:pt x="18133" y="3086"/>
                    <a:pt x="1986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768350" y="954945"/>
              <a:ext cx="8191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9" y="20400"/>
                    <a:pt x="4019" y="19200"/>
                    <a:pt x="6251" y="17200"/>
                  </a:cubicBezTo>
                  <a:cubicBezTo>
                    <a:pt x="8484" y="15200"/>
                    <a:pt x="10940" y="12400"/>
                    <a:pt x="13535" y="9400"/>
                  </a:cubicBezTo>
                  <a:cubicBezTo>
                    <a:pt x="16130" y="6400"/>
                    <a:pt x="1886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006600" y="66919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057399" y="80254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2568310" y="464798"/>
              <a:ext cx="257441" cy="45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5" fill="norm" stroke="1" extrusionOk="0">
                  <a:moveTo>
                    <a:pt x="21534" y="4199"/>
                  </a:moveTo>
                  <a:cubicBezTo>
                    <a:pt x="21534" y="3212"/>
                    <a:pt x="21534" y="2226"/>
                    <a:pt x="21268" y="1536"/>
                  </a:cubicBezTo>
                  <a:cubicBezTo>
                    <a:pt x="21003" y="845"/>
                    <a:pt x="20472" y="451"/>
                    <a:pt x="19764" y="204"/>
                  </a:cubicBezTo>
                  <a:cubicBezTo>
                    <a:pt x="19055" y="-42"/>
                    <a:pt x="18170" y="-141"/>
                    <a:pt x="16311" y="352"/>
                  </a:cubicBezTo>
                  <a:cubicBezTo>
                    <a:pt x="14452" y="845"/>
                    <a:pt x="11619" y="1930"/>
                    <a:pt x="8875" y="4001"/>
                  </a:cubicBezTo>
                  <a:cubicBezTo>
                    <a:pt x="6131" y="6073"/>
                    <a:pt x="3475" y="9130"/>
                    <a:pt x="1970" y="11744"/>
                  </a:cubicBezTo>
                  <a:cubicBezTo>
                    <a:pt x="465" y="14358"/>
                    <a:pt x="111" y="16527"/>
                    <a:pt x="23" y="17908"/>
                  </a:cubicBezTo>
                  <a:cubicBezTo>
                    <a:pt x="-66" y="19289"/>
                    <a:pt x="111" y="19881"/>
                    <a:pt x="554" y="20374"/>
                  </a:cubicBezTo>
                  <a:cubicBezTo>
                    <a:pt x="996" y="20867"/>
                    <a:pt x="1704" y="21262"/>
                    <a:pt x="3386" y="21360"/>
                  </a:cubicBezTo>
                  <a:cubicBezTo>
                    <a:pt x="5068" y="21459"/>
                    <a:pt x="7724" y="21262"/>
                    <a:pt x="9937" y="20867"/>
                  </a:cubicBezTo>
                  <a:cubicBezTo>
                    <a:pt x="12150" y="20473"/>
                    <a:pt x="13921" y="19881"/>
                    <a:pt x="15249" y="19191"/>
                  </a:cubicBezTo>
                  <a:cubicBezTo>
                    <a:pt x="16577" y="18500"/>
                    <a:pt x="17462" y="17711"/>
                    <a:pt x="17904" y="17070"/>
                  </a:cubicBezTo>
                  <a:cubicBezTo>
                    <a:pt x="18347" y="16429"/>
                    <a:pt x="18347" y="15936"/>
                    <a:pt x="17993" y="15541"/>
                  </a:cubicBezTo>
                  <a:cubicBezTo>
                    <a:pt x="17639" y="15147"/>
                    <a:pt x="16931" y="14851"/>
                    <a:pt x="15957" y="14654"/>
                  </a:cubicBezTo>
                  <a:cubicBezTo>
                    <a:pt x="14983" y="14456"/>
                    <a:pt x="13744" y="14358"/>
                    <a:pt x="12770" y="14456"/>
                  </a:cubicBezTo>
                  <a:cubicBezTo>
                    <a:pt x="11796" y="14555"/>
                    <a:pt x="11088" y="14851"/>
                    <a:pt x="10911" y="15147"/>
                  </a:cubicBezTo>
                  <a:cubicBezTo>
                    <a:pt x="10734" y="15443"/>
                    <a:pt x="11088" y="15738"/>
                    <a:pt x="11442" y="1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952750" y="751745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2952114" y="70094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022600" y="713645"/>
              <a:ext cx="120650" cy="14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825"/>
                  </a:moveTo>
                  <a:cubicBezTo>
                    <a:pt x="379" y="6693"/>
                    <a:pt x="758" y="11561"/>
                    <a:pt x="1516" y="14907"/>
                  </a:cubicBezTo>
                  <a:cubicBezTo>
                    <a:pt x="2274" y="18254"/>
                    <a:pt x="3411" y="20079"/>
                    <a:pt x="4926" y="20839"/>
                  </a:cubicBezTo>
                  <a:cubicBezTo>
                    <a:pt x="6442" y="21600"/>
                    <a:pt x="8337" y="21296"/>
                    <a:pt x="10042" y="19166"/>
                  </a:cubicBezTo>
                  <a:cubicBezTo>
                    <a:pt x="11747" y="17037"/>
                    <a:pt x="13263" y="13082"/>
                    <a:pt x="15158" y="9583"/>
                  </a:cubicBezTo>
                  <a:cubicBezTo>
                    <a:pt x="17053" y="6085"/>
                    <a:pt x="19326" y="30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3159855" y="692987"/>
              <a:ext cx="250095" cy="1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52" fill="norm" stroke="1" extrusionOk="0">
                  <a:moveTo>
                    <a:pt x="210" y="4421"/>
                  </a:moveTo>
                  <a:cubicBezTo>
                    <a:pt x="29" y="5823"/>
                    <a:pt x="-153" y="7226"/>
                    <a:pt x="210" y="7927"/>
                  </a:cubicBezTo>
                  <a:cubicBezTo>
                    <a:pt x="573" y="8629"/>
                    <a:pt x="1481" y="8629"/>
                    <a:pt x="2479" y="7927"/>
                  </a:cubicBezTo>
                  <a:cubicBezTo>
                    <a:pt x="3477" y="7226"/>
                    <a:pt x="4566" y="5823"/>
                    <a:pt x="5111" y="4281"/>
                  </a:cubicBezTo>
                  <a:cubicBezTo>
                    <a:pt x="5655" y="2738"/>
                    <a:pt x="5655" y="1055"/>
                    <a:pt x="5202" y="353"/>
                  </a:cubicBezTo>
                  <a:cubicBezTo>
                    <a:pt x="4748" y="-348"/>
                    <a:pt x="3840" y="-67"/>
                    <a:pt x="2933" y="1756"/>
                  </a:cubicBezTo>
                  <a:cubicBezTo>
                    <a:pt x="2025" y="3579"/>
                    <a:pt x="1118" y="6946"/>
                    <a:pt x="664" y="9330"/>
                  </a:cubicBezTo>
                  <a:cubicBezTo>
                    <a:pt x="210" y="11714"/>
                    <a:pt x="210" y="13117"/>
                    <a:pt x="482" y="14520"/>
                  </a:cubicBezTo>
                  <a:cubicBezTo>
                    <a:pt x="755" y="15922"/>
                    <a:pt x="1299" y="17325"/>
                    <a:pt x="3023" y="16623"/>
                  </a:cubicBezTo>
                  <a:cubicBezTo>
                    <a:pt x="4748" y="15922"/>
                    <a:pt x="7652" y="13117"/>
                    <a:pt x="9467" y="11013"/>
                  </a:cubicBezTo>
                  <a:cubicBezTo>
                    <a:pt x="11282" y="8909"/>
                    <a:pt x="12008" y="7507"/>
                    <a:pt x="12190" y="7927"/>
                  </a:cubicBezTo>
                  <a:cubicBezTo>
                    <a:pt x="12371" y="8348"/>
                    <a:pt x="12008" y="10592"/>
                    <a:pt x="11736" y="12416"/>
                  </a:cubicBezTo>
                  <a:cubicBezTo>
                    <a:pt x="11464" y="14239"/>
                    <a:pt x="11282" y="15642"/>
                    <a:pt x="11192" y="17044"/>
                  </a:cubicBezTo>
                  <a:cubicBezTo>
                    <a:pt x="11101" y="18447"/>
                    <a:pt x="11101" y="19849"/>
                    <a:pt x="11282" y="19569"/>
                  </a:cubicBezTo>
                  <a:cubicBezTo>
                    <a:pt x="11464" y="19288"/>
                    <a:pt x="11827" y="17325"/>
                    <a:pt x="12281" y="14099"/>
                  </a:cubicBezTo>
                  <a:cubicBezTo>
                    <a:pt x="12734" y="10873"/>
                    <a:pt x="13279" y="6384"/>
                    <a:pt x="13914" y="3720"/>
                  </a:cubicBezTo>
                  <a:cubicBezTo>
                    <a:pt x="14550" y="1055"/>
                    <a:pt x="15276" y="213"/>
                    <a:pt x="16092" y="213"/>
                  </a:cubicBezTo>
                  <a:cubicBezTo>
                    <a:pt x="16909" y="213"/>
                    <a:pt x="17817" y="1055"/>
                    <a:pt x="18724" y="3018"/>
                  </a:cubicBezTo>
                  <a:cubicBezTo>
                    <a:pt x="19632" y="4982"/>
                    <a:pt x="20539" y="8068"/>
                    <a:pt x="20993" y="11294"/>
                  </a:cubicBezTo>
                  <a:cubicBezTo>
                    <a:pt x="21447" y="14520"/>
                    <a:pt x="21447" y="17886"/>
                    <a:pt x="21447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3924283" y="619949"/>
              <a:ext cx="106320" cy="20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38" fill="norm" stroke="1" extrusionOk="0">
                  <a:moveTo>
                    <a:pt x="18343" y="6450"/>
                  </a:moveTo>
                  <a:cubicBezTo>
                    <a:pt x="19158" y="5348"/>
                    <a:pt x="19973" y="4246"/>
                    <a:pt x="19973" y="3144"/>
                  </a:cubicBezTo>
                  <a:cubicBezTo>
                    <a:pt x="19973" y="2042"/>
                    <a:pt x="19158" y="940"/>
                    <a:pt x="17731" y="389"/>
                  </a:cubicBezTo>
                  <a:cubicBezTo>
                    <a:pt x="16305" y="-162"/>
                    <a:pt x="14267" y="-162"/>
                    <a:pt x="11211" y="609"/>
                  </a:cubicBezTo>
                  <a:cubicBezTo>
                    <a:pt x="8154" y="1381"/>
                    <a:pt x="4079" y="2924"/>
                    <a:pt x="1837" y="4246"/>
                  </a:cubicBezTo>
                  <a:cubicBezTo>
                    <a:pt x="-404" y="5569"/>
                    <a:pt x="-812" y="6671"/>
                    <a:pt x="1837" y="8103"/>
                  </a:cubicBezTo>
                  <a:cubicBezTo>
                    <a:pt x="4486" y="9536"/>
                    <a:pt x="10192" y="11299"/>
                    <a:pt x="13860" y="12732"/>
                  </a:cubicBezTo>
                  <a:cubicBezTo>
                    <a:pt x="17528" y="14165"/>
                    <a:pt x="19158" y="15267"/>
                    <a:pt x="19973" y="16369"/>
                  </a:cubicBezTo>
                  <a:cubicBezTo>
                    <a:pt x="20788" y="17471"/>
                    <a:pt x="20788" y="18573"/>
                    <a:pt x="18546" y="19565"/>
                  </a:cubicBezTo>
                  <a:cubicBezTo>
                    <a:pt x="16305" y="20556"/>
                    <a:pt x="11822" y="21438"/>
                    <a:pt x="8358" y="21438"/>
                  </a:cubicBezTo>
                  <a:cubicBezTo>
                    <a:pt x="4894" y="21438"/>
                    <a:pt x="2448" y="20556"/>
                    <a:pt x="3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108913" y="700945"/>
              <a:ext cx="111212" cy="12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6" h="21279" fill="norm" stroke="1" extrusionOk="0">
                  <a:moveTo>
                    <a:pt x="14958" y="0"/>
                  </a:moveTo>
                  <a:cubicBezTo>
                    <a:pt x="10715" y="1080"/>
                    <a:pt x="6473" y="2160"/>
                    <a:pt x="3580" y="5040"/>
                  </a:cubicBezTo>
                  <a:cubicBezTo>
                    <a:pt x="687" y="7920"/>
                    <a:pt x="-856" y="12600"/>
                    <a:pt x="494" y="16020"/>
                  </a:cubicBezTo>
                  <a:cubicBezTo>
                    <a:pt x="1844" y="19440"/>
                    <a:pt x="6087" y="21600"/>
                    <a:pt x="9944" y="21240"/>
                  </a:cubicBezTo>
                  <a:cubicBezTo>
                    <a:pt x="13801" y="20880"/>
                    <a:pt x="17273" y="18000"/>
                    <a:pt x="19008" y="15120"/>
                  </a:cubicBezTo>
                  <a:cubicBezTo>
                    <a:pt x="20744" y="12240"/>
                    <a:pt x="20744" y="9360"/>
                    <a:pt x="18623" y="7020"/>
                  </a:cubicBezTo>
                  <a:cubicBezTo>
                    <a:pt x="16501" y="4680"/>
                    <a:pt x="12258" y="2880"/>
                    <a:pt x="8015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279900" y="696712"/>
              <a:ext cx="190500" cy="15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576"/>
                  </a:moveTo>
                  <a:cubicBezTo>
                    <a:pt x="720" y="6624"/>
                    <a:pt x="1440" y="12672"/>
                    <a:pt x="1800" y="16416"/>
                  </a:cubicBezTo>
                  <a:cubicBezTo>
                    <a:pt x="2160" y="20160"/>
                    <a:pt x="2160" y="21600"/>
                    <a:pt x="2040" y="21312"/>
                  </a:cubicBezTo>
                  <a:cubicBezTo>
                    <a:pt x="1920" y="21024"/>
                    <a:pt x="1680" y="19008"/>
                    <a:pt x="2040" y="16272"/>
                  </a:cubicBezTo>
                  <a:cubicBezTo>
                    <a:pt x="2400" y="13536"/>
                    <a:pt x="3360" y="10080"/>
                    <a:pt x="4200" y="7776"/>
                  </a:cubicBezTo>
                  <a:cubicBezTo>
                    <a:pt x="5040" y="5472"/>
                    <a:pt x="5760" y="4320"/>
                    <a:pt x="6720" y="3744"/>
                  </a:cubicBezTo>
                  <a:cubicBezTo>
                    <a:pt x="7680" y="3168"/>
                    <a:pt x="8880" y="3168"/>
                    <a:pt x="9600" y="3888"/>
                  </a:cubicBezTo>
                  <a:cubicBezTo>
                    <a:pt x="10320" y="4608"/>
                    <a:pt x="10560" y="6048"/>
                    <a:pt x="10680" y="7632"/>
                  </a:cubicBezTo>
                  <a:cubicBezTo>
                    <a:pt x="10800" y="9216"/>
                    <a:pt x="10800" y="10944"/>
                    <a:pt x="11040" y="10800"/>
                  </a:cubicBezTo>
                  <a:cubicBezTo>
                    <a:pt x="11280" y="10656"/>
                    <a:pt x="11760" y="8640"/>
                    <a:pt x="12360" y="6912"/>
                  </a:cubicBezTo>
                  <a:cubicBezTo>
                    <a:pt x="12960" y="5184"/>
                    <a:pt x="13680" y="3744"/>
                    <a:pt x="14400" y="2448"/>
                  </a:cubicBezTo>
                  <a:cubicBezTo>
                    <a:pt x="15120" y="1152"/>
                    <a:pt x="15840" y="0"/>
                    <a:pt x="16680" y="0"/>
                  </a:cubicBezTo>
                  <a:cubicBezTo>
                    <a:pt x="17520" y="0"/>
                    <a:pt x="18480" y="1152"/>
                    <a:pt x="18960" y="3600"/>
                  </a:cubicBezTo>
                  <a:cubicBezTo>
                    <a:pt x="19440" y="6048"/>
                    <a:pt x="19440" y="9792"/>
                    <a:pt x="19800" y="12960"/>
                  </a:cubicBezTo>
                  <a:cubicBezTo>
                    <a:pt x="20160" y="16128"/>
                    <a:pt x="20880" y="18720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525383" y="674800"/>
              <a:ext cx="148217" cy="17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171" fill="norm" stroke="1" extrusionOk="0">
                  <a:moveTo>
                    <a:pt x="6607" y="7899"/>
                  </a:moveTo>
                  <a:cubicBezTo>
                    <a:pt x="8407" y="7899"/>
                    <a:pt x="10207" y="7899"/>
                    <a:pt x="11707" y="7508"/>
                  </a:cubicBezTo>
                  <a:cubicBezTo>
                    <a:pt x="13207" y="7118"/>
                    <a:pt x="14407" y="6337"/>
                    <a:pt x="15307" y="4906"/>
                  </a:cubicBezTo>
                  <a:cubicBezTo>
                    <a:pt x="16207" y="3475"/>
                    <a:pt x="16807" y="1393"/>
                    <a:pt x="16207" y="482"/>
                  </a:cubicBezTo>
                  <a:cubicBezTo>
                    <a:pt x="15607" y="-429"/>
                    <a:pt x="13807" y="-169"/>
                    <a:pt x="10807" y="2304"/>
                  </a:cubicBezTo>
                  <a:cubicBezTo>
                    <a:pt x="7807" y="4776"/>
                    <a:pt x="3607" y="9460"/>
                    <a:pt x="1507" y="12713"/>
                  </a:cubicBezTo>
                  <a:cubicBezTo>
                    <a:pt x="-593" y="15966"/>
                    <a:pt x="-593" y="17788"/>
                    <a:pt x="2107" y="19089"/>
                  </a:cubicBezTo>
                  <a:cubicBezTo>
                    <a:pt x="4807" y="20390"/>
                    <a:pt x="10207" y="21171"/>
                    <a:pt x="13807" y="21171"/>
                  </a:cubicBezTo>
                  <a:cubicBezTo>
                    <a:pt x="17407" y="21171"/>
                    <a:pt x="19207" y="20390"/>
                    <a:pt x="21007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5246511" y="501670"/>
              <a:ext cx="208140" cy="39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2" fill="norm" stroke="1" extrusionOk="0">
                  <a:moveTo>
                    <a:pt x="18837" y="13502"/>
                  </a:moveTo>
                  <a:cubicBezTo>
                    <a:pt x="17746" y="12588"/>
                    <a:pt x="16655" y="11673"/>
                    <a:pt x="13819" y="12016"/>
                  </a:cubicBezTo>
                  <a:cubicBezTo>
                    <a:pt x="10982" y="12359"/>
                    <a:pt x="6400" y="13959"/>
                    <a:pt x="3782" y="15331"/>
                  </a:cubicBezTo>
                  <a:cubicBezTo>
                    <a:pt x="1164" y="16702"/>
                    <a:pt x="510" y="17845"/>
                    <a:pt x="182" y="18873"/>
                  </a:cubicBezTo>
                  <a:cubicBezTo>
                    <a:pt x="-145" y="19902"/>
                    <a:pt x="-145" y="20816"/>
                    <a:pt x="1164" y="21159"/>
                  </a:cubicBezTo>
                  <a:cubicBezTo>
                    <a:pt x="2473" y="21502"/>
                    <a:pt x="5091" y="21273"/>
                    <a:pt x="8037" y="19959"/>
                  </a:cubicBezTo>
                  <a:cubicBezTo>
                    <a:pt x="10982" y="18645"/>
                    <a:pt x="14255" y="16245"/>
                    <a:pt x="16328" y="12988"/>
                  </a:cubicBezTo>
                  <a:cubicBezTo>
                    <a:pt x="18400" y="9731"/>
                    <a:pt x="19273" y="5616"/>
                    <a:pt x="19710" y="3216"/>
                  </a:cubicBezTo>
                  <a:cubicBezTo>
                    <a:pt x="20146" y="816"/>
                    <a:pt x="20146" y="131"/>
                    <a:pt x="19600" y="16"/>
                  </a:cubicBezTo>
                  <a:cubicBezTo>
                    <a:pt x="19055" y="-98"/>
                    <a:pt x="17964" y="359"/>
                    <a:pt x="16873" y="1902"/>
                  </a:cubicBezTo>
                  <a:cubicBezTo>
                    <a:pt x="15782" y="3445"/>
                    <a:pt x="14691" y="6073"/>
                    <a:pt x="15455" y="8931"/>
                  </a:cubicBezTo>
                  <a:cubicBezTo>
                    <a:pt x="16219" y="11788"/>
                    <a:pt x="18837" y="14873"/>
                    <a:pt x="21455" y="1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470277" y="489228"/>
              <a:ext cx="257424" cy="37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16" fill="norm" stroke="1" extrusionOk="0">
                  <a:moveTo>
                    <a:pt x="8253" y="13518"/>
                  </a:moveTo>
                  <a:cubicBezTo>
                    <a:pt x="8076" y="12915"/>
                    <a:pt x="7899" y="12312"/>
                    <a:pt x="7280" y="12010"/>
                  </a:cubicBezTo>
                  <a:cubicBezTo>
                    <a:pt x="6660" y="11708"/>
                    <a:pt x="5598" y="11708"/>
                    <a:pt x="4358" y="12493"/>
                  </a:cubicBezTo>
                  <a:cubicBezTo>
                    <a:pt x="3119" y="13277"/>
                    <a:pt x="1702" y="14846"/>
                    <a:pt x="906" y="16113"/>
                  </a:cubicBezTo>
                  <a:cubicBezTo>
                    <a:pt x="109" y="17380"/>
                    <a:pt x="-68" y="18345"/>
                    <a:pt x="21" y="19190"/>
                  </a:cubicBezTo>
                  <a:cubicBezTo>
                    <a:pt x="109" y="20035"/>
                    <a:pt x="463" y="20759"/>
                    <a:pt x="1083" y="21060"/>
                  </a:cubicBezTo>
                  <a:cubicBezTo>
                    <a:pt x="1702" y="21362"/>
                    <a:pt x="2588" y="21241"/>
                    <a:pt x="3562" y="20578"/>
                  </a:cubicBezTo>
                  <a:cubicBezTo>
                    <a:pt x="4535" y="19914"/>
                    <a:pt x="5598" y="18707"/>
                    <a:pt x="6306" y="17561"/>
                  </a:cubicBezTo>
                  <a:cubicBezTo>
                    <a:pt x="7014" y="16415"/>
                    <a:pt x="7368" y="15328"/>
                    <a:pt x="7457" y="15147"/>
                  </a:cubicBezTo>
                  <a:cubicBezTo>
                    <a:pt x="7545" y="14966"/>
                    <a:pt x="7368" y="15690"/>
                    <a:pt x="7368" y="16354"/>
                  </a:cubicBezTo>
                  <a:cubicBezTo>
                    <a:pt x="7368" y="17018"/>
                    <a:pt x="7545" y="17621"/>
                    <a:pt x="8076" y="18044"/>
                  </a:cubicBezTo>
                  <a:cubicBezTo>
                    <a:pt x="8607" y="18466"/>
                    <a:pt x="9493" y="18707"/>
                    <a:pt x="10378" y="18768"/>
                  </a:cubicBezTo>
                  <a:cubicBezTo>
                    <a:pt x="11263" y="18828"/>
                    <a:pt x="12148" y="18707"/>
                    <a:pt x="13476" y="17380"/>
                  </a:cubicBezTo>
                  <a:cubicBezTo>
                    <a:pt x="14804" y="16053"/>
                    <a:pt x="16575" y="13518"/>
                    <a:pt x="17991" y="10864"/>
                  </a:cubicBezTo>
                  <a:cubicBezTo>
                    <a:pt x="19407" y="8209"/>
                    <a:pt x="20470" y="5434"/>
                    <a:pt x="21001" y="3503"/>
                  </a:cubicBezTo>
                  <a:cubicBezTo>
                    <a:pt x="21532" y="1572"/>
                    <a:pt x="21532" y="486"/>
                    <a:pt x="21178" y="124"/>
                  </a:cubicBezTo>
                  <a:cubicBezTo>
                    <a:pt x="20824" y="-238"/>
                    <a:pt x="20116" y="124"/>
                    <a:pt x="19053" y="2175"/>
                  </a:cubicBezTo>
                  <a:cubicBezTo>
                    <a:pt x="17991" y="4227"/>
                    <a:pt x="16575" y="7968"/>
                    <a:pt x="15866" y="10803"/>
                  </a:cubicBezTo>
                  <a:cubicBezTo>
                    <a:pt x="15158" y="13639"/>
                    <a:pt x="15158" y="15570"/>
                    <a:pt x="15424" y="16837"/>
                  </a:cubicBezTo>
                  <a:cubicBezTo>
                    <a:pt x="15689" y="18104"/>
                    <a:pt x="16221" y="18707"/>
                    <a:pt x="17283" y="19009"/>
                  </a:cubicBezTo>
                  <a:cubicBezTo>
                    <a:pt x="18345" y="19311"/>
                    <a:pt x="19939" y="19311"/>
                    <a:pt x="21532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638800" y="688245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748766" y="683140"/>
              <a:ext cx="201185" cy="13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88" fill="norm" stroke="1" extrusionOk="0">
                  <a:moveTo>
                    <a:pt x="11936" y="778"/>
                  </a:moveTo>
                  <a:cubicBezTo>
                    <a:pt x="9236" y="133"/>
                    <a:pt x="6536" y="-512"/>
                    <a:pt x="4511" y="616"/>
                  </a:cubicBezTo>
                  <a:cubicBezTo>
                    <a:pt x="2486" y="1745"/>
                    <a:pt x="1136" y="4646"/>
                    <a:pt x="461" y="6903"/>
                  </a:cubicBezTo>
                  <a:cubicBezTo>
                    <a:pt x="-214" y="9160"/>
                    <a:pt x="-214" y="10772"/>
                    <a:pt x="911" y="12222"/>
                  </a:cubicBezTo>
                  <a:cubicBezTo>
                    <a:pt x="2036" y="13673"/>
                    <a:pt x="4286" y="14963"/>
                    <a:pt x="6311" y="14318"/>
                  </a:cubicBezTo>
                  <a:cubicBezTo>
                    <a:pt x="8336" y="13673"/>
                    <a:pt x="10136" y="11094"/>
                    <a:pt x="11711" y="8676"/>
                  </a:cubicBezTo>
                  <a:cubicBezTo>
                    <a:pt x="13286" y="6258"/>
                    <a:pt x="14636" y="4001"/>
                    <a:pt x="15311" y="3679"/>
                  </a:cubicBezTo>
                  <a:cubicBezTo>
                    <a:pt x="15986" y="3357"/>
                    <a:pt x="15986" y="4969"/>
                    <a:pt x="16211" y="7387"/>
                  </a:cubicBezTo>
                  <a:cubicBezTo>
                    <a:pt x="16436" y="9804"/>
                    <a:pt x="16886" y="13028"/>
                    <a:pt x="17786" y="15446"/>
                  </a:cubicBezTo>
                  <a:cubicBezTo>
                    <a:pt x="18686" y="17864"/>
                    <a:pt x="20036" y="19476"/>
                    <a:pt x="21386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610350" y="643795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40"/>
                    <a:pt x="4800" y="10880"/>
                    <a:pt x="8400" y="14480"/>
                  </a:cubicBezTo>
                  <a:cubicBezTo>
                    <a:pt x="12000" y="18080"/>
                    <a:pt x="16800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6611668" y="614462"/>
              <a:ext cx="211748" cy="33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04" fill="norm" stroke="1" extrusionOk="0">
                  <a:moveTo>
                    <a:pt x="1139" y="3872"/>
                  </a:moveTo>
                  <a:cubicBezTo>
                    <a:pt x="715" y="3201"/>
                    <a:pt x="292" y="2530"/>
                    <a:pt x="80" y="1792"/>
                  </a:cubicBezTo>
                  <a:cubicBezTo>
                    <a:pt x="-132" y="1054"/>
                    <a:pt x="-132" y="249"/>
                    <a:pt x="2833" y="48"/>
                  </a:cubicBezTo>
                  <a:cubicBezTo>
                    <a:pt x="5797" y="-153"/>
                    <a:pt x="11727" y="249"/>
                    <a:pt x="15644" y="1792"/>
                  </a:cubicBezTo>
                  <a:cubicBezTo>
                    <a:pt x="19562" y="3335"/>
                    <a:pt x="21468" y="6018"/>
                    <a:pt x="21150" y="8702"/>
                  </a:cubicBezTo>
                  <a:cubicBezTo>
                    <a:pt x="20833" y="11385"/>
                    <a:pt x="18292" y="14068"/>
                    <a:pt x="15644" y="16148"/>
                  </a:cubicBezTo>
                  <a:cubicBezTo>
                    <a:pt x="12997" y="18227"/>
                    <a:pt x="10244" y="19703"/>
                    <a:pt x="8339" y="20508"/>
                  </a:cubicBezTo>
                  <a:cubicBezTo>
                    <a:pt x="6433" y="21313"/>
                    <a:pt x="5374" y="21447"/>
                    <a:pt x="5162" y="21179"/>
                  </a:cubicBezTo>
                  <a:cubicBezTo>
                    <a:pt x="4950" y="20910"/>
                    <a:pt x="5586" y="20240"/>
                    <a:pt x="6221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889750" y="973995"/>
              <a:ext cx="698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7397754" y="573945"/>
              <a:ext cx="69846" cy="37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477" fill="norm" stroke="1" extrusionOk="0">
                  <a:moveTo>
                    <a:pt x="13339" y="0"/>
                  </a:moveTo>
                  <a:cubicBezTo>
                    <a:pt x="9528" y="3258"/>
                    <a:pt x="5716" y="6516"/>
                    <a:pt x="3175" y="9593"/>
                  </a:cubicBezTo>
                  <a:cubicBezTo>
                    <a:pt x="634" y="12670"/>
                    <a:pt x="-637" y="15566"/>
                    <a:pt x="316" y="17497"/>
                  </a:cubicBezTo>
                  <a:cubicBezTo>
                    <a:pt x="1269" y="19428"/>
                    <a:pt x="4445" y="20393"/>
                    <a:pt x="7939" y="20936"/>
                  </a:cubicBezTo>
                  <a:cubicBezTo>
                    <a:pt x="11434" y="21479"/>
                    <a:pt x="15245" y="21600"/>
                    <a:pt x="17469" y="21359"/>
                  </a:cubicBezTo>
                  <a:cubicBezTo>
                    <a:pt x="19692" y="21117"/>
                    <a:pt x="20328" y="20514"/>
                    <a:pt x="20963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326877" y="602468"/>
              <a:ext cx="401073" cy="3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1" fill="norm" stroke="1" extrusionOk="0">
                  <a:moveTo>
                    <a:pt x="4125" y="14424"/>
                  </a:moveTo>
                  <a:cubicBezTo>
                    <a:pt x="3447" y="14050"/>
                    <a:pt x="2768" y="13675"/>
                    <a:pt x="1977" y="13301"/>
                  </a:cubicBezTo>
                  <a:cubicBezTo>
                    <a:pt x="1185" y="12926"/>
                    <a:pt x="280" y="12551"/>
                    <a:pt x="54" y="12177"/>
                  </a:cubicBezTo>
                  <a:cubicBezTo>
                    <a:pt x="-172" y="11802"/>
                    <a:pt x="280" y="11428"/>
                    <a:pt x="1864" y="10242"/>
                  </a:cubicBezTo>
                  <a:cubicBezTo>
                    <a:pt x="3447" y="9055"/>
                    <a:pt x="6161" y="7058"/>
                    <a:pt x="7914" y="5559"/>
                  </a:cubicBezTo>
                  <a:cubicBezTo>
                    <a:pt x="9667" y="4061"/>
                    <a:pt x="10458" y="3062"/>
                    <a:pt x="11080" y="2064"/>
                  </a:cubicBezTo>
                  <a:cubicBezTo>
                    <a:pt x="11702" y="1065"/>
                    <a:pt x="12155" y="66"/>
                    <a:pt x="12268" y="3"/>
                  </a:cubicBezTo>
                  <a:cubicBezTo>
                    <a:pt x="12381" y="-59"/>
                    <a:pt x="12155" y="815"/>
                    <a:pt x="11589" y="3499"/>
                  </a:cubicBezTo>
                  <a:cubicBezTo>
                    <a:pt x="11024" y="6184"/>
                    <a:pt x="10119" y="10679"/>
                    <a:pt x="9441" y="13675"/>
                  </a:cubicBezTo>
                  <a:cubicBezTo>
                    <a:pt x="8762" y="16672"/>
                    <a:pt x="8310" y="18170"/>
                    <a:pt x="7970" y="19231"/>
                  </a:cubicBezTo>
                  <a:cubicBezTo>
                    <a:pt x="7631" y="20292"/>
                    <a:pt x="7405" y="20917"/>
                    <a:pt x="7348" y="20917"/>
                  </a:cubicBezTo>
                  <a:cubicBezTo>
                    <a:pt x="7292" y="20917"/>
                    <a:pt x="7405" y="20292"/>
                    <a:pt x="7744" y="19294"/>
                  </a:cubicBezTo>
                  <a:cubicBezTo>
                    <a:pt x="8083" y="18295"/>
                    <a:pt x="8649" y="16921"/>
                    <a:pt x="9327" y="15860"/>
                  </a:cubicBezTo>
                  <a:cubicBezTo>
                    <a:pt x="10006" y="14799"/>
                    <a:pt x="10798" y="14050"/>
                    <a:pt x="11250" y="13987"/>
                  </a:cubicBezTo>
                  <a:cubicBezTo>
                    <a:pt x="11702" y="13925"/>
                    <a:pt x="11815" y="14549"/>
                    <a:pt x="11872" y="15236"/>
                  </a:cubicBezTo>
                  <a:cubicBezTo>
                    <a:pt x="11929" y="15923"/>
                    <a:pt x="11929" y="16672"/>
                    <a:pt x="12098" y="17358"/>
                  </a:cubicBezTo>
                  <a:cubicBezTo>
                    <a:pt x="12268" y="18045"/>
                    <a:pt x="12607" y="18669"/>
                    <a:pt x="13059" y="18981"/>
                  </a:cubicBezTo>
                  <a:cubicBezTo>
                    <a:pt x="13512" y="19294"/>
                    <a:pt x="14077" y="19294"/>
                    <a:pt x="14925" y="19044"/>
                  </a:cubicBezTo>
                  <a:cubicBezTo>
                    <a:pt x="15774" y="18794"/>
                    <a:pt x="16904" y="18295"/>
                    <a:pt x="17866" y="17421"/>
                  </a:cubicBezTo>
                  <a:cubicBezTo>
                    <a:pt x="18827" y="16547"/>
                    <a:pt x="19619" y="15298"/>
                    <a:pt x="20071" y="14237"/>
                  </a:cubicBezTo>
                  <a:cubicBezTo>
                    <a:pt x="20523" y="13176"/>
                    <a:pt x="20636" y="12302"/>
                    <a:pt x="20354" y="11990"/>
                  </a:cubicBezTo>
                  <a:cubicBezTo>
                    <a:pt x="20071" y="11677"/>
                    <a:pt x="19392" y="11927"/>
                    <a:pt x="18544" y="12801"/>
                  </a:cubicBezTo>
                  <a:cubicBezTo>
                    <a:pt x="17696" y="13675"/>
                    <a:pt x="16678" y="15173"/>
                    <a:pt x="16339" y="16734"/>
                  </a:cubicBezTo>
                  <a:cubicBezTo>
                    <a:pt x="16000" y="18295"/>
                    <a:pt x="16339" y="19918"/>
                    <a:pt x="17300" y="20729"/>
                  </a:cubicBezTo>
                  <a:cubicBezTo>
                    <a:pt x="18262" y="21541"/>
                    <a:pt x="19845" y="21541"/>
                    <a:pt x="2142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8380777" y="631095"/>
              <a:ext cx="39324" cy="34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1" fill="norm" stroke="1" extrusionOk="0">
                  <a:moveTo>
                    <a:pt x="21120" y="0"/>
                  </a:moveTo>
                  <a:cubicBezTo>
                    <a:pt x="18846" y="3556"/>
                    <a:pt x="16573" y="7112"/>
                    <a:pt x="14299" y="10405"/>
                  </a:cubicBezTo>
                  <a:cubicBezTo>
                    <a:pt x="12025" y="13698"/>
                    <a:pt x="9752" y="16727"/>
                    <a:pt x="6909" y="18702"/>
                  </a:cubicBezTo>
                  <a:cubicBezTo>
                    <a:pt x="4067" y="20678"/>
                    <a:pt x="657" y="21600"/>
                    <a:pt x="88" y="21468"/>
                  </a:cubicBezTo>
                  <a:cubicBezTo>
                    <a:pt x="-480" y="21337"/>
                    <a:pt x="1794" y="20151"/>
                    <a:pt x="4067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8395645" y="764445"/>
              <a:ext cx="107005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7" fill="norm" stroke="1" extrusionOk="0">
                  <a:moveTo>
                    <a:pt x="21411" y="0"/>
                  </a:moveTo>
                  <a:cubicBezTo>
                    <a:pt x="15482" y="2898"/>
                    <a:pt x="9552" y="5795"/>
                    <a:pt x="5740" y="8956"/>
                  </a:cubicBezTo>
                  <a:cubicBezTo>
                    <a:pt x="1929" y="12117"/>
                    <a:pt x="235" y="15541"/>
                    <a:pt x="23" y="17780"/>
                  </a:cubicBezTo>
                  <a:cubicBezTo>
                    <a:pt x="-189" y="20020"/>
                    <a:pt x="1082" y="21073"/>
                    <a:pt x="4258" y="21337"/>
                  </a:cubicBezTo>
                  <a:cubicBezTo>
                    <a:pt x="7435" y="21600"/>
                    <a:pt x="12517" y="21073"/>
                    <a:pt x="17599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539618" y="494482"/>
              <a:ext cx="175576" cy="2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19" fill="norm" stroke="1" extrusionOk="0">
                  <a:moveTo>
                    <a:pt x="8623" y="273"/>
                  </a:moveTo>
                  <a:cubicBezTo>
                    <a:pt x="7337" y="3991"/>
                    <a:pt x="6051" y="7709"/>
                    <a:pt x="5280" y="10276"/>
                  </a:cubicBezTo>
                  <a:cubicBezTo>
                    <a:pt x="4509" y="12844"/>
                    <a:pt x="4251" y="14260"/>
                    <a:pt x="4637" y="15234"/>
                  </a:cubicBezTo>
                  <a:cubicBezTo>
                    <a:pt x="5023" y="16208"/>
                    <a:pt x="6051" y="16739"/>
                    <a:pt x="6566" y="16385"/>
                  </a:cubicBezTo>
                  <a:cubicBezTo>
                    <a:pt x="7080" y="16030"/>
                    <a:pt x="7080" y="14791"/>
                    <a:pt x="6823" y="13729"/>
                  </a:cubicBezTo>
                  <a:cubicBezTo>
                    <a:pt x="6566" y="12667"/>
                    <a:pt x="6051" y="11781"/>
                    <a:pt x="5280" y="11073"/>
                  </a:cubicBezTo>
                  <a:cubicBezTo>
                    <a:pt x="4509" y="10365"/>
                    <a:pt x="3480" y="9834"/>
                    <a:pt x="2323" y="9657"/>
                  </a:cubicBezTo>
                  <a:cubicBezTo>
                    <a:pt x="1166" y="9480"/>
                    <a:pt x="-120" y="9657"/>
                    <a:pt x="9" y="9568"/>
                  </a:cubicBezTo>
                  <a:cubicBezTo>
                    <a:pt x="137" y="9480"/>
                    <a:pt x="1680" y="9126"/>
                    <a:pt x="3994" y="7709"/>
                  </a:cubicBezTo>
                  <a:cubicBezTo>
                    <a:pt x="6309" y="6293"/>
                    <a:pt x="9394" y="3814"/>
                    <a:pt x="11323" y="2221"/>
                  </a:cubicBezTo>
                  <a:cubicBezTo>
                    <a:pt x="13251" y="627"/>
                    <a:pt x="14023" y="-81"/>
                    <a:pt x="14409" y="8"/>
                  </a:cubicBezTo>
                  <a:cubicBezTo>
                    <a:pt x="14794" y="96"/>
                    <a:pt x="14794" y="981"/>
                    <a:pt x="14537" y="2752"/>
                  </a:cubicBezTo>
                  <a:cubicBezTo>
                    <a:pt x="14280" y="4522"/>
                    <a:pt x="13766" y="7178"/>
                    <a:pt x="12994" y="9391"/>
                  </a:cubicBezTo>
                  <a:cubicBezTo>
                    <a:pt x="12223" y="11604"/>
                    <a:pt x="11194" y="13375"/>
                    <a:pt x="10937" y="13817"/>
                  </a:cubicBezTo>
                  <a:cubicBezTo>
                    <a:pt x="10680" y="14260"/>
                    <a:pt x="11194" y="13375"/>
                    <a:pt x="11966" y="12667"/>
                  </a:cubicBezTo>
                  <a:cubicBezTo>
                    <a:pt x="12737" y="11958"/>
                    <a:pt x="13766" y="11427"/>
                    <a:pt x="15051" y="10985"/>
                  </a:cubicBezTo>
                  <a:cubicBezTo>
                    <a:pt x="16337" y="10542"/>
                    <a:pt x="17880" y="10188"/>
                    <a:pt x="19037" y="10542"/>
                  </a:cubicBezTo>
                  <a:cubicBezTo>
                    <a:pt x="20194" y="10896"/>
                    <a:pt x="20966" y="11958"/>
                    <a:pt x="21223" y="13906"/>
                  </a:cubicBezTo>
                  <a:cubicBezTo>
                    <a:pt x="21480" y="15853"/>
                    <a:pt x="21223" y="18686"/>
                    <a:pt x="2096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988652" y="795671"/>
              <a:ext cx="100090" cy="38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302" fill="norm" stroke="1" extrusionOk="0">
                  <a:moveTo>
                    <a:pt x="11193" y="9087"/>
                  </a:moveTo>
                  <a:cubicBezTo>
                    <a:pt x="9430" y="11758"/>
                    <a:pt x="7667" y="14429"/>
                    <a:pt x="6785" y="16055"/>
                  </a:cubicBezTo>
                  <a:cubicBezTo>
                    <a:pt x="5903" y="17681"/>
                    <a:pt x="5903" y="18261"/>
                    <a:pt x="5463" y="19074"/>
                  </a:cubicBezTo>
                  <a:cubicBezTo>
                    <a:pt x="5022" y="19887"/>
                    <a:pt x="4140" y="20932"/>
                    <a:pt x="3038" y="21223"/>
                  </a:cubicBezTo>
                  <a:cubicBezTo>
                    <a:pt x="1936" y="21513"/>
                    <a:pt x="614" y="21048"/>
                    <a:pt x="173" y="19132"/>
                  </a:cubicBezTo>
                  <a:cubicBezTo>
                    <a:pt x="-268" y="17216"/>
                    <a:pt x="173" y="13848"/>
                    <a:pt x="1054" y="11003"/>
                  </a:cubicBezTo>
                  <a:cubicBezTo>
                    <a:pt x="1936" y="8158"/>
                    <a:pt x="3259" y="5836"/>
                    <a:pt x="4801" y="4152"/>
                  </a:cubicBezTo>
                  <a:cubicBezTo>
                    <a:pt x="6344" y="2468"/>
                    <a:pt x="8108" y="1423"/>
                    <a:pt x="10091" y="784"/>
                  </a:cubicBezTo>
                  <a:cubicBezTo>
                    <a:pt x="12075" y="145"/>
                    <a:pt x="14279" y="-87"/>
                    <a:pt x="16042" y="29"/>
                  </a:cubicBezTo>
                  <a:cubicBezTo>
                    <a:pt x="17805" y="145"/>
                    <a:pt x="19128" y="610"/>
                    <a:pt x="20010" y="1597"/>
                  </a:cubicBezTo>
                  <a:cubicBezTo>
                    <a:pt x="20891" y="2584"/>
                    <a:pt x="21332" y="4094"/>
                    <a:pt x="20010" y="5429"/>
                  </a:cubicBezTo>
                  <a:cubicBezTo>
                    <a:pt x="18687" y="6765"/>
                    <a:pt x="15601" y="7926"/>
                    <a:pt x="12516" y="9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9146091" y="807357"/>
              <a:ext cx="69771" cy="16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243" fill="norm" stroke="1" extrusionOk="0">
                  <a:moveTo>
                    <a:pt x="1241" y="8620"/>
                  </a:moveTo>
                  <a:cubicBezTo>
                    <a:pt x="7413" y="7217"/>
                    <a:pt x="13584" y="5814"/>
                    <a:pt x="16979" y="4272"/>
                  </a:cubicBezTo>
                  <a:cubicBezTo>
                    <a:pt x="20373" y="2729"/>
                    <a:pt x="20990" y="1046"/>
                    <a:pt x="19756" y="344"/>
                  </a:cubicBezTo>
                  <a:cubicBezTo>
                    <a:pt x="18521" y="-357"/>
                    <a:pt x="15436" y="-76"/>
                    <a:pt x="11733" y="2027"/>
                  </a:cubicBezTo>
                  <a:cubicBezTo>
                    <a:pt x="8030" y="4131"/>
                    <a:pt x="3710" y="8059"/>
                    <a:pt x="1550" y="11144"/>
                  </a:cubicBezTo>
                  <a:cubicBezTo>
                    <a:pt x="-610" y="14230"/>
                    <a:pt x="-610" y="16474"/>
                    <a:pt x="2167" y="18017"/>
                  </a:cubicBezTo>
                  <a:cubicBezTo>
                    <a:pt x="4944" y="19560"/>
                    <a:pt x="10499" y="20401"/>
                    <a:pt x="16053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9255840" y="810621"/>
              <a:ext cx="85555" cy="1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306" fill="norm" stroke="1" extrusionOk="0">
                  <a:moveTo>
                    <a:pt x="9855" y="4026"/>
                  </a:moveTo>
                  <a:cubicBezTo>
                    <a:pt x="8312" y="5466"/>
                    <a:pt x="6769" y="6906"/>
                    <a:pt x="4969" y="9966"/>
                  </a:cubicBezTo>
                  <a:cubicBezTo>
                    <a:pt x="3169" y="13026"/>
                    <a:pt x="1112" y="17706"/>
                    <a:pt x="340" y="19146"/>
                  </a:cubicBezTo>
                  <a:cubicBezTo>
                    <a:pt x="-431" y="20586"/>
                    <a:pt x="83" y="18786"/>
                    <a:pt x="2140" y="15366"/>
                  </a:cubicBezTo>
                  <a:cubicBezTo>
                    <a:pt x="4198" y="11946"/>
                    <a:pt x="7798" y="6906"/>
                    <a:pt x="10883" y="3846"/>
                  </a:cubicBezTo>
                  <a:cubicBezTo>
                    <a:pt x="13969" y="786"/>
                    <a:pt x="16540" y="-294"/>
                    <a:pt x="18340" y="66"/>
                  </a:cubicBezTo>
                  <a:cubicBezTo>
                    <a:pt x="20140" y="426"/>
                    <a:pt x="21169" y="2226"/>
                    <a:pt x="20655" y="6006"/>
                  </a:cubicBezTo>
                  <a:cubicBezTo>
                    <a:pt x="20140" y="9786"/>
                    <a:pt x="18083" y="15546"/>
                    <a:pt x="16026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9389132" y="822540"/>
              <a:ext cx="85069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31" fill="norm" stroke="1" extrusionOk="0">
                  <a:moveTo>
                    <a:pt x="21173" y="3242"/>
                  </a:moveTo>
                  <a:cubicBezTo>
                    <a:pt x="19593" y="1726"/>
                    <a:pt x="18012" y="210"/>
                    <a:pt x="15905" y="20"/>
                  </a:cubicBezTo>
                  <a:cubicBezTo>
                    <a:pt x="13797" y="-169"/>
                    <a:pt x="11163" y="968"/>
                    <a:pt x="8529" y="3242"/>
                  </a:cubicBezTo>
                  <a:cubicBezTo>
                    <a:pt x="5895" y="5515"/>
                    <a:pt x="3261" y="8926"/>
                    <a:pt x="1680" y="11578"/>
                  </a:cubicBezTo>
                  <a:cubicBezTo>
                    <a:pt x="100" y="14231"/>
                    <a:pt x="-427" y="16126"/>
                    <a:pt x="363" y="17642"/>
                  </a:cubicBezTo>
                  <a:cubicBezTo>
                    <a:pt x="1153" y="19157"/>
                    <a:pt x="3261" y="20294"/>
                    <a:pt x="5895" y="20863"/>
                  </a:cubicBezTo>
                  <a:cubicBezTo>
                    <a:pt x="8529" y="21431"/>
                    <a:pt x="11690" y="21431"/>
                    <a:pt x="1485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496173" y="822518"/>
              <a:ext cx="77284" cy="12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779" fill="norm" stroke="1" extrusionOk="0">
                  <a:moveTo>
                    <a:pt x="9446" y="8483"/>
                  </a:moveTo>
                  <a:cubicBezTo>
                    <a:pt x="12288" y="7763"/>
                    <a:pt x="15130" y="7043"/>
                    <a:pt x="17404" y="5423"/>
                  </a:cubicBezTo>
                  <a:cubicBezTo>
                    <a:pt x="19678" y="3803"/>
                    <a:pt x="21383" y="1283"/>
                    <a:pt x="20530" y="383"/>
                  </a:cubicBezTo>
                  <a:cubicBezTo>
                    <a:pt x="19678" y="-517"/>
                    <a:pt x="16267" y="203"/>
                    <a:pt x="12572" y="2183"/>
                  </a:cubicBezTo>
                  <a:cubicBezTo>
                    <a:pt x="8878" y="4163"/>
                    <a:pt x="4899" y="7403"/>
                    <a:pt x="2625" y="9923"/>
                  </a:cubicBezTo>
                  <a:cubicBezTo>
                    <a:pt x="351" y="12443"/>
                    <a:pt x="-217" y="14243"/>
                    <a:pt x="67" y="16043"/>
                  </a:cubicBezTo>
                  <a:cubicBezTo>
                    <a:pt x="351" y="17843"/>
                    <a:pt x="1488" y="19643"/>
                    <a:pt x="4899" y="20363"/>
                  </a:cubicBezTo>
                  <a:cubicBezTo>
                    <a:pt x="8309" y="21083"/>
                    <a:pt x="13994" y="20723"/>
                    <a:pt x="19678" y="2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583092" y="832578"/>
              <a:ext cx="102861" cy="9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17" fill="norm" stroke="1" extrusionOk="0">
                  <a:moveTo>
                    <a:pt x="7584" y="6290"/>
                  </a:moveTo>
                  <a:cubicBezTo>
                    <a:pt x="5856" y="8744"/>
                    <a:pt x="4128" y="11199"/>
                    <a:pt x="2616" y="13899"/>
                  </a:cubicBezTo>
                  <a:cubicBezTo>
                    <a:pt x="1104" y="16599"/>
                    <a:pt x="-192" y="19544"/>
                    <a:pt x="24" y="18808"/>
                  </a:cubicBezTo>
                  <a:cubicBezTo>
                    <a:pt x="240" y="18072"/>
                    <a:pt x="1968" y="13653"/>
                    <a:pt x="4560" y="9726"/>
                  </a:cubicBezTo>
                  <a:cubicBezTo>
                    <a:pt x="7152" y="5799"/>
                    <a:pt x="10608" y="2362"/>
                    <a:pt x="13416" y="890"/>
                  </a:cubicBezTo>
                  <a:cubicBezTo>
                    <a:pt x="16224" y="-583"/>
                    <a:pt x="18384" y="-92"/>
                    <a:pt x="19680" y="1381"/>
                  </a:cubicBezTo>
                  <a:cubicBezTo>
                    <a:pt x="20976" y="2853"/>
                    <a:pt x="21408" y="5308"/>
                    <a:pt x="20544" y="8744"/>
                  </a:cubicBezTo>
                  <a:cubicBezTo>
                    <a:pt x="19680" y="12181"/>
                    <a:pt x="17520" y="16599"/>
                    <a:pt x="15360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745047" y="669195"/>
              <a:ext cx="84754" cy="26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04" fill="norm" stroke="1" extrusionOk="0">
                  <a:moveTo>
                    <a:pt x="21095" y="0"/>
                  </a:moveTo>
                  <a:cubicBezTo>
                    <a:pt x="16354" y="2914"/>
                    <a:pt x="11612" y="5829"/>
                    <a:pt x="7924" y="9000"/>
                  </a:cubicBezTo>
                  <a:cubicBezTo>
                    <a:pt x="4236" y="12171"/>
                    <a:pt x="1602" y="15600"/>
                    <a:pt x="549" y="17743"/>
                  </a:cubicBezTo>
                  <a:cubicBezTo>
                    <a:pt x="-505" y="19886"/>
                    <a:pt x="22" y="20743"/>
                    <a:pt x="1602" y="21171"/>
                  </a:cubicBezTo>
                  <a:cubicBezTo>
                    <a:pt x="3183" y="21600"/>
                    <a:pt x="5817" y="21600"/>
                    <a:pt x="7924" y="21257"/>
                  </a:cubicBezTo>
                  <a:cubicBezTo>
                    <a:pt x="10032" y="20914"/>
                    <a:pt x="11612" y="20229"/>
                    <a:pt x="13193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745133" y="739045"/>
              <a:ext cx="154518" cy="10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2959" y="18340"/>
                  </a:moveTo>
                  <a:cubicBezTo>
                    <a:pt x="1479" y="17525"/>
                    <a:pt x="0" y="16709"/>
                    <a:pt x="0" y="15894"/>
                  </a:cubicBezTo>
                  <a:cubicBezTo>
                    <a:pt x="0" y="15079"/>
                    <a:pt x="1479" y="14264"/>
                    <a:pt x="3551" y="13857"/>
                  </a:cubicBezTo>
                  <a:cubicBezTo>
                    <a:pt x="5622" y="13449"/>
                    <a:pt x="8285" y="13449"/>
                    <a:pt x="10060" y="15487"/>
                  </a:cubicBezTo>
                  <a:cubicBezTo>
                    <a:pt x="11836" y="17525"/>
                    <a:pt x="12723" y="21600"/>
                    <a:pt x="13611" y="20989"/>
                  </a:cubicBezTo>
                  <a:cubicBezTo>
                    <a:pt x="14499" y="20377"/>
                    <a:pt x="15386" y="15079"/>
                    <a:pt x="16718" y="10800"/>
                  </a:cubicBezTo>
                  <a:cubicBezTo>
                    <a:pt x="18049" y="6521"/>
                    <a:pt x="19825" y="3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920816" y="694595"/>
              <a:ext cx="143934" cy="25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6353" y="0"/>
                  </a:moveTo>
                  <a:cubicBezTo>
                    <a:pt x="4447" y="4719"/>
                    <a:pt x="2541" y="9439"/>
                    <a:pt x="1429" y="12252"/>
                  </a:cubicBezTo>
                  <a:cubicBezTo>
                    <a:pt x="318" y="15066"/>
                    <a:pt x="0" y="15973"/>
                    <a:pt x="0" y="16881"/>
                  </a:cubicBezTo>
                  <a:cubicBezTo>
                    <a:pt x="0" y="17788"/>
                    <a:pt x="318" y="18696"/>
                    <a:pt x="1271" y="18968"/>
                  </a:cubicBezTo>
                  <a:cubicBezTo>
                    <a:pt x="2224" y="19240"/>
                    <a:pt x="3812" y="18877"/>
                    <a:pt x="5400" y="18424"/>
                  </a:cubicBezTo>
                  <a:cubicBezTo>
                    <a:pt x="6988" y="17970"/>
                    <a:pt x="8576" y="17425"/>
                    <a:pt x="9688" y="16427"/>
                  </a:cubicBezTo>
                  <a:cubicBezTo>
                    <a:pt x="10800" y="15429"/>
                    <a:pt x="11435" y="13976"/>
                    <a:pt x="11118" y="13523"/>
                  </a:cubicBezTo>
                  <a:cubicBezTo>
                    <a:pt x="10800" y="13069"/>
                    <a:pt x="9529" y="13613"/>
                    <a:pt x="8100" y="14521"/>
                  </a:cubicBezTo>
                  <a:cubicBezTo>
                    <a:pt x="6671" y="15429"/>
                    <a:pt x="5082" y="16699"/>
                    <a:pt x="4129" y="17879"/>
                  </a:cubicBezTo>
                  <a:cubicBezTo>
                    <a:pt x="3176" y="19059"/>
                    <a:pt x="2859" y="20148"/>
                    <a:pt x="3494" y="20783"/>
                  </a:cubicBezTo>
                  <a:cubicBezTo>
                    <a:pt x="4129" y="21418"/>
                    <a:pt x="5718" y="21600"/>
                    <a:pt x="8894" y="21509"/>
                  </a:cubicBezTo>
                  <a:cubicBezTo>
                    <a:pt x="12071" y="21418"/>
                    <a:pt x="16835" y="21055"/>
                    <a:pt x="2160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0488193" y="679112"/>
              <a:ext cx="338557" cy="53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4" fill="norm" stroke="1" extrusionOk="0">
                  <a:moveTo>
                    <a:pt x="7775" y="8021"/>
                  </a:moveTo>
                  <a:cubicBezTo>
                    <a:pt x="7640" y="7596"/>
                    <a:pt x="7506" y="7170"/>
                    <a:pt x="7104" y="6915"/>
                  </a:cubicBezTo>
                  <a:cubicBezTo>
                    <a:pt x="6701" y="6660"/>
                    <a:pt x="6030" y="6575"/>
                    <a:pt x="5091" y="6788"/>
                  </a:cubicBezTo>
                  <a:cubicBezTo>
                    <a:pt x="4152" y="7000"/>
                    <a:pt x="2945" y="7511"/>
                    <a:pt x="2073" y="8063"/>
                  </a:cubicBezTo>
                  <a:cubicBezTo>
                    <a:pt x="1201" y="8616"/>
                    <a:pt x="664" y="9211"/>
                    <a:pt x="329" y="9849"/>
                  </a:cubicBezTo>
                  <a:cubicBezTo>
                    <a:pt x="-7" y="10487"/>
                    <a:pt x="-141" y="11167"/>
                    <a:pt x="194" y="11550"/>
                  </a:cubicBezTo>
                  <a:cubicBezTo>
                    <a:pt x="530" y="11933"/>
                    <a:pt x="1335" y="12018"/>
                    <a:pt x="2341" y="11507"/>
                  </a:cubicBezTo>
                  <a:cubicBezTo>
                    <a:pt x="3347" y="10997"/>
                    <a:pt x="4555" y="9892"/>
                    <a:pt x="5158" y="9041"/>
                  </a:cubicBezTo>
                  <a:cubicBezTo>
                    <a:pt x="5762" y="8191"/>
                    <a:pt x="5762" y="7596"/>
                    <a:pt x="6366" y="7085"/>
                  </a:cubicBezTo>
                  <a:cubicBezTo>
                    <a:pt x="6970" y="6575"/>
                    <a:pt x="8177" y="6150"/>
                    <a:pt x="9921" y="5044"/>
                  </a:cubicBezTo>
                  <a:cubicBezTo>
                    <a:pt x="11665" y="3939"/>
                    <a:pt x="13946" y="2153"/>
                    <a:pt x="15355" y="1133"/>
                  </a:cubicBezTo>
                  <a:cubicBezTo>
                    <a:pt x="16763" y="112"/>
                    <a:pt x="17300" y="-143"/>
                    <a:pt x="17568" y="70"/>
                  </a:cubicBezTo>
                  <a:cubicBezTo>
                    <a:pt x="17837" y="282"/>
                    <a:pt x="17837" y="963"/>
                    <a:pt x="17166" y="2578"/>
                  </a:cubicBezTo>
                  <a:cubicBezTo>
                    <a:pt x="16495" y="4194"/>
                    <a:pt x="15153" y="6745"/>
                    <a:pt x="13745" y="9551"/>
                  </a:cubicBezTo>
                  <a:cubicBezTo>
                    <a:pt x="12336" y="12358"/>
                    <a:pt x="10860" y="15419"/>
                    <a:pt x="10055" y="17163"/>
                  </a:cubicBezTo>
                  <a:cubicBezTo>
                    <a:pt x="9250" y="18906"/>
                    <a:pt x="9116" y="19331"/>
                    <a:pt x="9049" y="19799"/>
                  </a:cubicBezTo>
                  <a:cubicBezTo>
                    <a:pt x="8982" y="20266"/>
                    <a:pt x="8982" y="20777"/>
                    <a:pt x="9317" y="21074"/>
                  </a:cubicBezTo>
                  <a:cubicBezTo>
                    <a:pt x="9653" y="21372"/>
                    <a:pt x="10324" y="21457"/>
                    <a:pt x="11263" y="21159"/>
                  </a:cubicBezTo>
                  <a:cubicBezTo>
                    <a:pt x="12202" y="20862"/>
                    <a:pt x="13409" y="20181"/>
                    <a:pt x="14348" y="19374"/>
                  </a:cubicBezTo>
                  <a:cubicBezTo>
                    <a:pt x="15288" y="18566"/>
                    <a:pt x="15958" y="17630"/>
                    <a:pt x="16294" y="16907"/>
                  </a:cubicBezTo>
                  <a:cubicBezTo>
                    <a:pt x="16629" y="16185"/>
                    <a:pt x="16629" y="15674"/>
                    <a:pt x="16495" y="15164"/>
                  </a:cubicBezTo>
                  <a:cubicBezTo>
                    <a:pt x="16361" y="14654"/>
                    <a:pt x="16093" y="14144"/>
                    <a:pt x="16898" y="13761"/>
                  </a:cubicBezTo>
                  <a:cubicBezTo>
                    <a:pt x="17702" y="13378"/>
                    <a:pt x="19581" y="13123"/>
                    <a:pt x="21459" y="12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915400" y="52987"/>
              <a:ext cx="9814" cy="24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39" fill="norm" stroke="1" extrusionOk="0">
                  <a:moveTo>
                    <a:pt x="0" y="2768"/>
                  </a:moveTo>
                  <a:cubicBezTo>
                    <a:pt x="0" y="1486"/>
                    <a:pt x="0" y="205"/>
                    <a:pt x="4320" y="22"/>
                  </a:cubicBezTo>
                  <a:cubicBezTo>
                    <a:pt x="8640" y="-161"/>
                    <a:pt x="17280" y="754"/>
                    <a:pt x="19440" y="3866"/>
                  </a:cubicBezTo>
                  <a:cubicBezTo>
                    <a:pt x="21600" y="6978"/>
                    <a:pt x="17280" y="12286"/>
                    <a:pt x="15120" y="15581"/>
                  </a:cubicBezTo>
                  <a:cubicBezTo>
                    <a:pt x="12960" y="18876"/>
                    <a:pt x="12960" y="20158"/>
                    <a:pt x="1296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927391" y="108502"/>
              <a:ext cx="121359" cy="11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737" fill="norm" stroke="1" extrusionOk="0">
                  <a:moveTo>
                    <a:pt x="16597" y="339"/>
                  </a:moveTo>
                  <a:cubicBezTo>
                    <a:pt x="14766" y="-40"/>
                    <a:pt x="12936" y="-419"/>
                    <a:pt x="10007" y="1097"/>
                  </a:cubicBezTo>
                  <a:cubicBezTo>
                    <a:pt x="7078" y="2613"/>
                    <a:pt x="3051" y="6023"/>
                    <a:pt x="1221" y="8676"/>
                  </a:cubicBezTo>
                  <a:cubicBezTo>
                    <a:pt x="-610" y="11328"/>
                    <a:pt x="-244" y="13223"/>
                    <a:pt x="1404" y="15307"/>
                  </a:cubicBezTo>
                  <a:cubicBezTo>
                    <a:pt x="3051" y="17392"/>
                    <a:pt x="5980" y="19665"/>
                    <a:pt x="9458" y="20423"/>
                  </a:cubicBezTo>
                  <a:cubicBezTo>
                    <a:pt x="12936" y="21181"/>
                    <a:pt x="16963" y="20423"/>
                    <a:pt x="20990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9111738" y="80107"/>
              <a:ext cx="133862" cy="14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78" fill="norm" stroke="1" extrusionOk="0">
                  <a:moveTo>
                    <a:pt x="18306" y="712"/>
                  </a:moveTo>
                  <a:cubicBezTo>
                    <a:pt x="16619" y="95"/>
                    <a:pt x="14932" y="-522"/>
                    <a:pt x="12063" y="712"/>
                  </a:cubicBezTo>
                  <a:cubicBezTo>
                    <a:pt x="9194" y="1947"/>
                    <a:pt x="5144" y="5032"/>
                    <a:pt x="2782" y="8118"/>
                  </a:cubicBezTo>
                  <a:cubicBezTo>
                    <a:pt x="419" y="11204"/>
                    <a:pt x="-256" y="14289"/>
                    <a:pt x="82" y="16295"/>
                  </a:cubicBezTo>
                  <a:cubicBezTo>
                    <a:pt x="419" y="18301"/>
                    <a:pt x="1769" y="19227"/>
                    <a:pt x="5482" y="19844"/>
                  </a:cubicBezTo>
                  <a:cubicBezTo>
                    <a:pt x="9194" y="20461"/>
                    <a:pt x="15269" y="20769"/>
                    <a:pt x="21344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9144000" y="142145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354546" y="0"/>
              <a:ext cx="151404" cy="22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0" fill="norm" stroke="1" extrusionOk="0">
                  <a:moveTo>
                    <a:pt x="21459" y="1445"/>
                  </a:moveTo>
                  <a:cubicBezTo>
                    <a:pt x="20559" y="637"/>
                    <a:pt x="19659" y="-170"/>
                    <a:pt x="16809" y="32"/>
                  </a:cubicBezTo>
                  <a:cubicBezTo>
                    <a:pt x="13959" y="234"/>
                    <a:pt x="9159" y="1445"/>
                    <a:pt x="5709" y="4069"/>
                  </a:cubicBezTo>
                  <a:cubicBezTo>
                    <a:pt x="2259" y="6694"/>
                    <a:pt x="159" y="10731"/>
                    <a:pt x="9" y="13759"/>
                  </a:cubicBezTo>
                  <a:cubicBezTo>
                    <a:pt x="-141" y="16787"/>
                    <a:pt x="1659" y="18806"/>
                    <a:pt x="4359" y="19916"/>
                  </a:cubicBezTo>
                  <a:cubicBezTo>
                    <a:pt x="7059" y="21026"/>
                    <a:pt x="10659" y="21228"/>
                    <a:pt x="1425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9489815" y="70331"/>
              <a:ext cx="108448" cy="13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486" fill="norm" stroke="1" extrusionOk="0">
                  <a:moveTo>
                    <a:pt x="20612" y="1305"/>
                  </a:moveTo>
                  <a:cubicBezTo>
                    <a:pt x="18120" y="308"/>
                    <a:pt x="15628" y="-689"/>
                    <a:pt x="12512" y="640"/>
                  </a:cubicBezTo>
                  <a:cubicBezTo>
                    <a:pt x="9397" y="1969"/>
                    <a:pt x="5658" y="5625"/>
                    <a:pt x="3374" y="8449"/>
                  </a:cubicBezTo>
                  <a:cubicBezTo>
                    <a:pt x="1089" y="11274"/>
                    <a:pt x="258" y="13268"/>
                    <a:pt x="51" y="15096"/>
                  </a:cubicBezTo>
                  <a:cubicBezTo>
                    <a:pt x="-157" y="16923"/>
                    <a:pt x="258" y="18585"/>
                    <a:pt x="1505" y="19582"/>
                  </a:cubicBezTo>
                  <a:cubicBezTo>
                    <a:pt x="2751" y="20579"/>
                    <a:pt x="4828" y="20911"/>
                    <a:pt x="8151" y="19748"/>
                  </a:cubicBezTo>
                  <a:cubicBezTo>
                    <a:pt x="11474" y="18585"/>
                    <a:pt x="16043" y="15926"/>
                    <a:pt x="18535" y="13766"/>
                  </a:cubicBezTo>
                  <a:cubicBezTo>
                    <a:pt x="21028" y="11606"/>
                    <a:pt x="21443" y="9945"/>
                    <a:pt x="21235" y="8283"/>
                  </a:cubicBezTo>
                  <a:cubicBezTo>
                    <a:pt x="21028" y="6622"/>
                    <a:pt x="20197" y="4960"/>
                    <a:pt x="19158" y="4794"/>
                  </a:cubicBezTo>
                  <a:cubicBezTo>
                    <a:pt x="18120" y="4628"/>
                    <a:pt x="16874" y="5957"/>
                    <a:pt x="15628" y="7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9626600" y="192945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9759950" y="53245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9846332" y="64169"/>
              <a:ext cx="97731" cy="7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0458" fill="norm" stroke="1" extrusionOk="0">
                  <a:moveTo>
                    <a:pt x="11335" y="5904"/>
                  </a:moveTo>
                  <a:cubicBezTo>
                    <a:pt x="9085" y="5304"/>
                    <a:pt x="6835" y="4704"/>
                    <a:pt x="4810" y="5304"/>
                  </a:cubicBezTo>
                  <a:cubicBezTo>
                    <a:pt x="2785" y="5904"/>
                    <a:pt x="985" y="7704"/>
                    <a:pt x="310" y="10104"/>
                  </a:cubicBezTo>
                  <a:cubicBezTo>
                    <a:pt x="-365" y="12504"/>
                    <a:pt x="85" y="15504"/>
                    <a:pt x="1435" y="17604"/>
                  </a:cubicBezTo>
                  <a:cubicBezTo>
                    <a:pt x="2785" y="19704"/>
                    <a:pt x="5035" y="20904"/>
                    <a:pt x="8185" y="20304"/>
                  </a:cubicBezTo>
                  <a:cubicBezTo>
                    <a:pt x="11335" y="19704"/>
                    <a:pt x="15385" y="17304"/>
                    <a:pt x="17860" y="13704"/>
                  </a:cubicBezTo>
                  <a:cubicBezTo>
                    <a:pt x="20335" y="10104"/>
                    <a:pt x="21235" y="5304"/>
                    <a:pt x="20560" y="2604"/>
                  </a:cubicBezTo>
                  <a:cubicBezTo>
                    <a:pt x="19885" y="-96"/>
                    <a:pt x="17635" y="-696"/>
                    <a:pt x="16285" y="804"/>
                  </a:cubicBezTo>
                  <a:cubicBezTo>
                    <a:pt x="14935" y="2304"/>
                    <a:pt x="14485" y="5904"/>
                    <a:pt x="14035" y="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9989709" y="46895"/>
              <a:ext cx="68742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27" fill="norm" stroke="1" extrusionOk="0">
                  <a:moveTo>
                    <a:pt x="14899" y="11030"/>
                  </a:moveTo>
                  <a:cubicBezTo>
                    <a:pt x="11723" y="10111"/>
                    <a:pt x="8546" y="9191"/>
                    <a:pt x="6005" y="9651"/>
                  </a:cubicBezTo>
                  <a:cubicBezTo>
                    <a:pt x="3464" y="10111"/>
                    <a:pt x="1558" y="11949"/>
                    <a:pt x="605" y="14017"/>
                  </a:cubicBezTo>
                  <a:cubicBezTo>
                    <a:pt x="-348" y="16085"/>
                    <a:pt x="-348" y="18383"/>
                    <a:pt x="1876" y="19762"/>
                  </a:cubicBezTo>
                  <a:cubicBezTo>
                    <a:pt x="4099" y="21140"/>
                    <a:pt x="8546" y="21600"/>
                    <a:pt x="12358" y="20911"/>
                  </a:cubicBezTo>
                  <a:cubicBezTo>
                    <a:pt x="16170" y="20221"/>
                    <a:pt x="19346" y="18383"/>
                    <a:pt x="20299" y="14706"/>
                  </a:cubicBezTo>
                  <a:cubicBezTo>
                    <a:pt x="21252" y="11030"/>
                    <a:pt x="19981" y="5515"/>
                    <a:pt x="187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0096499" y="8795"/>
              <a:ext cx="7373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0" y="0"/>
                  </a:moveTo>
                  <a:cubicBezTo>
                    <a:pt x="7589" y="2335"/>
                    <a:pt x="15178" y="4670"/>
                    <a:pt x="18389" y="7686"/>
                  </a:cubicBezTo>
                  <a:cubicBezTo>
                    <a:pt x="21600" y="10703"/>
                    <a:pt x="20432" y="14400"/>
                    <a:pt x="17805" y="16832"/>
                  </a:cubicBezTo>
                  <a:cubicBezTo>
                    <a:pt x="15178" y="19265"/>
                    <a:pt x="11092" y="20432"/>
                    <a:pt x="7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1303641" y="770795"/>
              <a:ext cx="24759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21054" y="0"/>
                  </a:moveTo>
                  <a:cubicBezTo>
                    <a:pt x="19254" y="5151"/>
                    <a:pt x="17454" y="10302"/>
                    <a:pt x="15654" y="13625"/>
                  </a:cubicBezTo>
                  <a:cubicBezTo>
                    <a:pt x="13854" y="16948"/>
                    <a:pt x="12054" y="18443"/>
                    <a:pt x="9354" y="19606"/>
                  </a:cubicBezTo>
                  <a:cubicBezTo>
                    <a:pt x="6654" y="20769"/>
                    <a:pt x="3054" y="21600"/>
                    <a:pt x="1254" y="21600"/>
                  </a:cubicBezTo>
                  <a:cubicBezTo>
                    <a:pt x="-546" y="21600"/>
                    <a:pt x="-546" y="20769"/>
                    <a:pt x="2154" y="19938"/>
                  </a:cubicBezTo>
                  <a:cubicBezTo>
                    <a:pt x="4854" y="19108"/>
                    <a:pt x="10254" y="18277"/>
                    <a:pt x="15654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1341099" y="712713"/>
              <a:ext cx="172003" cy="30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175" fill="norm" stroke="1" extrusionOk="0">
                  <a:moveTo>
                    <a:pt x="762" y="6322"/>
                  </a:moveTo>
                  <a:cubicBezTo>
                    <a:pt x="762" y="4982"/>
                    <a:pt x="762" y="3641"/>
                    <a:pt x="635" y="2598"/>
                  </a:cubicBezTo>
                  <a:cubicBezTo>
                    <a:pt x="508" y="1556"/>
                    <a:pt x="254" y="811"/>
                    <a:pt x="762" y="364"/>
                  </a:cubicBezTo>
                  <a:cubicBezTo>
                    <a:pt x="1271" y="-83"/>
                    <a:pt x="2541" y="-232"/>
                    <a:pt x="5464" y="587"/>
                  </a:cubicBezTo>
                  <a:cubicBezTo>
                    <a:pt x="8386" y="1407"/>
                    <a:pt x="12960" y="3194"/>
                    <a:pt x="16264" y="5727"/>
                  </a:cubicBezTo>
                  <a:cubicBezTo>
                    <a:pt x="19567" y="8259"/>
                    <a:pt x="21600" y="11536"/>
                    <a:pt x="20202" y="14292"/>
                  </a:cubicBezTo>
                  <a:cubicBezTo>
                    <a:pt x="18805" y="17048"/>
                    <a:pt x="13976" y="19282"/>
                    <a:pt x="10038" y="20325"/>
                  </a:cubicBezTo>
                  <a:cubicBezTo>
                    <a:pt x="6099" y="21368"/>
                    <a:pt x="3049" y="21219"/>
                    <a:pt x="0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1912600" y="929545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938000" y="853831"/>
              <a:ext cx="25400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0" y="11107"/>
                    <a:pt x="0" y="2013"/>
                    <a:pt x="3600" y="307"/>
                  </a:cubicBezTo>
                  <a:cubicBezTo>
                    <a:pt x="7200" y="-1398"/>
                    <a:pt x="144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1918950" y="882252"/>
              <a:ext cx="152400" cy="18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21600" y="1823"/>
                  </a:moveTo>
                  <a:cubicBezTo>
                    <a:pt x="20400" y="1078"/>
                    <a:pt x="19200" y="334"/>
                    <a:pt x="17400" y="85"/>
                  </a:cubicBezTo>
                  <a:cubicBezTo>
                    <a:pt x="15600" y="-163"/>
                    <a:pt x="13200" y="85"/>
                    <a:pt x="11550" y="1451"/>
                  </a:cubicBezTo>
                  <a:cubicBezTo>
                    <a:pt x="9900" y="2816"/>
                    <a:pt x="9000" y="5299"/>
                    <a:pt x="10050" y="7534"/>
                  </a:cubicBezTo>
                  <a:cubicBezTo>
                    <a:pt x="11100" y="9768"/>
                    <a:pt x="14100" y="11754"/>
                    <a:pt x="16050" y="13368"/>
                  </a:cubicBezTo>
                  <a:cubicBezTo>
                    <a:pt x="18000" y="14982"/>
                    <a:pt x="18900" y="16223"/>
                    <a:pt x="18900" y="17340"/>
                  </a:cubicBezTo>
                  <a:cubicBezTo>
                    <a:pt x="18900" y="18458"/>
                    <a:pt x="18000" y="19451"/>
                    <a:pt x="15150" y="20196"/>
                  </a:cubicBezTo>
                  <a:cubicBezTo>
                    <a:pt x="12300" y="20940"/>
                    <a:pt x="7500" y="21437"/>
                    <a:pt x="4650" y="21065"/>
                  </a:cubicBezTo>
                  <a:cubicBezTo>
                    <a:pt x="1800" y="20692"/>
                    <a:pt x="900" y="19451"/>
                    <a:pt x="0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2715683" y="1227995"/>
              <a:ext cx="395817" cy="36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4274" y="0"/>
                  </a:moveTo>
                  <a:cubicBezTo>
                    <a:pt x="3581" y="2526"/>
                    <a:pt x="2888" y="5053"/>
                    <a:pt x="2483" y="8021"/>
                  </a:cubicBezTo>
                  <a:cubicBezTo>
                    <a:pt x="2079" y="10989"/>
                    <a:pt x="1964" y="14400"/>
                    <a:pt x="2021" y="16421"/>
                  </a:cubicBezTo>
                  <a:cubicBezTo>
                    <a:pt x="2079" y="18442"/>
                    <a:pt x="2310" y="19074"/>
                    <a:pt x="2657" y="19705"/>
                  </a:cubicBezTo>
                  <a:cubicBezTo>
                    <a:pt x="3003" y="20337"/>
                    <a:pt x="3465" y="20968"/>
                    <a:pt x="3985" y="21284"/>
                  </a:cubicBezTo>
                  <a:cubicBezTo>
                    <a:pt x="4505" y="21600"/>
                    <a:pt x="5082" y="21600"/>
                    <a:pt x="5429" y="21221"/>
                  </a:cubicBezTo>
                  <a:cubicBezTo>
                    <a:pt x="5775" y="20842"/>
                    <a:pt x="5891" y="20084"/>
                    <a:pt x="5487" y="19074"/>
                  </a:cubicBezTo>
                  <a:cubicBezTo>
                    <a:pt x="5082" y="18063"/>
                    <a:pt x="4158" y="16800"/>
                    <a:pt x="3465" y="15916"/>
                  </a:cubicBezTo>
                  <a:cubicBezTo>
                    <a:pt x="2772" y="15032"/>
                    <a:pt x="2310" y="14526"/>
                    <a:pt x="1617" y="14084"/>
                  </a:cubicBezTo>
                  <a:cubicBezTo>
                    <a:pt x="924" y="13642"/>
                    <a:pt x="0" y="13263"/>
                    <a:pt x="0" y="12821"/>
                  </a:cubicBezTo>
                  <a:cubicBezTo>
                    <a:pt x="0" y="12379"/>
                    <a:pt x="924" y="11874"/>
                    <a:pt x="2079" y="10358"/>
                  </a:cubicBezTo>
                  <a:cubicBezTo>
                    <a:pt x="3234" y="8842"/>
                    <a:pt x="4620" y="6316"/>
                    <a:pt x="5429" y="4674"/>
                  </a:cubicBezTo>
                  <a:cubicBezTo>
                    <a:pt x="6237" y="3032"/>
                    <a:pt x="6468" y="2274"/>
                    <a:pt x="6584" y="2211"/>
                  </a:cubicBezTo>
                  <a:cubicBezTo>
                    <a:pt x="6699" y="2147"/>
                    <a:pt x="6699" y="2779"/>
                    <a:pt x="6757" y="5432"/>
                  </a:cubicBezTo>
                  <a:cubicBezTo>
                    <a:pt x="6815" y="8084"/>
                    <a:pt x="6930" y="12758"/>
                    <a:pt x="6988" y="15411"/>
                  </a:cubicBezTo>
                  <a:cubicBezTo>
                    <a:pt x="7046" y="18063"/>
                    <a:pt x="7046" y="18695"/>
                    <a:pt x="7104" y="18695"/>
                  </a:cubicBezTo>
                  <a:cubicBezTo>
                    <a:pt x="7161" y="18695"/>
                    <a:pt x="7277" y="18063"/>
                    <a:pt x="7508" y="17305"/>
                  </a:cubicBezTo>
                  <a:cubicBezTo>
                    <a:pt x="7739" y="16547"/>
                    <a:pt x="8086" y="15663"/>
                    <a:pt x="8490" y="14968"/>
                  </a:cubicBezTo>
                  <a:cubicBezTo>
                    <a:pt x="8894" y="14274"/>
                    <a:pt x="9356" y="13768"/>
                    <a:pt x="9876" y="13579"/>
                  </a:cubicBezTo>
                  <a:cubicBezTo>
                    <a:pt x="10396" y="13389"/>
                    <a:pt x="10973" y="13516"/>
                    <a:pt x="11435" y="14084"/>
                  </a:cubicBezTo>
                  <a:cubicBezTo>
                    <a:pt x="11897" y="14653"/>
                    <a:pt x="12244" y="15663"/>
                    <a:pt x="12590" y="16421"/>
                  </a:cubicBezTo>
                  <a:cubicBezTo>
                    <a:pt x="12937" y="17179"/>
                    <a:pt x="13283" y="17684"/>
                    <a:pt x="13745" y="18000"/>
                  </a:cubicBezTo>
                  <a:cubicBezTo>
                    <a:pt x="14207" y="18316"/>
                    <a:pt x="14785" y="18442"/>
                    <a:pt x="15478" y="17621"/>
                  </a:cubicBezTo>
                  <a:cubicBezTo>
                    <a:pt x="16171" y="16800"/>
                    <a:pt x="16980" y="15032"/>
                    <a:pt x="17384" y="13642"/>
                  </a:cubicBezTo>
                  <a:cubicBezTo>
                    <a:pt x="17788" y="12253"/>
                    <a:pt x="17788" y="11242"/>
                    <a:pt x="17499" y="10926"/>
                  </a:cubicBezTo>
                  <a:cubicBezTo>
                    <a:pt x="17211" y="10611"/>
                    <a:pt x="16633" y="10989"/>
                    <a:pt x="16056" y="11811"/>
                  </a:cubicBezTo>
                  <a:cubicBezTo>
                    <a:pt x="15478" y="12632"/>
                    <a:pt x="14901" y="13895"/>
                    <a:pt x="14612" y="14842"/>
                  </a:cubicBezTo>
                  <a:cubicBezTo>
                    <a:pt x="14323" y="15789"/>
                    <a:pt x="14323" y="16421"/>
                    <a:pt x="15536" y="16863"/>
                  </a:cubicBezTo>
                  <a:cubicBezTo>
                    <a:pt x="16749" y="17305"/>
                    <a:pt x="19174" y="17558"/>
                    <a:pt x="21600" y="17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705323" y="1324360"/>
              <a:ext cx="85627" cy="22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361" fill="norm" stroke="1" extrusionOk="0">
                  <a:moveTo>
                    <a:pt x="20321" y="4095"/>
                  </a:moveTo>
                  <a:cubicBezTo>
                    <a:pt x="19819" y="3095"/>
                    <a:pt x="19316" y="2095"/>
                    <a:pt x="17809" y="1395"/>
                  </a:cubicBezTo>
                  <a:cubicBezTo>
                    <a:pt x="16302" y="695"/>
                    <a:pt x="13791" y="295"/>
                    <a:pt x="11279" y="95"/>
                  </a:cubicBezTo>
                  <a:cubicBezTo>
                    <a:pt x="8768" y="-105"/>
                    <a:pt x="6256" y="-105"/>
                    <a:pt x="3744" y="1295"/>
                  </a:cubicBezTo>
                  <a:cubicBezTo>
                    <a:pt x="1233" y="2695"/>
                    <a:pt x="-1279" y="5495"/>
                    <a:pt x="730" y="8095"/>
                  </a:cubicBezTo>
                  <a:cubicBezTo>
                    <a:pt x="2740" y="10695"/>
                    <a:pt x="9270" y="13095"/>
                    <a:pt x="13037" y="14995"/>
                  </a:cubicBezTo>
                  <a:cubicBezTo>
                    <a:pt x="16805" y="16895"/>
                    <a:pt x="17809" y="18295"/>
                    <a:pt x="17307" y="19295"/>
                  </a:cubicBezTo>
                  <a:cubicBezTo>
                    <a:pt x="16805" y="20295"/>
                    <a:pt x="14795" y="20895"/>
                    <a:pt x="12284" y="21195"/>
                  </a:cubicBezTo>
                  <a:cubicBezTo>
                    <a:pt x="9772" y="21495"/>
                    <a:pt x="6758" y="21495"/>
                    <a:pt x="5251" y="20295"/>
                  </a:cubicBezTo>
                  <a:cubicBezTo>
                    <a:pt x="3744" y="19095"/>
                    <a:pt x="3744" y="16695"/>
                    <a:pt x="3744" y="14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848100" y="1374045"/>
              <a:ext cx="139700" cy="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982" y="0"/>
                  </a:moveTo>
                  <a:cubicBezTo>
                    <a:pt x="1964" y="5100"/>
                    <a:pt x="2945" y="10200"/>
                    <a:pt x="3436" y="13500"/>
                  </a:cubicBezTo>
                  <a:cubicBezTo>
                    <a:pt x="3927" y="16800"/>
                    <a:pt x="3927" y="18300"/>
                    <a:pt x="3273" y="19500"/>
                  </a:cubicBezTo>
                  <a:cubicBezTo>
                    <a:pt x="2618" y="20700"/>
                    <a:pt x="1309" y="21600"/>
                    <a:pt x="655" y="21150"/>
                  </a:cubicBezTo>
                  <a:cubicBezTo>
                    <a:pt x="0" y="20700"/>
                    <a:pt x="0" y="18900"/>
                    <a:pt x="0" y="16200"/>
                  </a:cubicBezTo>
                  <a:cubicBezTo>
                    <a:pt x="0" y="13500"/>
                    <a:pt x="0" y="9900"/>
                    <a:pt x="327" y="7350"/>
                  </a:cubicBezTo>
                  <a:cubicBezTo>
                    <a:pt x="655" y="4800"/>
                    <a:pt x="1309" y="3300"/>
                    <a:pt x="2455" y="2250"/>
                  </a:cubicBezTo>
                  <a:cubicBezTo>
                    <a:pt x="3600" y="1200"/>
                    <a:pt x="5236" y="600"/>
                    <a:pt x="6382" y="1500"/>
                  </a:cubicBezTo>
                  <a:cubicBezTo>
                    <a:pt x="7527" y="2400"/>
                    <a:pt x="8182" y="4800"/>
                    <a:pt x="8509" y="6750"/>
                  </a:cubicBezTo>
                  <a:cubicBezTo>
                    <a:pt x="8836" y="8700"/>
                    <a:pt x="8836" y="10200"/>
                    <a:pt x="8836" y="11700"/>
                  </a:cubicBezTo>
                  <a:cubicBezTo>
                    <a:pt x="8836" y="13200"/>
                    <a:pt x="8836" y="14700"/>
                    <a:pt x="8836" y="14700"/>
                  </a:cubicBezTo>
                  <a:cubicBezTo>
                    <a:pt x="8836" y="14700"/>
                    <a:pt x="8836" y="13200"/>
                    <a:pt x="9655" y="10950"/>
                  </a:cubicBezTo>
                  <a:cubicBezTo>
                    <a:pt x="10473" y="8700"/>
                    <a:pt x="12109" y="5700"/>
                    <a:pt x="13745" y="3750"/>
                  </a:cubicBezTo>
                  <a:cubicBezTo>
                    <a:pt x="15382" y="1800"/>
                    <a:pt x="17018" y="900"/>
                    <a:pt x="18000" y="1200"/>
                  </a:cubicBezTo>
                  <a:cubicBezTo>
                    <a:pt x="18982" y="1500"/>
                    <a:pt x="19309" y="3000"/>
                    <a:pt x="19309" y="5550"/>
                  </a:cubicBezTo>
                  <a:cubicBezTo>
                    <a:pt x="19309" y="8100"/>
                    <a:pt x="18982" y="11700"/>
                    <a:pt x="19309" y="14100"/>
                  </a:cubicBezTo>
                  <a:cubicBezTo>
                    <a:pt x="19636" y="16500"/>
                    <a:pt x="20618" y="177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4010740" y="1213616"/>
              <a:ext cx="262811" cy="30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0" fill="norm" stroke="1" extrusionOk="0">
                  <a:moveTo>
                    <a:pt x="6940" y="15878"/>
                  </a:moveTo>
                  <a:cubicBezTo>
                    <a:pt x="7113" y="15148"/>
                    <a:pt x="7285" y="14419"/>
                    <a:pt x="7199" y="13689"/>
                  </a:cubicBezTo>
                  <a:cubicBezTo>
                    <a:pt x="7113" y="12959"/>
                    <a:pt x="6767" y="12229"/>
                    <a:pt x="6162" y="12010"/>
                  </a:cubicBezTo>
                  <a:cubicBezTo>
                    <a:pt x="5557" y="11792"/>
                    <a:pt x="4693" y="12083"/>
                    <a:pt x="3657" y="12813"/>
                  </a:cubicBezTo>
                  <a:cubicBezTo>
                    <a:pt x="2620" y="13543"/>
                    <a:pt x="1410" y="14710"/>
                    <a:pt x="719" y="15659"/>
                  </a:cubicBezTo>
                  <a:cubicBezTo>
                    <a:pt x="28" y="16608"/>
                    <a:pt x="-145" y="17338"/>
                    <a:pt x="114" y="17921"/>
                  </a:cubicBezTo>
                  <a:cubicBezTo>
                    <a:pt x="373" y="18505"/>
                    <a:pt x="1065" y="18943"/>
                    <a:pt x="1756" y="18943"/>
                  </a:cubicBezTo>
                  <a:cubicBezTo>
                    <a:pt x="2447" y="18943"/>
                    <a:pt x="3138" y="18505"/>
                    <a:pt x="3743" y="17994"/>
                  </a:cubicBezTo>
                  <a:cubicBezTo>
                    <a:pt x="4348" y="17483"/>
                    <a:pt x="4866" y="16900"/>
                    <a:pt x="5298" y="16973"/>
                  </a:cubicBezTo>
                  <a:cubicBezTo>
                    <a:pt x="5730" y="17046"/>
                    <a:pt x="6076" y="17775"/>
                    <a:pt x="6335" y="18505"/>
                  </a:cubicBezTo>
                  <a:cubicBezTo>
                    <a:pt x="6594" y="19235"/>
                    <a:pt x="6767" y="19965"/>
                    <a:pt x="7285" y="20183"/>
                  </a:cubicBezTo>
                  <a:cubicBezTo>
                    <a:pt x="7804" y="20402"/>
                    <a:pt x="8668" y="20110"/>
                    <a:pt x="9618" y="18797"/>
                  </a:cubicBezTo>
                  <a:cubicBezTo>
                    <a:pt x="10569" y="17483"/>
                    <a:pt x="11605" y="15148"/>
                    <a:pt x="12556" y="12229"/>
                  </a:cubicBezTo>
                  <a:cubicBezTo>
                    <a:pt x="13506" y="9310"/>
                    <a:pt x="14370" y="5808"/>
                    <a:pt x="14802" y="3546"/>
                  </a:cubicBezTo>
                  <a:cubicBezTo>
                    <a:pt x="15234" y="1283"/>
                    <a:pt x="15234" y="262"/>
                    <a:pt x="14889" y="43"/>
                  </a:cubicBezTo>
                  <a:cubicBezTo>
                    <a:pt x="14543" y="-176"/>
                    <a:pt x="13852" y="408"/>
                    <a:pt x="12901" y="2670"/>
                  </a:cubicBezTo>
                  <a:cubicBezTo>
                    <a:pt x="11951" y="4932"/>
                    <a:pt x="10741" y="8873"/>
                    <a:pt x="10050" y="11865"/>
                  </a:cubicBezTo>
                  <a:cubicBezTo>
                    <a:pt x="9359" y="14856"/>
                    <a:pt x="9186" y="16900"/>
                    <a:pt x="9359" y="18286"/>
                  </a:cubicBezTo>
                  <a:cubicBezTo>
                    <a:pt x="9532" y="19673"/>
                    <a:pt x="10050" y="20402"/>
                    <a:pt x="10655" y="20548"/>
                  </a:cubicBezTo>
                  <a:cubicBezTo>
                    <a:pt x="11260" y="20694"/>
                    <a:pt x="11951" y="20256"/>
                    <a:pt x="13333" y="18140"/>
                  </a:cubicBezTo>
                  <a:cubicBezTo>
                    <a:pt x="14716" y="16024"/>
                    <a:pt x="16789" y="12229"/>
                    <a:pt x="18085" y="9383"/>
                  </a:cubicBezTo>
                  <a:cubicBezTo>
                    <a:pt x="19381" y="6538"/>
                    <a:pt x="19900" y="4640"/>
                    <a:pt x="20245" y="3181"/>
                  </a:cubicBezTo>
                  <a:cubicBezTo>
                    <a:pt x="20591" y="1721"/>
                    <a:pt x="20764" y="700"/>
                    <a:pt x="20591" y="700"/>
                  </a:cubicBezTo>
                  <a:cubicBezTo>
                    <a:pt x="20418" y="700"/>
                    <a:pt x="19900" y="1721"/>
                    <a:pt x="19381" y="4567"/>
                  </a:cubicBezTo>
                  <a:cubicBezTo>
                    <a:pt x="18863" y="7413"/>
                    <a:pt x="18345" y="12083"/>
                    <a:pt x="18085" y="14856"/>
                  </a:cubicBezTo>
                  <a:cubicBezTo>
                    <a:pt x="17826" y="17629"/>
                    <a:pt x="17826" y="18505"/>
                    <a:pt x="17999" y="19308"/>
                  </a:cubicBezTo>
                  <a:cubicBezTo>
                    <a:pt x="18172" y="20110"/>
                    <a:pt x="18517" y="20840"/>
                    <a:pt x="19122" y="21132"/>
                  </a:cubicBezTo>
                  <a:cubicBezTo>
                    <a:pt x="19727" y="21424"/>
                    <a:pt x="20591" y="21278"/>
                    <a:pt x="21455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4311115" y="1361349"/>
              <a:ext cx="172021" cy="16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101" fill="norm" stroke="1" extrusionOk="0">
                  <a:moveTo>
                    <a:pt x="3969" y="8692"/>
                  </a:moveTo>
                  <a:cubicBezTo>
                    <a:pt x="5270" y="8165"/>
                    <a:pt x="6571" y="7638"/>
                    <a:pt x="7612" y="6190"/>
                  </a:cubicBezTo>
                  <a:cubicBezTo>
                    <a:pt x="8653" y="4741"/>
                    <a:pt x="9434" y="2370"/>
                    <a:pt x="9174" y="1316"/>
                  </a:cubicBezTo>
                  <a:cubicBezTo>
                    <a:pt x="8913" y="263"/>
                    <a:pt x="7612" y="526"/>
                    <a:pt x="6051" y="1843"/>
                  </a:cubicBezTo>
                  <a:cubicBezTo>
                    <a:pt x="4489" y="3160"/>
                    <a:pt x="2668" y="5531"/>
                    <a:pt x="1497" y="8165"/>
                  </a:cubicBezTo>
                  <a:cubicBezTo>
                    <a:pt x="325" y="10799"/>
                    <a:pt x="-195" y="13697"/>
                    <a:pt x="65" y="15541"/>
                  </a:cubicBezTo>
                  <a:cubicBezTo>
                    <a:pt x="325" y="17385"/>
                    <a:pt x="1366" y="18175"/>
                    <a:pt x="4489" y="17121"/>
                  </a:cubicBezTo>
                  <a:cubicBezTo>
                    <a:pt x="7612" y="16068"/>
                    <a:pt x="12817" y="13170"/>
                    <a:pt x="15810" y="10931"/>
                  </a:cubicBezTo>
                  <a:cubicBezTo>
                    <a:pt x="18803" y="8692"/>
                    <a:pt x="19583" y="7112"/>
                    <a:pt x="20234" y="5531"/>
                  </a:cubicBezTo>
                  <a:cubicBezTo>
                    <a:pt x="20885" y="3951"/>
                    <a:pt x="21405" y="2370"/>
                    <a:pt x="21015" y="1316"/>
                  </a:cubicBezTo>
                  <a:cubicBezTo>
                    <a:pt x="20624" y="263"/>
                    <a:pt x="19323" y="-264"/>
                    <a:pt x="18412" y="131"/>
                  </a:cubicBezTo>
                  <a:cubicBezTo>
                    <a:pt x="17501" y="526"/>
                    <a:pt x="16981" y="1843"/>
                    <a:pt x="16981" y="3951"/>
                  </a:cubicBezTo>
                  <a:cubicBezTo>
                    <a:pt x="16981" y="6058"/>
                    <a:pt x="17501" y="8956"/>
                    <a:pt x="18282" y="11458"/>
                  </a:cubicBezTo>
                  <a:cubicBezTo>
                    <a:pt x="19063" y="13960"/>
                    <a:pt x="20104" y="16068"/>
                    <a:pt x="20494" y="17912"/>
                  </a:cubicBezTo>
                  <a:cubicBezTo>
                    <a:pt x="20885" y="19756"/>
                    <a:pt x="20624" y="21336"/>
                    <a:pt x="19974" y="21073"/>
                  </a:cubicBezTo>
                  <a:cubicBezTo>
                    <a:pt x="19323" y="20809"/>
                    <a:pt x="18282" y="18702"/>
                    <a:pt x="17241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4559805" y="1227995"/>
              <a:ext cx="62995" cy="29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0" fill="norm" stroke="1" extrusionOk="0">
                  <a:moveTo>
                    <a:pt x="8468" y="0"/>
                  </a:moveTo>
                  <a:cubicBezTo>
                    <a:pt x="6308" y="5055"/>
                    <a:pt x="4148" y="10111"/>
                    <a:pt x="2708" y="13021"/>
                  </a:cubicBezTo>
                  <a:cubicBezTo>
                    <a:pt x="1268" y="15932"/>
                    <a:pt x="548" y="16698"/>
                    <a:pt x="188" y="17770"/>
                  </a:cubicBezTo>
                  <a:cubicBezTo>
                    <a:pt x="-172" y="18843"/>
                    <a:pt x="-172" y="20221"/>
                    <a:pt x="1628" y="20911"/>
                  </a:cubicBezTo>
                  <a:cubicBezTo>
                    <a:pt x="3428" y="21600"/>
                    <a:pt x="7028" y="21600"/>
                    <a:pt x="10628" y="21294"/>
                  </a:cubicBezTo>
                  <a:cubicBezTo>
                    <a:pt x="14228" y="20987"/>
                    <a:pt x="17828" y="20374"/>
                    <a:pt x="21428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4543652" y="1393095"/>
              <a:ext cx="136299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3401" y="21600"/>
                  </a:moveTo>
                  <a:cubicBezTo>
                    <a:pt x="1438" y="21600"/>
                    <a:pt x="-526" y="21600"/>
                    <a:pt x="129" y="21600"/>
                  </a:cubicBezTo>
                  <a:cubicBezTo>
                    <a:pt x="783" y="21600"/>
                    <a:pt x="4056" y="21600"/>
                    <a:pt x="7983" y="18000"/>
                  </a:cubicBezTo>
                  <a:cubicBezTo>
                    <a:pt x="11910" y="14400"/>
                    <a:pt x="16492" y="7200"/>
                    <a:pt x="210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4953794" y="1407811"/>
              <a:ext cx="177007" cy="14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731" fill="norm" stroke="1" extrusionOk="0">
                  <a:moveTo>
                    <a:pt x="4533" y="8837"/>
                  </a:moveTo>
                  <a:cubicBezTo>
                    <a:pt x="7618" y="7316"/>
                    <a:pt x="10704" y="5795"/>
                    <a:pt x="12375" y="4273"/>
                  </a:cubicBezTo>
                  <a:cubicBezTo>
                    <a:pt x="14047" y="2752"/>
                    <a:pt x="14304" y="1231"/>
                    <a:pt x="13790" y="471"/>
                  </a:cubicBezTo>
                  <a:cubicBezTo>
                    <a:pt x="13275" y="-290"/>
                    <a:pt x="11990" y="-290"/>
                    <a:pt x="9804" y="1687"/>
                  </a:cubicBezTo>
                  <a:cubicBezTo>
                    <a:pt x="7618" y="3665"/>
                    <a:pt x="4533" y="7620"/>
                    <a:pt x="2733" y="10358"/>
                  </a:cubicBezTo>
                  <a:cubicBezTo>
                    <a:pt x="933" y="13096"/>
                    <a:pt x="418" y="14617"/>
                    <a:pt x="161" y="16138"/>
                  </a:cubicBezTo>
                  <a:cubicBezTo>
                    <a:pt x="-96" y="17659"/>
                    <a:pt x="-96" y="19180"/>
                    <a:pt x="547" y="20093"/>
                  </a:cubicBezTo>
                  <a:cubicBezTo>
                    <a:pt x="1190" y="21006"/>
                    <a:pt x="2475" y="21310"/>
                    <a:pt x="6075" y="18420"/>
                  </a:cubicBezTo>
                  <a:cubicBezTo>
                    <a:pt x="9675" y="15530"/>
                    <a:pt x="15590" y="9445"/>
                    <a:pt x="21504" y="3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174686" y="1198167"/>
              <a:ext cx="28081" cy="34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347" fill="norm" stroke="1" extrusionOk="0">
                  <a:moveTo>
                    <a:pt x="14297" y="3060"/>
                  </a:moveTo>
                  <a:cubicBezTo>
                    <a:pt x="17382" y="1735"/>
                    <a:pt x="20468" y="410"/>
                    <a:pt x="20468" y="78"/>
                  </a:cubicBezTo>
                  <a:cubicBezTo>
                    <a:pt x="20468" y="-253"/>
                    <a:pt x="17382" y="410"/>
                    <a:pt x="12754" y="3126"/>
                  </a:cubicBezTo>
                  <a:cubicBezTo>
                    <a:pt x="8125" y="5843"/>
                    <a:pt x="1954" y="10613"/>
                    <a:pt x="411" y="13992"/>
                  </a:cubicBezTo>
                  <a:cubicBezTo>
                    <a:pt x="-1132" y="17372"/>
                    <a:pt x="1954" y="19359"/>
                    <a:pt x="5039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211827" y="1376704"/>
              <a:ext cx="90424" cy="11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745" fill="norm" stroke="1" extrusionOk="0">
                  <a:moveTo>
                    <a:pt x="1826" y="11086"/>
                  </a:moveTo>
                  <a:cubicBezTo>
                    <a:pt x="3789" y="12244"/>
                    <a:pt x="5753" y="13401"/>
                    <a:pt x="7962" y="13786"/>
                  </a:cubicBezTo>
                  <a:cubicBezTo>
                    <a:pt x="10171" y="14172"/>
                    <a:pt x="12626" y="13786"/>
                    <a:pt x="14589" y="12822"/>
                  </a:cubicBezTo>
                  <a:cubicBezTo>
                    <a:pt x="16553" y="11858"/>
                    <a:pt x="18026" y="10315"/>
                    <a:pt x="18516" y="8001"/>
                  </a:cubicBezTo>
                  <a:cubicBezTo>
                    <a:pt x="19007" y="5686"/>
                    <a:pt x="18516" y="2601"/>
                    <a:pt x="17044" y="1058"/>
                  </a:cubicBezTo>
                  <a:cubicBezTo>
                    <a:pt x="15571" y="-485"/>
                    <a:pt x="13116" y="-485"/>
                    <a:pt x="9926" y="2022"/>
                  </a:cubicBezTo>
                  <a:cubicBezTo>
                    <a:pt x="6735" y="4529"/>
                    <a:pt x="2807" y="9544"/>
                    <a:pt x="1089" y="13015"/>
                  </a:cubicBezTo>
                  <a:cubicBezTo>
                    <a:pt x="-629" y="16486"/>
                    <a:pt x="-138" y="18415"/>
                    <a:pt x="1335" y="19572"/>
                  </a:cubicBezTo>
                  <a:cubicBezTo>
                    <a:pt x="2807" y="20729"/>
                    <a:pt x="5262" y="21115"/>
                    <a:pt x="8698" y="20344"/>
                  </a:cubicBezTo>
                  <a:cubicBezTo>
                    <a:pt x="12135" y="19572"/>
                    <a:pt x="16553" y="17644"/>
                    <a:pt x="20971" y="15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5322150" y="1369425"/>
              <a:ext cx="301834" cy="15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20" fill="norm" stroke="1" extrusionOk="0">
                  <a:moveTo>
                    <a:pt x="845" y="4196"/>
                  </a:moveTo>
                  <a:cubicBezTo>
                    <a:pt x="845" y="7451"/>
                    <a:pt x="845" y="10706"/>
                    <a:pt x="694" y="13665"/>
                  </a:cubicBezTo>
                  <a:cubicBezTo>
                    <a:pt x="543" y="16624"/>
                    <a:pt x="241" y="19287"/>
                    <a:pt x="90" y="19583"/>
                  </a:cubicBezTo>
                  <a:cubicBezTo>
                    <a:pt x="-61" y="19879"/>
                    <a:pt x="-61" y="17807"/>
                    <a:pt x="392" y="14405"/>
                  </a:cubicBezTo>
                  <a:cubicBezTo>
                    <a:pt x="845" y="11002"/>
                    <a:pt x="1752" y="6268"/>
                    <a:pt x="2507" y="3457"/>
                  </a:cubicBezTo>
                  <a:cubicBezTo>
                    <a:pt x="3262" y="646"/>
                    <a:pt x="3866" y="-242"/>
                    <a:pt x="4470" y="54"/>
                  </a:cubicBezTo>
                  <a:cubicBezTo>
                    <a:pt x="5075" y="350"/>
                    <a:pt x="5679" y="1829"/>
                    <a:pt x="5981" y="4196"/>
                  </a:cubicBezTo>
                  <a:cubicBezTo>
                    <a:pt x="6283" y="6563"/>
                    <a:pt x="6283" y="9818"/>
                    <a:pt x="5981" y="12333"/>
                  </a:cubicBezTo>
                  <a:cubicBezTo>
                    <a:pt x="5679" y="14848"/>
                    <a:pt x="5075" y="16624"/>
                    <a:pt x="4924" y="16772"/>
                  </a:cubicBezTo>
                  <a:cubicBezTo>
                    <a:pt x="4773" y="16920"/>
                    <a:pt x="5075" y="15440"/>
                    <a:pt x="5377" y="13961"/>
                  </a:cubicBezTo>
                  <a:cubicBezTo>
                    <a:pt x="5679" y="12481"/>
                    <a:pt x="5981" y="11002"/>
                    <a:pt x="6359" y="9670"/>
                  </a:cubicBezTo>
                  <a:cubicBezTo>
                    <a:pt x="6736" y="8339"/>
                    <a:pt x="7189" y="7155"/>
                    <a:pt x="7642" y="7155"/>
                  </a:cubicBezTo>
                  <a:cubicBezTo>
                    <a:pt x="8096" y="7155"/>
                    <a:pt x="8549" y="8339"/>
                    <a:pt x="8700" y="10558"/>
                  </a:cubicBezTo>
                  <a:cubicBezTo>
                    <a:pt x="8851" y="12777"/>
                    <a:pt x="8700" y="16032"/>
                    <a:pt x="9002" y="17807"/>
                  </a:cubicBezTo>
                  <a:cubicBezTo>
                    <a:pt x="9304" y="19583"/>
                    <a:pt x="10059" y="19879"/>
                    <a:pt x="10966" y="18991"/>
                  </a:cubicBezTo>
                  <a:cubicBezTo>
                    <a:pt x="11872" y="18103"/>
                    <a:pt x="12929" y="16032"/>
                    <a:pt x="13684" y="14257"/>
                  </a:cubicBezTo>
                  <a:cubicBezTo>
                    <a:pt x="14440" y="12481"/>
                    <a:pt x="14893" y="11002"/>
                    <a:pt x="15195" y="9079"/>
                  </a:cubicBezTo>
                  <a:cubicBezTo>
                    <a:pt x="15497" y="7155"/>
                    <a:pt x="15648" y="4788"/>
                    <a:pt x="15346" y="3753"/>
                  </a:cubicBezTo>
                  <a:cubicBezTo>
                    <a:pt x="15044" y="2717"/>
                    <a:pt x="14289" y="3013"/>
                    <a:pt x="13458" y="4492"/>
                  </a:cubicBezTo>
                  <a:cubicBezTo>
                    <a:pt x="12627" y="5972"/>
                    <a:pt x="11721" y="8635"/>
                    <a:pt x="11192" y="10706"/>
                  </a:cubicBezTo>
                  <a:cubicBezTo>
                    <a:pt x="10663" y="12777"/>
                    <a:pt x="10512" y="14257"/>
                    <a:pt x="10512" y="15736"/>
                  </a:cubicBezTo>
                  <a:cubicBezTo>
                    <a:pt x="10512" y="17216"/>
                    <a:pt x="10663" y="18695"/>
                    <a:pt x="11117" y="19583"/>
                  </a:cubicBezTo>
                  <a:cubicBezTo>
                    <a:pt x="11570" y="20470"/>
                    <a:pt x="12325" y="20766"/>
                    <a:pt x="13382" y="19879"/>
                  </a:cubicBezTo>
                  <a:cubicBezTo>
                    <a:pt x="14440" y="18991"/>
                    <a:pt x="15799" y="16920"/>
                    <a:pt x="16781" y="15440"/>
                  </a:cubicBezTo>
                  <a:cubicBezTo>
                    <a:pt x="17763" y="13961"/>
                    <a:pt x="18367" y="13073"/>
                    <a:pt x="18442" y="13517"/>
                  </a:cubicBezTo>
                  <a:cubicBezTo>
                    <a:pt x="18518" y="13961"/>
                    <a:pt x="18065" y="15736"/>
                    <a:pt x="17763" y="17511"/>
                  </a:cubicBezTo>
                  <a:cubicBezTo>
                    <a:pt x="17461" y="19287"/>
                    <a:pt x="17310" y="21062"/>
                    <a:pt x="17310" y="21210"/>
                  </a:cubicBezTo>
                  <a:cubicBezTo>
                    <a:pt x="17310" y="21358"/>
                    <a:pt x="17461" y="19879"/>
                    <a:pt x="17838" y="16476"/>
                  </a:cubicBezTo>
                  <a:cubicBezTo>
                    <a:pt x="18216" y="13073"/>
                    <a:pt x="18820" y="7747"/>
                    <a:pt x="19424" y="4640"/>
                  </a:cubicBezTo>
                  <a:cubicBezTo>
                    <a:pt x="20029" y="1533"/>
                    <a:pt x="20633" y="646"/>
                    <a:pt x="21010" y="1090"/>
                  </a:cubicBezTo>
                  <a:cubicBezTo>
                    <a:pt x="21388" y="1533"/>
                    <a:pt x="21539" y="3309"/>
                    <a:pt x="21539" y="6859"/>
                  </a:cubicBezTo>
                  <a:cubicBezTo>
                    <a:pt x="21539" y="10410"/>
                    <a:pt x="21388" y="15736"/>
                    <a:pt x="21237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684258" y="1221645"/>
              <a:ext cx="62493" cy="35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42" fill="norm" stroke="1" extrusionOk="0">
                  <a:moveTo>
                    <a:pt x="21257" y="0"/>
                  </a:moveTo>
                  <a:cubicBezTo>
                    <a:pt x="16217" y="3751"/>
                    <a:pt x="11177" y="7502"/>
                    <a:pt x="7577" y="10671"/>
                  </a:cubicBezTo>
                  <a:cubicBezTo>
                    <a:pt x="3977" y="13840"/>
                    <a:pt x="1817" y="16426"/>
                    <a:pt x="737" y="18172"/>
                  </a:cubicBezTo>
                  <a:cubicBezTo>
                    <a:pt x="-343" y="19919"/>
                    <a:pt x="-343" y="20824"/>
                    <a:pt x="1457" y="21212"/>
                  </a:cubicBezTo>
                  <a:cubicBezTo>
                    <a:pt x="3257" y="21600"/>
                    <a:pt x="6857" y="21471"/>
                    <a:pt x="10097" y="21018"/>
                  </a:cubicBezTo>
                  <a:cubicBezTo>
                    <a:pt x="13337" y="20565"/>
                    <a:pt x="16217" y="19789"/>
                    <a:pt x="19097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676899" y="1424845"/>
              <a:ext cx="171451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3200" y="18514"/>
                  </a:moveTo>
                  <a:cubicBezTo>
                    <a:pt x="1600" y="20057"/>
                    <a:pt x="0" y="21600"/>
                    <a:pt x="0" y="20829"/>
                  </a:cubicBezTo>
                  <a:cubicBezTo>
                    <a:pt x="0" y="20057"/>
                    <a:pt x="1600" y="16971"/>
                    <a:pt x="5467" y="13114"/>
                  </a:cubicBezTo>
                  <a:cubicBezTo>
                    <a:pt x="9333" y="9257"/>
                    <a:pt x="15467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6174234" y="1343946"/>
              <a:ext cx="271017" cy="50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89" fill="norm" stroke="1" extrusionOk="0">
                  <a:moveTo>
                    <a:pt x="11305" y="5870"/>
                  </a:moveTo>
                  <a:cubicBezTo>
                    <a:pt x="9643" y="5780"/>
                    <a:pt x="7982" y="5690"/>
                    <a:pt x="6154" y="6050"/>
                  </a:cubicBezTo>
                  <a:cubicBezTo>
                    <a:pt x="4326" y="6410"/>
                    <a:pt x="2332" y="7220"/>
                    <a:pt x="1169" y="7940"/>
                  </a:cubicBezTo>
                  <a:cubicBezTo>
                    <a:pt x="6" y="8660"/>
                    <a:pt x="-326" y="9290"/>
                    <a:pt x="339" y="9785"/>
                  </a:cubicBezTo>
                  <a:cubicBezTo>
                    <a:pt x="1003" y="10280"/>
                    <a:pt x="2665" y="10640"/>
                    <a:pt x="4243" y="10370"/>
                  </a:cubicBezTo>
                  <a:cubicBezTo>
                    <a:pt x="5822" y="10100"/>
                    <a:pt x="7317" y="9200"/>
                    <a:pt x="8231" y="7715"/>
                  </a:cubicBezTo>
                  <a:cubicBezTo>
                    <a:pt x="9145" y="6230"/>
                    <a:pt x="9477" y="4160"/>
                    <a:pt x="10557" y="2765"/>
                  </a:cubicBezTo>
                  <a:cubicBezTo>
                    <a:pt x="11637" y="1370"/>
                    <a:pt x="13465" y="650"/>
                    <a:pt x="14794" y="290"/>
                  </a:cubicBezTo>
                  <a:cubicBezTo>
                    <a:pt x="16123" y="-70"/>
                    <a:pt x="16954" y="-70"/>
                    <a:pt x="17452" y="155"/>
                  </a:cubicBezTo>
                  <a:cubicBezTo>
                    <a:pt x="17951" y="380"/>
                    <a:pt x="18117" y="830"/>
                    <a:pt x="17203" y="2225"/>
                  </a:cubicBezTo>
                  <a:cubicBezTo>
                    <a:pt x="16289" y="3620"/>
                    <a:pt x="14296" y="5960"/>
                    <a:pt x="12634" y="8750"/>
                  </a:cubicBezTo>
                  <a:cubicBezTo>
                    <a:pt x="10972" y="11540"/>
                    <a:pt x="9643" y="14780"/>
                    <a:pt x="8896" y="16850"/>
                  </a:cubicBezTo>
                  <a:cubicBezTo>
                    <a:pt x="8148" y="18920"/>
                    <a:pt x="7982" y="19820"/>
                    <a:pt x="8148" y="20450"/>
                  </a:cubicBezTo>
                  <a:cubicBezTo>
                    <a:pt x="8314" y="21080"/>
                    <a:pt x="8812" y="21440"/>
                    <a:pt x="9477" y="21485"/>
                  </a:cubicBezTo>
                  <a:cubicBezTo>
                    <a:pt x="10142" y="21530"/>
                    <a:pt x="10972" y="21260"/>
                    <a:pt x="11969" y="20225"/>
                  </a:cubicBezTo>
                  <a:cubicBezTo>
                    <a:pt x="12966" y="19190"/>
                    <a:pt x="14129" y="17390"/>
                    <a:pt x="14628" y="16265"/>
                  </a:cubicBezTo>
                  <a:cubicBezTo>
                    <a:pt x="15126" y="15140"/>
                    <a:pt x="14960" y="14690"/>
                    <a:pt x="15542" y="14420"/>
                  </a:cubicBezTo>
                  <a:cubicBezTo>
                    <a:pt x="16123" y="14150"/>
                    <a:pt x="17452" y="14060"/>
                    <a:pt x="18532" y="13925"/>
                  </a:cubicBezTo>
                  <a:cubicBezTo>
                    <a:pt x="19612" y="13790"/>
                    <a:pt x="20443" y="13610"/>
                    <a:pt x="21274" y="13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6851650" y="1403200"/>
              <a:ext cx="139211" cy="30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20" fill="norm" stroke="1" extrusionOk="0">
                  <a:moveTo>
                    <a:pt x="7737" y="5064"/>
                  </a:moveTo>
                  <a:cubicBezTo>
                    <a:pt x="7093" y="8911"/>
                    <a:pt x="6448" y="12757"/>
                    <a:pt x="6125" y="15050"/>
                  </a:cubicBezTo>
                  <a:cubicBezTo>
                    <a:pt x="5803" y="17343"/>
                    <a:pt x="5803" y="18083"/>
                    <a:pt x="5642" y="18083"/>
                  </a:cubicBezTo>
                  <a:cubicBezTo>
                    <a:pt x="5481" y="18083"/>
                    <a:pt x="5158" y="17343"/>
                    <a:pt x="4836" y="14976"/>
                  </a:cubicBezTo>
                  <a:cubicBezTo>
                    <a:pt x="4513" y="12609"/>
                    <a:pt x="4191" y="8615"/>
                    <a:pt x="5158" y="5804"/>
                  </a:cubicBezTo>
                  <a:cubicBezTo>
                    <a:pt x="6125" y="2993"/>
                    <a:pt x="8382" y="1365"/>
                    <a:pt x="10316" y="552"/>
                  </a:cubicBezTo>
                  <a:cubicBezTo>
                    <a:pt x="12251" y="-262"/>
                    <a:pt x="13863" y="-262"/>
                    <a:pt x="15958" y="1143"/>
                  </a:cubicBezTo>
                  <a:cubicBezTo>
                    <a:pt x="18054" y="2549"/>
                    <a:pt x="20633" y="5360"/>
                    <a:pt x="21116" y="8467"/>
                  </a:cubicBezTo>
                  <a:cubicBezTo>
                    <a:pt x="21600" y="11574"/>
                    <a:pt x="19988" y="14976"/>
                    <a:pt x="18054" y="17270"/>
                  </a:cubicBezTo>
                  <a:cubicBezTo>
                    <a:pt x="16119" y="19563"/>
                    <a:pt x="13863" y="20746"/>
                    <a:pt x="10800" y="21042"/>
                  </a:cubicBezTo>
                  <a:cubicBezTo>
                    <a:pt x="7737" y="21338"/>
                    <a:pt x="3869" y="20746"/>
                    <a:pt x="0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7175500" y="1704245"/>
              <a:ext cx="114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7677150" y="1509349"/>
              <a:ext cx="152400" cy="17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577"/>
                  </a:moveTo>
                  <a:cubicBezTo>
                    <a:pt x="600" y="2306"/>
                    <a:pt x="1200" y="1036"/>
                    <a:pt x="2550" y="400"/>
                  </a:cubicBezTo>
                  <a:cubicBezTo>
                    <a:pt x="3900" y="-235"/>
                    <a:pt x="6000" y="-235"/>
                    <a:pt x="8700" y="1290"/>
                  </a:cubicBezTo>
                  <a:cubicBezTo>
                    <a:pt x="11400" y="2814"/>
                    <a:pt x="14700" y="5864"/>
                    <a:pt x="14850" y="9294"/>
                  </a:cubicBezTo>
                  <a:cubicBezTo>
                    <a:pt x="15000" y="12725"/>
                    <a:pt x="12000" y="16537"/>
                    <a:pt x="9600" y="18697"/>
                  </a:cubicBezTo>
                  <a:cubicBezTo>
                    <a:pt x="7200" y="20857"/>
                    <a:pt x="5400" y="21365"/>
                    <a:pt x="4500" y="20857"/>
                  </a:cubicBezTo>
                  <a:cubicBezTo>
                    <a:pt x="3600" y="20349"/>
                    <a:pt x="3600" y="18824"/>
                    <a:pt x="5100" y="16537"/>
                  </a:cubicBezTo>
                  <a:cubicBezTo>
                    <a:pt x="6600" y="14250"/>
                    <a:pt x="9600" y="11200"/>
                    <a:pt x="12450" y="8659"/>
                  </a:cubicBezTo>
                  <a:cubicBezTo>
                    <a:pt x="15300" y="6118"/>
                    <a:pt x="18000" y="4085"/>
                    <a:pt x="19050" y="3704"/>
                  </a:cubicBezTo>
                  <a:cubicBezTo>
                    <a:pt x="20100" y="3323"/>
                    <a:pt x="19500" y="4593"/>
                    <a:pt x="18450" y="6372"/>
                  </a:cubicBezTo>
                  <a:cubicBezTo>
                    <a:pt x="17400" y="8151"/>
                    <a:pt x="15900" y="10438"/>
                    <a:pt x="15150" y="12217"/>
                  </a:cubicBezTo>
                  <a:cubicBezTo>
                    <a:pt x="14400" y="13996"/>
                    <a:pt x="14400" y="15266"/>
                    <a:pt x="15600" y="16283"/>
                  </a:cubicBezTo>
                  <a:cubicBezTo>
                    <a:pt x="16800" y="17299"/>
                    <a:pt x="19200" y="18061"/>
                    <a:pt x="21600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975600" y="1485080"/>
              <a:ext cx="127000" cy="17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963"/>
                  </a:moveTo>
                  <a:cubicBezTo>
                    <a:pt x="20520" y="922"/>
                    <a:pt x="19440" y="-119"/>
                    <a:pt x="16560" y="11"/>
                  </a:cubicBezTo>
                  <a:cubicBezTo>
                    <a:pt x="13680" y="141"/>
                    <a:pt x="9000" y="1442"/>
                    <a:pt x="5580" y="4175"/>
                  </a:cubicBezTo>
                  <a:cubicBezTo>
                    <a:pt x="2160" y="6908"/>
                    <a:pt x="0" y="11071"/>
                    <a:pt x="0" y="14194"/>
                  </a:cubicBezTo>
                  <a:cubicBezTo>
                    <a:pt x="0" y="17317"/>
                    <a:pt x="2160" y="19399"/>
                    <a:pt x="4500" y="20440"/>
                  </a:cubicBezTo>
                  <a:cubicBezTo>
                    <a:pt x="6840" y="21481"/>
                    <a:pt x="9360" y="21481"/>
                    <a:pt x="1188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8007350" y="1577245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8159749" y="1423034"/>
              <a:ext cx="137818" cy="25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14" fill="norm" stroke="1" extrusionOk="0">
                  <a:moveTo>
                    <a:pt x="10800" y="5994"/>
                  </a:moveTo>
                  <a:cubicBezTo>
                    <a:pt x="8836" y="8649"/>
                    <a:pt x="6873" y="11305"/>
                    <a:pt x="5891" y="13518"/>
                  </a:cubicBezTo>
                  <a:cubicBezTo>
                    <a:pt x="4909" y="15731"/>
                    <a:pt x="4909" y="17502"/>
                    <a:pt x="4745" y="18918"/>
                  </a:cubicBezTo>
                  <a:cubicBezTo>
                    <a:pt x="4582" y="20335"/>
                    <a:pt x="4255" y="21397"/>
                    <a:pt x="4091" y="21308"/>
                  </a:cubicBezTo>
                  <a:cubicBezTo>
                    <a:pt x="3927" y="21220"/>
                    <a:pt x="3927" y="19981"/>
                    <a:pt x="4745" y="16617"/>
                  </a:cubicBezTo>
                  <a:cubicBezTo>
                    <a:pt x="5564" y="13253"/>
                    <a:pt x="7200" y="7764"/>
                    <a:pt x="8673" y="4577"/>
                  </a:cubicBezTo>
                  <a:cubicBezTo>
                    <a:pt x="10145" y="1390"/>
                    <a:pt x="11455" y="505"/>
                    <a:pt x="12927" y="151"/>
                  </a:cubicBezTo>
                  <a:cubicBezTo>
                    <a:pt x="14400" y="-203"/>
                    <a:pt x="16036" y="-26"/>
                    <a:pt x="17836" y="1656"/>
                  </a:cubicBezTo>
                  <a:cubicBezTo>
                    <a:pt x="19636" y="3338"/>
                    <a:pt x="21600" y="6525"/>
                    <a:pt x="21273" y="9623"/>
                  </a:cubicBezTo>
                  <a:cubicBezTo>
                    <a:pt x="20945" y="12722"/>
                    <a:pt x="18327" y="15731"/>
                    <a:pt x="14891" y="17590"/>
                  </a:cubicBezTo>
                  <a:cubicBezTo>
                    <a:pt x="11455" y="19449"/>
                    <a:pt x="7200" y="20158"/>
                    <a:pt x="4582" y="20335"/>
                  </a:cubicBezTo>
                  <a:cubicBezTo>
                    <a:pt x="1964" y="20512"/>
                    <a:pt x="982" y="20158"/>
                    <a:pt x="0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8242300" y="1691545"/>
              <a:ext cx="120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8833793" y="1604066"/>
              <a:ext cx="119708" cy="23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92" fill="norm" stroke="1" extrusionOk="0">
                  <a:moveTo>
                    <a:pt x="21431" y="3342"/>
                  </a:moveTo>
                  <a:cubicBezTo>
                    <a:pt x="21052" y="2378"/>
                    <a:pt x="20673" y="1414"/>
                    <a:pt x="19347" y="739"/>
                  </a:cubicBezTo>
                  <a:cubicBezTo>
                    <a:pt x="18020" y="64"/>
                    <a:pt x="15747" y="-322"/>
                    <a:pt x="12715" y="353"/>
                  </a:cubicBezTo>
                  <a:cubicBezTo>
                    <a:pt x="9684" y="1028"/>
                    <a:pt x="5894" y="2764"/>
                    <a:pt x="3810" y="4692"/>
                  </a:cubicBezTo>
                  <a:cubicBezTo>
                    <a:pt x="1726" y="6621"/>
                    <a:pt x="1347" y="8742"/>
                    <a:pt x="2294" y="10574"/>
                  </a:cubicBezTo>
                  <a:cubicBezTo>
                    <a:pt x="3242" y="12407"/>
                    <a:pt x="5515" y="13949"/>
                    <a:pt x="7031" y="15492"/>
                  </a:cubicBezTo>
                  <a:cubicBezTo>
                    <a:pt x="8547" y="17035"/>
                    <a:pt x="9305" y="18578"/>
                    <a:pt x="8357" y="19639"/>
                  </a:cubicBezTo>
                  <a:cubicBezTo>
                    <a:pt x="7410" y="20699"/>
                    <a:pt x="4757" y="21278"/>
                    <a:pt x="2863" y="21182"/>
                  </a:cubicBezTo>
                  <a:cubicBezTo>
                    <a:pt x="968" y="21085"/>
                    <a:pt x="-169" y="20314"/>
                    <a:pt x="20" y="19060"/>
                  </a:cubicBezTo>
                  <a:cubicBezTo>
                    <a:pt x="210" y="17807"/>
                    <a:pt x="1726" y="16071"/>
                    <a:pt x="3242" y="14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8959850" y="1493564"/>
              <a:ext cx="361950" cy="29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2859"/>
                  </a:moveTo>
                  <a:cubicBezTo>
                    <a:pt x="505" y="12402"/>
                    <a:pt x="1011" y="11946"/>
                    <a:pt x="1200" y="12098"/>
                  </a:cubicBezTo>
                  <a:cubicBezTo>
                    <a:pt x="1389" y="12250"/>
                    <a:pt x="1263" y="13011"/>
                    <a:pt x="1011" y="13923"/>
                  </a:cubicBezTo>
                  <a:cubicBezTo>
                    <a:pt x="758" y="14836"/>
                    <a:pt x="379" y="15901"/>
                    <a:pt x="189" y="17042"/>
                  </a:cubicBezTo>
                  <a:cubicBezTo>
                    <a:pt x="0" y="18183"/>
                    <a:pt x="0" y="19399"/>
                    <a:pt x="316" y="19856"/>
                  </a:cubicBezTo>
                  <a:cubicBezTo>
                    <a:pt x="632" y="20312"/>
                    <a:pt x="1263" y="20008"/>
                    <a:pt x="1832" y="19399"/>
                  </a:cubicBezTo>
                  <a:cubicBezTo>
                    <a:pt x="2400" y="18791"/>
                    <a:pt x="2905" y="17878"/>
                    <a:pt x="3284" y="17042"/>
                  </a:cubicBezTo>
                  <a:cubicBezTo>
                    <a:pt x="3663" y="16205"/>
                    <a:pt x="3916" y="15444"/>
                    <a:pt x="4042" y="15444"/>
                  </a:cubicBezTo>
                  <a:cubicBezTo>
                    <a:pt x="4168" y="15444"/>
                    <a:pt x="4168" y="16205"/>
                    <a:pt x="4168" y="17270"/>
                  </a:cubicBezTo>
                  <a:cubicBezTo>
                    <a:pt x="4168" y="18335"/>
                    <a:pt x="4168" y="19704"/>
                    <a:pt x="4484" y="20312"/>
                  </a:cubicBezTo>
                  <a:cubicBezTo>
                    <a:pt x="4800" y="20921"/>
                    <a:pt x="5432" y="20768"/>
                    <a:pt x="6758" y="19323"/>
                  </a:cubicBezTo>
                  <a:cubicBezTo>
                    <a:pt x="8084" y="17878"/>
                    <a:pt x="10105" y="15140"/>
                    <a:pt x="11368" y="13543"/>
                  </a:cubicBezTo>
                  <a:cubicBezTo>
                    <a:pt x="12632" y="11946"/>
                    <a:pt x="13137" y="11490"/>
                    <a:pt x="13137" y="11490"/>
                  </a:cubicBezTo>
                  <a:cubicBezTo>
                    <a:pt x="13137" y="11490"/>
                    <a:pt x="12632" y="11946"/>
                    <a:pt x="11747" y="12402"/>
                  </a:cubicBezTo>
                  <a:cubicBezTo>
                    <a:pt x="10863" y="12859"/>
                    <a:pt x="9600" y="13315"/>
                    <a:pt x="8653" y="14228"/>
                  </a:cubicBezTo>
                  <a:cubicBezTo>
                    <a:pt x="7705" y="15140"/>
                    <a:pt x="7074" y="16509"/>
                    <a:pt x="6821" y="17574"/>
                  </a:cubicBezTo>
                  <a:cubicBezTo>
                    <a:pt x="6568" y="18639"/>
                    <a:pt x="6695" y="19399"/>
                    <a:pt x="7074" y="19932"/>
                  </a:cubicBezTo>
                  <a:cubicBezTo>
                    <a:pt x="7453" y="20464"/>
                    <a:pt x="8084" y="20768"/>
                    <a:pt x="9095" y="20540"/>
                  </a:cubicBezTo>
                  <a:cubicBezTo>
                    <a:pt x="10105" y="20312"/>
                    <a:pt x="11495" y="19552"/>
                    <a:pt x="13137" y="17270"/>
                  </a:cubicBezTo>
                  <a:cubicBezTo>
                    <a:pt x="14779" y="14988"/>
                    <a:pt x="16674" y="11185"/>
                    <a:pt x="17874" y="8295"/>
                  </a:cubicBezTo>
                  <a:cubicBezTo>
                    <a:pt x="19074" y="5405"/>
                    <a:pt x="19579" y="3428"/>
                    <a:pt x="19895" y="2059"/>
                  </a:cubicBezTo>
                  <a:cubicBezTo>
                    <a:pt x="20211" y="690"/>
                    <a:pt x="20337" y="-71"/>
                    <a:pt x="20084" y="5"/>
                  </a:cubicBezTo>
                  <a:cubicBezTo>
                    <a:pt x="19832" y="81"/>
                    <a:pt x="19200" y="994"/>
                    <a:pt x="18379" y="3428"/>
                  </a:cubicBezTo>
                  <a:cubicBezTo>
                    <a:pt x="17558" y="5861"/>
                    <a:pt x="16547" y="9816"/>
                    <a:pt x="15979" y="12326"/>
                  </a:cubicBezTo>
                  <a:cubicBezTo>
                    <a:pt x="15411" y="14836"/>
                    <a:pt x="15284" y="15901"/>
                    <a:pt x="15221" y="16890"/>
                  </a:cubicBezTo>
                  <a:cubicBezTo>
                    <a:pt x="15158" y="17878"/>
                    <a:pt x="15158" y="18791"/>
                    <a:pt x="15284" y="18867"/>
                  </a:cubicBezTo>
                  <a:cubicBezTo>
                    <a:pt x="15411" y="18943"/>
                    <a:pt x="15663" y="18183"/>
                    <a:pt x="16105" y="17194"/>
                  </a:cubicBezTo>
                  <a:cubicBezTo>
                    <a:pt x="16547" y="16205"/>
                    <a:pt x="17179" y="14988"/>
                    <a:pt x="17747" y="14075"/>
                  </a:cubicBezTo>
                  <a:cubicBezTo>
                    <a:pt x="18316" y="13163"/>
                    <a:pt x="18821" y="12554"/>
                    <a:pt x="19389" y="12326"/>
                  </a:cubicBezTo>
                  <a:cubicBezTo>
                    <a:pt x="19958" y="12098"/>
                    <a:pt x="20589" y="12250"/>
                    <a:pt x="20905" y="12706"/>
                  </a:cubicBezTo>
                  <a:cubicBezTo>
                    <a:pt x="21221" y="13163"/>
                    <a:pt x="21221" y="13923"/>
                    <a:pt x="21284" y="15444"/>
                  </a:cubicBezTo>
                  <a:cubicBezTo>
                    <a:pt x="21347" y="16966"/>
                    <a:pt x="21474" y="19247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9743585" y="1466034"/>
              <a:ext cx="481842" cy="30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82" fill="norm" stroke="1" extrusionOk="0">
                  <a:moveTo>
                    <a:pt x="5516" y="2931"/>
                  </a:moveTo>
                  <a:cubicBezTo>
                    <a:pt x="4483" y="7281"/>
                    <a:pt x="3450" y="11631"/>
                    <a:pt x="2886" y="14406"/>
                  </a:cubicBezTo>
                  <a:cubicBezTo>
                    <a:pt x="2323" y="17181"/>
                    <a:pt x="2229" y="18381"/>
                    <a:pt x="2182" y="19356"/>
                  </a:cubicBezTo>
                  <a:cubicBezTo>
                    <a:pt x="2135" y="20331"/>
                    <a:pt x="2135" y="21081"/>
                    <a:pt x="2370" y="21306"/>
                  </a:cubicBezTo>
                  <a:cubicBezTo>
                    <a:pt x="2604" y="21531"/>
                    <a:pt x="3074" y="21231"/>
                    <a:pt x="3309" y="20706"/>
                  </a:cubicBezTo>
                  <a:cubicBezTo>
                    <a:pt x="3544" y="20181"/>
                    <a:pt x="3544" y="19431"/>
                    <a:pt x="3121" y="18306"/>
                  </a:cubicBezTo>
                  <a:cubicBezTo>
                    <a:pt x="2698" y="17181"/>
                    <a:pt x="1853" y="15681"/>
                    <a:pt x="1149" y="14931"/>
                  </a:cubicBezTo>
                  <a:cubicBezTo>
                    <a:pt x="444" y="14181"/>
                    <a:pt x="-119" y="14181"/>
                    <a:pt x="22" y="13881"/>
                  </a:cubicBezTo>
                  <a:cubicBezTo>
                    <a:pt x="163" y="13581"/>
                    <a:pt x="1008" y="12981"/>
                    <a:pt x="1947" y="11781"/>
                  </a:cubicBezTo>
                  <a:cubicBezTo>
                    <a:pt x="2886" y="10581"/>
                    <a:pt x="3919" y="8781"/>
                    <a:pt x="4718" y="7431"/>
                  </a:cubicBezTo>
                  <a:cubicBezTo>
                    <a:pt x="5516" y="6081"/>
                    <a:pt x="6079" y="5181"/>
                    <a:pt x="6643" y="4656"/>
                  </a:cubicBezTo>
                  <a:cubicBezTo>
                    <a:pt x="7206" y="4131"/>
                    <a:pt x="7770" y="3981"/>
                    <a:pt x="8051" y="4281"/>
                  </a:cubicBezTo>
                  <a:cubicBezTo>
                    <a:pt x="8333" y="4581"/>
                    <a:pt x="8333" y="5331"/>
                    <a:pt x="7958" y="7731"/>
                  </a:cubicBezTo>
                  <a:cubicBezTo>
                    <a:pt x="7582" y="10131"/>
                    <a:pt x="6831" y="14181"/>
                    <a:pt x="6361" y="16581"/>
                  </a:cubicBezTo>
                  <a:cubicBezTo>
                    <a:pt x="5891" y="18981"/>
                    <a:pt x="5704" y="19731"/>
                    <a:pt x="5657" y="19731"/>
                  </a:cubicBezTo>
                  <a:cubicBezTo>
                    <a:pt x="5610" y="19731"/>
                    <a:pt x="5704" y="18981"/>
                    <a:pt x="5891" y="18081"/>
                  </a:cubicBezTo>
                  <a:cubicBezTo>
                    <a:pt x="6079" y="17181"/>
                    <a:pt x="6361" y="16131"/>
                    <a:pt x="6596" y="16206"/>
                  </a:cubicBezTo>
                  <a:cubicBezTo>
                    <a:pt x="6831" y="16281"/>
                    <a:pt x="7018" y="17481"/>
                    <a:pt x="7253" y="18381"/>
                  </a:cubicBezTo>
                  <a:cubicBezTo>
                    <a:pt x="7488" y="19281"/>
                    <a:pt x="7770" y="19881"/>
                    <a:pt x="8145" y="20331"/>
                  </a:cubicBezTo>
                  <a:cubicBezTo>
                    <a:pt x="8521" y="20781"/>
                    <a:pt x="8991" y="21081"/>
                    <a:pt x="9460" y="21081"/>
                  </a:cubicBezTo>
                  <a:cubicBezTo>
                    <a:pt x="9930" y="21081"/>
                    <a:pt x="10399" y="20781"/>
                    <a:pt x="11057" y="19581"/>
                  </a:cubicBezTo>
                  <a:cubicBezTo>
                    <a:pt x="11714" y="18381"/>
                    <a:pt x="12559" y="16281"/>
                    <a:pt x="12982" y="14856"/>
                  </a:cubicBezTo>
                  <a:cubicBezTo>
                    <a:pt x="13404" y="13431"/>
                    <a:pt x="13404" y="12681"/>
                    <a:pt x="13170" y="12306"/>
                  </a:cubicBezTo>
                  <a:cubicBezTo>
                    <a:pt x="12935" y="11931"/>
                    <a:pt x="12465" y="11931"/>
                    <a:pt x="11855" y="12531"/>
                  </a:cubicBezTo>
                  <a:cubicBezTo>
                    <a:pt x="11244" y="13131"/>
                    <a:pt x="10493" y="14331"/>
                    <a:pt x="10024" y="15306"/>
                  </a:cubicBezTo>
                  <a:cubicBezTo>
                    <a:pt x="9554" y="16281"/>
                    <a:pt x="9366" y="17031"/>
                    <a:pt x="9272" y="17781"/>
                  </a:cubicBezTo>
                  <a:cubicBezTo>
                    <a:pt x="9178" y="18531"/>
                    <a:pt x="9178" y="19281"/>
                    <a:pt x="9413" y="19731"/>
                  </a:cubicBezTo>
                  <a:cubicBezTo>
                    <a:pt x="9648" y="20181"/>
                    <a:pt x="10118" y="20331"/>
                    <a:pt x="10493" y="20106"/>
                  </a:cubicBezTo>
                  <a:cubicBezTo>
                    <a:pt x="10869" y="19881"/>
                    <a:pt x="11151" y="19281"/>
                    <a:pt x="11526" y="18756"/>
                  </a:cubicBezTo>
                  <a:cubicBezTo>
                    <a:pt x="11902" y="18231"/>
                    <a:pt x="12371" y="17781"/>
                    <a:pt x="12606" y="17931"/>
                  </a:cubicBezTo>
                  <a:cubicBezTo>
                    <a:pt x="12841" y="18081"/>
                    <a:pt x="12841" y="18831"/>
                    <a:pt x="13076" y="19281"/>
                  </a:cubicBezTo>
                  <a:cubicBezTo>
                    <a:pt x="13311" y="19731"/>
                    <a:pt x="13780" y="19881"/>
                    <a:pt x="14578" y="18831"/>
                  </a:cubicBezTo>
                  <a:cubicBezTo>
                    <a:pt x="15377" y="17781"/>
                    <a:pt x="16504" y="15531"/>
                    <a:pt x="17678" y="12456"/>
                  </a:cubicBezTo>
                  <a:cubicBezTo>
                    <a:pt x="18851" y="9381"/>
                    <a:pt x="20072" y="5481"/>
                    <a:pt x="20730" y="3156"/>
                  </a:cubicBezTo>
                  <a:cubicBezTo>
                    <a:pt x="21387" y="831"/>
                    <a:pt x="21481" y="81"/>
                    <a:pt x="21293" y="6"/>
                  </a:cubicBezTo>
                  <a:cubicBezTo>
                    <a:pt x="21105" y="-69"/>
                    <a:pt x="20636" y="531"/>
                    <a:pt x="19838" y="2631"/>
                  </a:cubicBezTo>
                  <a:cubicBezTo>
                    <a:pt x="19039" y="4731"/>
                    <a:pt x="17912" y="8331"/>
                    <a:pt x="17208" y="11256"/>
                  </a:cubicBezTo>
                  <a:cubicBezTo>
                    <a:pt x="16504" y="14181"/>
                    <a:pt x="16222" y="16431"/>
                    <a:pt x="16175" y="18006"/>
                  </a:cubicBezTo>
                  <a:cubicBezTo>
                    <a:pt x="16128" y="19581"/>
                    <a:pt x="16316" y="20481"/>
                    <a:pt x="16832" y="20706"/>
                  </a:cubicBezTo>
                  <a:cubicBezTo>
                    <a:pt x="17349" y="20931"/>
                    <a:pt x="18194" y="20481"/>
                    <a:pt x="19039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0092832" y="1617462"/>
              <a:ext cx="67168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12915" y="8640"/>
                  </a:moveTo>
                  <a:cubicBezTo>
                    <a:pt x="7025" y="4320"/>
                    <a:pt x="1134" y="0"/>
                    <a:pt x="152" y="0"/>
                  </a:cubicBezTo>
                  <a:cubicBezTo>
                    <a:pt x="-830" y="0"/>
                    <a:pt x="3097" y="4320"/>
                    <a:pt x="7352" y="8640"/>
                  </a:cubicBezTo>
                  <a:cubicBezTo>
                    <a:pt x="11606" y="12960"/>
                    <a:pt x="16188" y="17280"/>
                    <a:pt x="20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0286999" y="1628045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55"/>
                    <a:pt x="12960" y="1309"/>
                    <a:pt x="9360" y="4909"/>
                  </a:cubicBezTo>
                  <a:cubicBezTo>
                    <a:pt x="5760" y="8509"/>
                    <a:pt x="2880" y="15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0286999" y="1704245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2832100" y="2313845"/>
              <a:ext cx="254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870200" y="2256695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657224" y="2301145"/>
              <a:ext cx="13677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21148" y="0"/>
                  </a:moveTo>
                  <a:cubicBezTo>
                    <a:pt x="16239" y="480"/>
                    <a:pt x="11330" y="960"/>
                    <a:pt x="7730" y="2480"/>
                  </a:cubicBezTo>
                  <a:cubicBezTo>
                    <a:pt x="4130" y="4000"/>
                    <a:pt x="1839" y="6560"/>
                    <a:pt x="693" y="9120"/>
                  </a:cubicBezTo>
                  <a:cubicBezTo>
                    <a:pt x="-452" y="11680"/>
                    <a:pt x="-452" y="14240"/>
                    <a:pt x="2821" y="16320"/>
                  </a:cubicBezTo>
                  <a:cubicBezTo>
                    <a:pt x="6093" y="18400"/>
                    <a:pt x="12639" y="20000"/>
                    <a:pt x="19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959100" y="2320195"/>
              <a:ext cx="14889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0" y="0"/>
                  </a:moveTo>
                  <a:cubicBezTo>
                    <a:pt x="6214" y="2571"/>
                    <a:pt x="12427" y="5143"/>
                    <a:pt x="16274" y="7543"/>
                  </a:cubicBezTo>
                  <a:cubicBezTo>
                    <a:pt x="20121" y="9943"/>
                    <a:pt x="21600" y="12171"/>
                    <a:pt x="20416" y="14486"/>
                  </a:cubicBezTo>
                  <a:cubicBezTo>
                    <a:pt x="19233" y="16800"/>
                    <a:pt x="15386" y="19200"/>
                    <a:pt x="11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609705" y="2268266"/>
              <a:ext cx="105670" cy="43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503" fill="norm" stroke="1" extrusionOk="0">
                  <a:moveTo>
                    <a:pt x="4331" y="7533"/>
                  </a:moveTo>
                  <a:cubicBezTo>
                    <a:pt x="3516" y="10440"/>
                    <a:pt x="2701" y="13348"/>
                    <a:pt x="2293" y="15425"/>
                  </a:cubicBezTo>
                  <a:cubicBezTo>
                    <a:pt x="1886" y="17502"/>
                    <a:pt x="1886" y="18748"/>
                    <a:pt x="1886" y="19735"/>
                  </a:cubicBezTo>
                  <a:cubicBezTo>
                    <a:pt x="1886" y="20721"/>
                    <a:pt x="1886" y="21448"/>
                    <a:pt x="1478" y="21500"/>
                  </a:cubicBezTo>
                  <a:cubicBezTo>
                    <a:pt x="1071" y="21552"/>
                    <a:pt x="256" y="20929"/>
                    <a:pt x="52" y="18748"/>
                  </a:cubicBezTo>
                  <a:cubicBezTo>
                    <a:pt x="-152" y="16567"/>
                    <a:pt x="256" y="12829"/>
                    <a:pt x="1071" y="9610"/>
                  </a:cubicBezTo>
                  <a:cubicBezTo>
                    <a:pt x="1886" y="6390"/>
                    <a:pt x="3108" y="3690"/>
                    <a:pt x="4535" y="2081"/>
                  </a:cubicBezTo>
                  <a:cubicBezTo>
                    <a:pt x="5961" y="471"/>
                    <a:pt x="7591" y="-48"/>
                    <a:pt x="9629" y="4"/>
                  </a:cubicBezTo>
                  <a:cubicBezTo>
                    <a:pt x="11667" y="56"/>
                    <a:pt x="14112" y="679"/>
                    <a:pt x="16557" y="1873"/>
                  </a:cubicBezTo>
                  <a:cubicBezTo>
                    <a:pt x="19003" y="3067"/>
                    <a:pt x="21448" y="4833"/>
                    <a:pt x="19818" y="6650"/>
                  </a:cubicBezTo>
                  <a:cubicBezTo>
                    <a:pt x="18188" y="8467"/>
                    <a:pt x="12482" y="10337"/>
                    <a:pt x="8610" y="11323"/>
                  </a:cubicBezTo>
                  <a:cubicBezTo>
                    <a:pt x="4739" y="12310"/>
                    <a:pt x="2701" y="12414"/>
                    <a:pt x="663" y="12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712305" y="2472595"/>
              <a:ext cx="116746" cy="16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70" fill="norm" stroke="1" extrusionOk="0">
                  <a:moveTo>
                    <a:pt x="445" y="7290"/>
                  </a:moveTo>
                  <a:cubicBezTo>
                    <a:pt x="60" y="5940"/>
                    <a:pt x="-326" y="4590"/>
                    <a:pt x="445" y="4185"/>
                  </a:cubicBezTo>
                  <a:cubicBezTo>
                    <a:pt x="1217" y="3780"/>
                    <a:pt x="3145" y="4320"/>
                    <a:pt x="5460" y="6075"/>
                  </a:cubicBezTo>
                  <a:cubicBezTo>
                    <a:pt x="7774" y="7830"/>
                    <a:pt x="10474" y="10800"/>
                    <a:pt x="11824" y="12960"/>
                  </a:cubicBezTo>
                  <a:cubicBezTo>
                    <a:pt x="13174" y="15120"/>
                    <a:pt x="13174" y="16470"/>
                    <a:pt x="12788" y="17955"/>
                  </a:cubicBezTo>
                  <a:cubicBezTo>
                    <a:pt x="12403" y="19440"/>
                    <a:pt x="11631" y="21060"/>
                    <a:pt x="10281" y="21330"/>
                  </a:cubicBezTo>
                  <a:cubicBezTo>
                    <a:pt x="8931" y="21600"/>
                    <a:pt x="7003" y="20520"/>
                    <a:pt x="5845" y="17550"/>
                  </a:cubicBezTo>
                  <a:cubicBezTo>
                    <a:pt x="4688" y="14580"/>
                    <a:pt x="4303" y="9720"/>
                    <a:pt x="7003" y="6480"/>
                  </a:cubicBezTo>
                  <a:cubicBezTo>
                    <a:pt x="9703" y="3240"/>
                    <a:pt x="15488" y="162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963805" y="2310146"/>
              <a:ext cx="144645" cy="37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50" fill="norm" stroke="1" extrusionOk="0">
                  <a:moveTo>
                    <a:pt x="20790" y="2010"/>
                  </a:moveTo>
                  <a:cubicBezTo>
                    <a:pt x="20790" y="1290"/>
                    <a:pt x="20790" y="570"/>
                    <a:pt x="20029" y="210"/>
                  </a:cubicBezTo>
                  <a:cubicBezTo>
                    <a:pt x="19269" y="-150"/>
                    <a:pt x="17748" y="-150"/>
                    <a:pt x="14553" y="1050"/>
                  </a:cubicBezTo>
                  <a:cubicBezTo>
                    <a:pt x="11359" y="2250"/>
                    <a:pt x="6491" y="4650"/>
                    <a:pt x="3449" y="7470"/>
                  </a:cubicBezTo>
                  <a:cubicBezTo>
                    <a:pt x="407" y="10290"/>
                    <a:pt x="-810" y="13530"/>
                    <a:pt x="559" y="15930"/>
                  </a:cubicBezTo>
                  <a:cubicBezTo>
                    <a:pt x="1928" y="18330"/>
                    <a:pt x="5883" y="19890"/>
                    <a:pt x="9382" y="20670"/>
                  </a:cubicBezTo>
                  <a:cubicBezTo>
                    <a:pt x="12880" y="21450"/>
                    <a:pt x="15922" y="21450"/>
                    <a:pt x="18965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4248513" y="2383695"/>
              <a:ext cx="3138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46"/>
                    <a:pt x="-1582" y="8492"/>
                    <a:pt x="1118" y="12092"/>
                  </a:cubicBezTo>
                  <a:cubicBezTo>
                    <a:pt x="3818" y="15692"/>
                    <a:pt x="11918" y="18646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4254500" y="2301165"/>
              <a:ext cx="154663" cy="298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96" fill="norm" stroke="1" extrusionOk="0">
                  <a:moveTo>
                    <a:pt x="0" y="6795"/>
                  </a:moveTo>
                  <a:cubicBezTo>
                    <a:pt x="292" y="4832"/>
                    <a:pt x="584" y="2868"/>
                    <a:pt x="1168" y="1584"/>
                  </a:cubicBezTo>
                  <a:cubicBezTo>
                    <a:pt x="1751" y="300"/>
                    <a:pt x="2627" y="-304"/>
                    <a:pt x="5108" y="149"/>
                  </a:cubicBezTo>
                  <a:cubicBezTo>
                    <a:pt x="7589" y="602"/>
                    <a:pt x="11676" y="2113"/>
                    <a:pt x="15178" y="4530"/>
                  </a:cubicBezTo>
                  <a:cubicBezTo>
                    <a:pt x="18681" y="6946"/>
                    <a:pt x="21600" y="10269"/>
                    <a:pt x="21308" y="13215"/>
                  </a:cubicBezTo>
                  <a:cubicBezTo>
                    <a:pt x="21016" y="16160"/>
                    <a:pt x="17514" y="18728"/>
                    <a:pt x="14449" y="20012"/>
                  </a:cubicBezTo>
                  <a:cubicBezTo>
                    <a:pt x="11384" y="21296"/>
                    <a:pt x="8757" y="21296"/>
                    <a:pt x="613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4692650" y="2428145"/>
              <a:ext cx="158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84" y="2090"/>
                    <a:pt x="17568" y="4181"/>
                    <a:pt x="14256" y="6155"/>
                  </a:cubicBezTo>
                  <a:cubicBezTo>
                    <a:pt x="10944" y="8129"/>
                    <a:pt x="6336" y="9987"/>
                    <a:pt x="3600" y="11381"/>
                  </a:cubicBezTo>
                  <a:cubicBezTo>
                    <a:pt x="864" y="12774"/>
                    <a:pt x="0" y="13703"/>
                    <a:pt x="0" y="14748"/>
                  </a:cubicBezTo>
                  <a:cubicBezTo>
                    <a:pt x="0" y="15794"/>
                    <a:pt x="864" y="16955"/>
                    <a:pt x="4608" y="18116"/>
                  </a:cubicBezTo>
                  <a:cubicBezTo>
                    <a:pt x="8352" y="19277"/>
                    <a:pt x="14976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5060950" y="2419783"/>
              <a:ext cx="222250" cy="19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3008"/>
                  </a:moveTo>
                  <a:cubicBezTo>
                    <a:pt x="411" y="1846"/>
                    <a:pt x="823" y="685"/>
                    <a:pt x="1543" y="221"/>
                  </a:cubicBezTo>
                  <a:cubicBezTo>
                    <a:pt x="2263" y="-244"/>
                    <a:pt x="3291" y="-12"/>
                    <a:pt x="4320" y="1266"/>
                  </a:cubicBezTo>
                  <a:cubicBezTo>
                    <a:pt x="5349" y="2543"/>
                    <a:pt x="6377" y="4866"/>
                    <a:pt x="6377" y="8001"/>
                  </a:cubicBezTo>
                  <a:cubicBezTo>
                    <a:pt x="6377" y="11137"/>
                    <a:pt x="5349" y="15085"/>
                    <a:pt x="4114" y="17640"/>
                  </a:cubicBezTo>
                  <a:cubicBezTo>
                    <a:pt x="2880" y="20195"/>
                    <a:pt x="1440" y="21356"/>
                    <a:pt x="926" y="21240"/>
                  </a:cubicBezTo>
                  <a:cubicBezTo>
                    <a:pt x="411" y="21124"/>
                    <a:pt x="823" y="19730"/>
                    <a:pt x="2469" y="16943"/>
                  </a:cubicBezTo>
                  <a:cubicBezTo>
                    <a:pt x="4114" y="14156"/>
                    <a:pt x="6994" y="9975"/>
                    <a:pt x="8949" y="7537"/>
                  </a:cubicBezTo>
                  <a:cubicBezTo>
                    <a:pt x="10903" y="5098"/>
                    <a:pt x="11931" y="4401"/>
                    <a:pt x="12034" y="4982"/>
                  </a:cubicBezTo>
                  <a:cubicBezTo>
                    <a:pt x="12137" y="5562"/>
                    <a:pt x="11314" y="7421"/>
                    <a:pt x="10903" y="9279"/>
                  </a:cubicBezTo>
                  <a:cubicBezTo>
                    <a:pt x="10491" y="11137"/>
                    <a:pt x="10491" y="12995"/>
                    <a:pt x="11829" y="14272"/>
                  </a:cubicBezTo>
                  <a:cubicBezTo>
                    <a:pt x="13166" y="15550"/>
                    <a:pt x="15840" y="16246"/>
                    <a:pt x="17691" y="16362"/>
                  </a:cubicBezTo>
                  <a:cubicBezTo>
                    <a:pt x="19543" y="16479"/>
                    <a:pt x="20571" y="16014"/>
                    <a:pt x="21600" y="15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5365749" y="2339245"/>
              <a:ext cx="70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7200" y="0"/>
                  </a:moveTo>
                  <a:cubicBezTo>
                    <a:pt x="9600" y="1920"/>
                    <a:pt x="12000" y="3840"/>
                    <a:pt x="15000" y="6480"/>
                  </a:cubicBezTo>
                  <a:cubicBezTo>
                    <a:pt x="18000" y="9120"/>
                    <a:pt x="21600" y="12480"/>
                    <a:pt x="19200" y="15120"/>
                  </a:cubicBezTo>
                  <a:cubicBezTo>
                    <a:pt x="16800" y="17760"/>
                    <a:pt x="84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5907243" y="2434495"/>
              <a:ext cx="20145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0740" y="0"/>
                  </a:moveTo>
                  <a:cubicBezTo>
                    <a:pt x="16015" y="3877"/>
                    <a:pt x="11290" y="7754"/>
                    <a:pt x="8253" y="10108"/>
                  </a:cubicBezTo>
                  <a:cubicBezTo>
                    <a:pt x="5215" y="12462"/>
                    <a:pt x="3865" y="13292"/>
                    <a:pt x="2627" y="14262"/>
                  </a:cubicBezTo>
                  <a:cubicBezTo>
                    <a:pt x="1390" y="15231"/>
                    <a:pt x="265" y="16338"/>
                    <a:pt x="40" y="17446"/>
                  </a:cubicBezTo>
                  <a:cubicBezTo>
                    <a:pt x="-185" y="18554"/>
                    <a:pt x="490" y="19662"/>
                    <a:pt x="3528" y="20215"/>
                  </a:cubicBezTo>
                  <a:cubicBezTo>
                    <a:pt x="6565" y="20769"/>
                    <a:pt x="11965" y="20769"/>
                    <a:pt x="15340" y="20908"/>
                  </a:cubicBezTo>
                  <a:cubicBezTo>
                    <a:pt x="18715" y="21046"/>
                    <a:pt x="20065" y="21323"/>
                    <a:pt x="214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962650" y="2701195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6578600" y="2331764"/>
              <a:ext cx="12700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839"/>
                  </a:moveTo>
                  <a:cubicBezTo>
                    <a:pt x="0" y="874"/>
                    <a:pt x="0" y="-90"/>
                    <a:pt x="1800" y="6"/>
                  </a:cubicBezTo>
                  <a:cubicBezTo>
                    <a:pt x="3600" y="103"/>
                    <a:pt x="7200" y="1260"/>
                    <a:pt x="10800" y="5021"/>
                  </a:cubicBezTo>
                  <a:cubicBezTo>
                    <a:pt x="14400" y="8781"/>
                    <a:pt x="18000" y="15146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6569966" y="2396395"/>
              <a:ext cx="1165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18931" y="0"/>
                  </a:moveTo>
                  <a:cubicBezTo>
                    <a:pt x="12759" y="3323"/>
                    <a:pt x="6588" y="6646"/>
                    <a:pt x="3309" y="9000"/>
                  </a:cubicBezTo>
                  <a:cubicBezTo>
                    <a:pt x="31" y="11354"/>
                    <a:pt x="-355" y="12738"/>
                    <a:pt x="224" y="13846"/>
                  </a:cubicBezTo>
                  <a:cubicBezTo>
                    <a:pt x="802" y="14954"/>
                    <a:pt x="2345" y="15785"/>
                    <a:pt x="6009" y="17031"/>
                  </a:cubicBezTo>
                  <a:cubicBezTo>
                    <a:pt x="9674" y="18277"/>
                    <a:pt x="15459" y="19938"/>
                    <a:pt x="212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502400" y="2650395"/>
              <a:ext cx="279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7" y="14400"/>
                    <a:pt x="11455" y="7200"/>
                    <a:pt x="15055" y="3600"/>
                  </a:cubicBezTo>
                  <a:cubicBezTo>
                    <a:pt x="18655" y="0"/>
                    <a:pt x="201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6550649" y="2758345"/>
              <a:ext cx="2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1600"/>
                    <a:pt x="3402" y="3200"/>
                    <a:pt x="1087" y="6200"/>
                  </a:cubicBezTo>
                  <a:cubicBezTo>
                    <a:pt x="-1227" y="9200"/>
                    <a:pt x="316" y="13600"/>
                    <a:pt x="4173" y="16400"/>
                  </a:cubicBezTo>
                  <a:cubicBezTo>
                    <a:pt x="8030" y="19200"/>
                    <a:pt x="14202" y="20400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627573" y="2762538"/>
              <a:ext cx="104406" cy="9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500" fill="norm" stroke="1" extrusionOk="0">
                  <a:moveTo>
                    <a:pt x="12820" y="1888"/>
                  </a:moveTo>
                  <a:cubicBezTo>
                    <a:pt x="10743" y="1418"/>
                    <a:pt x="8666" y="949"/>
                    <a:pt x="6382" y="2827"/>
                  </a:cubicBezTo>
                  <a:cubicBezTo>
                    <a:pt x="4097" y="4705"/>
                    <a:pt x="1605" y="8931"/>
                    <a:pt x="566" y="12218"/>
                  </a:cubicBezTo>
                  <a:cubicBezTo>
                    <a:pt x="-472" y="15505"/>
                    <a:pt x="-57" y="17853"/>
                    <a:pt x="1605" y="19262"/>
                  </a:cubicBezTo>
                  <a:cubicBezTo>
                    <a:pt x="3266" y="20670"/>
                    <a:pt x="6174" y="21140"/>
                    <a:pt x="9705" y="19262"/>
                  </a:cubicBezTo>
                  <a:cubicBezTo>
                    <a:pt x="13236" y="17383"/>
                    <a:pt x="17390" y="13157"/>
                    <a:pt x="19259" y="9636"/>
                  </a:cubicBezTo>
                  <a:cubicBezTo>
                    <a:pt x="21128" y="6114"/>
                    <a:pt x="20713" y="3297"/>
                    <a:pt x="19051" y="1653"/>
                  </a:cubicBezTo>
                  <a:cubicBezTo>
                    <a:pt x="17390" y="10"/>
                    <a:pt x="14482" y="-460"/>
                    <a:pt x="12613" y="479"/>
                  </a:cubicBezTo>
                  <a:cubicBezTo>
                    <a:pt x="10743" y="1418"/>
                    <a:pt x="9913" y="3766"/>
                    <a:pt x="9082" y="6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771216" y="2745645"/>
              <a:ext cx="108278" cy="10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069" fill="norm" stroke="1" extrusionOk="0">
                  <a:moveTo>
                    <a:pt x="9554" y="6612"/>
                  </a:moveTo>
                  <a:cubicBezTo>
                    <a:pt x="8308" y="4849"/>
                    <a:pt x="7062" y="3086"/>
                    <a:pt x="5608" y="2865"/>
                  </a:cubicBezTo>
                  <a:cubicBezTo>
                    <a:pt x="4154" y="2645"/>
                    <a:pt x="2492" y="3967"/>
                    <a:pt x="1454" y="5951"/>
                  </a:cubicBezTo>
                  <a:cubicBezTo>
                    <a:pt x="415" y="7935"/>
                    <a:pt x="0" y="10580"/>
                    <a:pt x="0" y="13004"/>
                  </a:cubicBezTo>
                  <a:cubicBezTo>
                    <a:pt x="0" y="15429"/>
                    <a:pt x="415" y="17633"/>
                    <a:pt x="3115" y="19176"/>
                  </a:cubicBezTo>
                  <a:cubicBezTo>
                    <a:pt x="5815" y="20718"/>
                    <a:pt x="10800" y="21600"/>
                    <a:pt x="14538" y="20718"/>
                  </a:cubicBezTo>
                  <a:cubicBezTo>
                    <a:pt x="18277" y="19837"/>
                    <a:pt x="20769" y="17192"/>
                    <a:pt x="21185" y="13886"/>
                  </a:cubicBezTo>
                  <a:cubicBezTo>
                    <a:pt x="21600" y="10580"/>
                    <a:pt x="19938" y="6612"/>
                    <a:pt x="17862" y="4188"/>
                  </a:cubicBezTo>
                  <a:cubicBezTo>
                    <a:pt x="15785" y="1763"/>
                    <a:pt x="13292" y="882"/>
                    <a:pt x="1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739028" y="2433366"/>
              <a:ext cx="172709" cy="3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46" fill="norm" stroke="1" extrusionOk="0">
                  <a:moveTo>
                    <a:pt x="11130" y="9071"/>
                  </a:moveTo>
                  <a:cubicBezTo>
                    <a:pt x="8527" y="12190"/>
                    <a:pt x="5925" y="15309"/>
                    <a:pt x="4363" y="17157"/>
                  </a:cubicBezTo>
                  <a:cubicBezTo>
                    <a:pt x="2802" y="19005"/>
                    <a:pt x="2281" y="19582"/>
                    <a:pt x="1761" y="20218"/>
                  </a:cubicBezTo>
                  <a:cubicBezTo>
                    <a:pt x="1240" y="20853"/>
                    <a:pt x="720" y="21546"/>
                    <a:pt x="330" y="21546"/>
                  </a:cubicBezTo>
                  <a:cubicBezTo>
                    <a:pt x="-61" y="21546"/>
                    <a:pt x="-321" y="20853"/>
                    <a:pt x="850" y="18774"/>
                  </a:cubicBezTo>
                  <a:cubicBezTo>
                    <a:pt x="2021" y="16695"/>
                    <a:pt x="4624" y="13229"/>
                    <a:pt x="7356" y="10053"/>
                  </a:cubicBezTo>
                  <a:cubicBezTo>
                    <a:pt x="10089" y="6876"/>
                    <a:pt x="12951" y="3989"/>
                    <a:pt x="15033" y="2256"/>
                  </a:cubicBezTo>
                  <a:cubicBezTo>
                    <a:pt x="17115" y="524"/>
                    <a:pt x="18416" y="-54"/>
                    <a:pt x="19327" y="4"/>
                  </a:cubicBezTo>
                  <a:cubicBezTo>
                    <a:pt x="20238" y="62"/>
                    <a:pt x="20759" y="755"/>
                    <a:pt x="21019" y="3180"/>
                  </a:cubicBezTo>
                  <a:cubicBezTo>
                    <a:pt x="21279" y="5606"/>
                    <a:pt x="21279" y="9764"/>
                    <a:pt x="21149" y="12652"/>
                  </a:cubicBezTo>
                  <a:cubicBezTo>
                    <a:pt x="21019" y="15540"/>
                    <a:pt x="20759" y="17157"/>
                    <a:pt x="20368" y="18312"/>
                  </a:cubicBezTo>
                  <a:cubicBezTo>
                    <a:pt x="19978" y="19467"/>
                    <a:pt x="19457" y="20160"/>
                    <a:pt x="18807" y="20275"/>
                  </a:cubicBezTo>
                  <a:cubicBezTo>
                    <a:pt x="18156" y="20391"/>
                    <a:pt x="17375" y="19929"/>
                    <a:pt x="16595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777618" y="2669445"/>
              <a:ext cx="17893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7760" y="21600"/>
                  </a:moveTo>
                  <a:cubicBezTo>
                    <a:pt x="5981" y="16364"/>
                    <a:pt x="4202" y="11127"/>
                    <a:pt x="2677" y="7527"/>
                  </a:cubicBezTo>
                  <a:cubicBezTo>
                    <a:pt x="1153" y="3927"/>
                    <a:pt x="-118" y="1964"/>
                    <a:pt x="9" y="982"/>
                  </a:cubicBezTo>
                  <a:cubicBezTo>
                    <a:pt x="136" y="0"/>
                    <a:pt x="1661" y="0"/>
                    <a:pt x="5473" y="0"/>
                  </a:cubicBezTo>
                  <a:cubicBezTo>
                    <a:pt x="9284" y="0"/>
                    <a:pt x="15383" y="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010236" y="2478945"/>
              <a:ext cx="213015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6766" y="7308"/>
                  </a:moveTo>
                  <a:cubicBezTo>
                    <a:pt x="4627" y="11531"/>
                    <a:pt x="2488" y="15753"/>
                    <a:pt x="1419" y="18271"/>
                  </a:cubicBezTo>
                  <a:cubicBezTo>
                    <a:pt x="350" y="20788"/>
                    <a:pt x="350" y="21600"/>
                    <a:pt x="243" y="21600"/>
                  </a:cubicBezTo>
                  <a:cubicBezTo>
                    <a:pt x="136" y="21600"/>
                    <a:pt x="-78" y="20788"/>
                    <a:pt x="29" y="17621"/>
                  </a:cubicBezTo>
                  <a:cubicBezTo>
                    <a:pt x="136" y="14454"/>
                    <a:pt x="564" y="8932"/>
                    <a:pt x="1098" y="5684"/>
                  </a:cubicBezTo>
                  <a:cubicBezTo>
                    <a:pt x="1633" y="2436"/>
                    <a:pt x="2274" y="1462"/>
                    <a:pt x="2916" y="1299"/>
                  </a:cubicBezTo>
                  <a:cubicBezTo>
                    <a:pt x="3558" y="1137"/>
                    <a:pt x="4199" y="1786"/>
                    <a:pt x="5375" y="3898"/>
                  </a:cubicBezTo>
                  <a:cubicBezTo>
                    <a:pt x="6552" y="6009"/>
                    <a:pt x="8263" y="9582"/>
                    <a:pt x="9332" y="11937"/>
                  </a:cubicBezTo>
                  <a:cubicBezTo>
                    <a:pt x="10401" y="14292"/>
                    <a:pt x="10829" y="15429"/>
                    <a:pt x="11684" y="16403"/>
                  </a:cubicBezTo>
                  <a:cubicBezTo>
                    <a:pt x="12540" y="17377"/>
                    <a:pt x="13823" y="18189"/>
                    <a:pt x="14892" y="17946"/>
                  </a:cubicBezTo>
                  <a:cubicBezTo>
                    <a:pt x="15962" y="17702"/>
                    <a:pt x="16817" y="16403"/>
                    <a:pt x="17886" y="13236"/>
                  </a:cubicBezTo>
                  <a:cubicBezTo>
                    <a:pt x="18956" y="10069"/>
                    <a:pt x="20239" y="5035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281105" y="2491645"/>
              <a:ext cx="3739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4320"/>
                    <a:pt x="4168" y="8640"/>
                    <a:pt x="1326" y="12240"/>
                  </a:cubicBezTo>
                  <a:cubicBezTo>
                    <a:pt x="-1516" y="15840"/>
                    <a:pt x="758" y="1872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242300" y="2411683"/>
              <a:ext cx="175959" cy="313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910" fill="norm" stroke="1" extrusionOk="0">
                  <a:moveTo>
                    <a:pt x="7535" y="5333"/>
                  </a:moveTo>
                  <a:cubicBezTo>
                    <a:pt x="8540" y="3639"/>
                    <a:pt x="9544" y="1945"/>
                    <a:pt x="10674" y="957"/>
                  </a:cubicBezTo>
                  <a:cubicBezTo>
                    <a:pt x="11805" y="-32"/>
                    <a:pt x="13060" y="-314"/>
                    <a:pt x="14567" y="392"/>
                  </a:cubicBezTo>
                  <a:cubicBezTo>
                    <a:pt x="16074" y="1098"/>
                    <a:pt x="17833" y="2792"/>
                    <a:pt x="19214" y="5545"/>
                  </a:cubicBezTo>
                  <a:cubicBezTo>
                    <a:pt x="20595" y="8298"/>
                    <a:pt x="21600" y="12110"/>
                    <a:pt x="20219" y="15004"/>
                  </a:cubicBezTo>
                  <a:cubicBezTo>
                    <a:pt x="18837" y="17898"/>
                    <a:pt x="15070" y="19874"/>
                    <a:pt x="11302" y="20580"/>
                  </a:cubicBezTo>
                  <a:cubicBezTo>
                    <a:pt x="7535" y="21286"/>
                    <a:pt x="3767" y="20721"/>
                    <a:pt x="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966200" y="2567845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966200" y="2485295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048750" y="2618645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061450" y="248529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131299" y="2478945"/>
              <a:ext cx="733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600" fill="norm" stroke="1" extrusionOk="0">
                  <a:moveTo>
                    <a:pt x="3503" y="0"/>
                  </a:moveTo>
                  <a:cubicBezTo>
                    <a:pt x="10508" y="2757"/>
                    <a:pt x="17514" y="5515"/>
                    <a:pt x="19557" y="8655"/>
                  </a:cubicBezTo>
                  <a:cubicBezTo>
                    <a:pt x="21600" y="11796"/>
                    <a:pt x="18681" y="15319"/>
                    <a:pt x="14595" y="17540"/>
                  </a:cubicBezTo>
                  <a:cubicBezTo>
                    <a:pt x="10508" y="19762"/>
                    <a:pt x="5254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8772453" y="2521454"/>
              <a:ext cx="130248" cy="26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17" fill="norm" stroke="1" extrusionOk="0">
                  <a:moveTo>
                    <a:pt x="10643" y="2686"/>
                  </a:moveTo>
                  <a:cubicBezTo>
                    <a:pt x="9968" y="1842"/>
                    <a:pt x="9293" y="998"/>
                    <a:pt x="8112" y="492"/>
                  </a:cubicBezTo>
                  <a:cubicBezTo>
                    <a:pt x="6930" y="-14"/>
                    <a:pt x="5243" y="-183"/>
                    <a:pt x="3893" y="239"/>
                  </a:cubicBezTo>
                  <a:cubicBezTo>
                    <a:pt x="2543" y="661"/>
                    <a:pt x="1530" y="1673"/>
                    <a:pt x="687" y="4036"/>
                  </a:cubicBezTo>
                  <a:cubicBezTo>
                    <a:pt x="-157" y="6398"/>
                    <a:pt x="-832" y="10111"/>
                    <a:pt x="2543" y="13233"/>
                  </a:cubicBezTo>
                  <a:cubicBezTo>
                    <a:pt x="5918" y="16355"/>
                    <a:pt x="13343" y="18886"/>
                    <a:pt x="20768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410699" y="2362719"/>
              <a:ext cx="118930" cy="40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79" fill="norm" stroke="1" extrusionOk="0">
                  <a:moveTo>
                    <a:pt x="12505" y="8452"/>
                  </a:moveTo>
                  <a:cubicBezTo>
                    <a:pt x="10989" y="8786"/>
                    <a:pt x="9474" y="9120"/>
                    <a:pt x="8526" y="10512"/>
                  </a:cubicBezTo>
                  <a:cubicBezTo>
                    <a:pt x="7579" y="11904"/>
                    <a:pt x="7200" y="14353"/>
                    <a:pt x="7011" y="16135"/>
                  </a:cubicBezTo>
                  <a:cubicBezTo>
                    <a:pt x="6821" y="17916"/>
                    <a:pt x="6821" y="19030"/>
                    <a:pt x="6442" y="19920"/>
                  </a:cubicBezTo>
                  <a:cubicBezTo>
                    <a:pt x="6063" y="20811"/>
                    <a:pt x="5305" y="21479"/>
                    <a:pt x="4547" y="21479"/>
                  </a:cubicBezTo>
                  <a:cubicBezTo>
                    <a:pt x="3789" y="21479"/>
                    <a:pt x="3032" y="20811"/>
                    <a:pt x="2463" y="18640"/>
                  </a:cubicBezTo>
                  <a:cubicBezTo>
                    <a:pt x="1895" y="16469"/>
                    <a:pt x="1516" y="12794"/>
                    <a:pt x="2274" y="9677"/>
                  </a:cubicBezTo>
                  <a:cubicBezTo>
                    <a:pt x="3032" y="6559"/>
                    <a:pt x="4926" y="3999"/>
                    <a:pt x="6632" y="2440"/>
                  </a:cubicBezTo>
                  <a:cubicBezTo>
                    <a:pt x="8337" y="881"/>
                    <a:pt x="9853" y="324"/>
                    <a:pt x="11558" y="102"/>
                  </a:cubicBezTo>
                  <a:cubicBezTo>
                    <a:pt x="13263" y="-121"/>
                    <a:pt x="15158" y="-10"/>
                    <a:pt x="17053" y="770"/>
                  </a:cubicBezTo>
                  <a:cubicBezTo>
                    <a:pt x="18947" y="1549"/>
                    <a:pt x="20842" y="2997"/>
                    <a:pt x="21221" y="4500"/>
                  </a:cubicBezTo>
                  <a:cubicBezTo>
                    <a:pt x="21600" y="6003"/>
                    <a:pt x="20463" y="7561"/>
                    <a:pt x="17621" y="8619"/>
                  </a:cubicBezTo>
                  <a:cubicBezTo>
                    <a:pt x="14779" y="9677"/>
                    <a:pt x="10232" y="10234"/>
                    <a:pt x="7011" y="10456"/>
                  </a:cubicBezTo>
                  <a:cubicBezTo>
                    <a:pt x="3789" y="10679"/>
                    <a:pt x="1895" y="10568"/>
                    <a:pt x="0" y="1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9499600" y="2542445"/>
              <a:ext cx="146050" cy="20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5891"/>
                  </a:moveTo>
                  <a:cubicBezTo>
                    <a:pt x="939" y="5018"/>
                    <a:pt x="1878" y="4145"/>
                    <a:pt x="2974" y="4255"/>
                  </a:cubicBezTo>
                  <a:cubicBezTo>
                    <a:pt x="4070" y="4364"/>
                    <a:pt x="5322" y="5455"/>
                    <a:pt x="6574" y="7636"/>
                  </a:cubicBezTo>
                  <a:cubicBezTo>
                    <a:pt x="7826" y="9818"/>
                    <a:pt x="9078" y="13091"/>
                    <a:pt x="9391" y="15382"/>
                  </a:cubicBezTo>
                  <a:cubicBezTo>
                    <a:pt x="9704" y="17673"/>
                    <a:pt x="9078" y="18982"/>
                    <a:pt x="7983" y="19964"/>
                  </a:cubicBezTo>
                  <a:cubicBezTo>
                    <a:pt x="6887" y="20945"/>
                    <a:pt x="5322" y="21600"/>
                    <a:pt x="4226" y="21382"/>
                  </a:cubicBezTo>
                  <a:cubicBezTo>
                    <a:pt x="3130" y="21164"/>
                    <a:pt x="2504" y="20073"/>
                    <a:pt x="3130" y="17782"/>
                  </a:cubicBezTo>
                  <a:cubicBezTo>
                    <a:pt x="3757" y="15491"/>
                    <a:pt x="5635" y="12000"/>
                    <a:pt x="8922" y="8836"/>
                  </a:cubicBezTo>
                  <a:cubicBezTo>
                    <a:pt x="12209" y="5673"/>
                    <a:pt x="16904" y="28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9666943" y="2477208"/>
              <a:ext cx="112058" cy="26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97" fill="norm" stroke="1" extrusionOk="0">
                  <a:moveTo>
                    <a:pt x="21176" y="2198"/>
                  </a:moveTo>
                  <a:cubicBezTo>
                    <a:pt x="19576" y="1341"/>
                    <a:pt x="17976" y="484"/>
                    <a:pt x="15976" y="141"/>
                  </a:cubicBezTo>
                  <a:cubicBezTo>
                    <a:pt x="13976" y="-202"/>
                    <a:pt x="11576" y="-31"/>
                    <a:pt x="8776" y="1941"/>
                  </a:cubicBezTo>
                  <a:cubicBezTo>
                    <a:pt x="5976" y="3912"/>
                    <a:pt x="2776" y="7684"/>
                    <a:pt x="1176" y="10769"/>
                  </a:cubicBezTo>
                  <a:cubicBezTo>
                    <a:pt x="-424" y="13855"/>
                    <a:pt x="-424" y="16255"/>
                    <a:pt x="1376" y="17969"/>
                  </a:cubicBezTo>
                  <a:cubicBezTo>
                    <a:pt x="3176" y="19684"/>
                    <a:pt x="6776" y="20712"/>
                    <a:pt x="9576" y="21055"/>
                  </a:cubicBezTo>
                  <a:cubicBezTo>
                    <a:pt x="12376" y="21398"/>
                    <a:pt x="14376" y="21055"/>
                    <a:pt x="16376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9827994" y="2473116"/>
              <a:ext cx="83177" cy="24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086" fill="norm" stroke="1" extrusionOk="0">
                  <a:moveTo>
                    <a:pt x="450" y="9757"/>
                  </a:moveTo>
                  <a:cubicBezTo>
                    <a:pt x="976" y="8668"/>
                    <a:pt x="1503" y="7579"/>
                    <a:pt x="1767" y="6581"/>
                  </a:cubicBezTo>
                  <a:cubicBezTo>
                    <a:pt x="2030" y="5582"/>
                    <a:pt x="2030" y="4675"/>
                    <a:pt x="2030" y="6490"/>
                  </a:cubicBezTo>
                  <a:cubicBezTo>
                    <a:pt x="2030" y="8305"/>
                    <a:pt x="2030" y="12843"/>
                    <a:pt x="2294" y="15929"/>
                  </a:cubicBezTo>
                  <a:cubicBezTo>
                    <a:pt x="2557" y="19014"/>
                    <a:pt x="3084" y="20648"/>
                    <a:pt x="3611" y="21011"/>
                  </a:cubicBezTo>
                  <a:cubicBezTo>
                    <a:pt x="4137" y="21374"/>
                    <a:pt x="4664" y="20466"/>
                    <a:pt x="4928" y="17290"/>
                  </a:cubicBezTo>
                  <a:cubicBezTo>
                    <a:pt x="5191" y="14113"/>
                    <a:pt x="5191" y="8668"/>
                    <a:pt x="5718" y="5219"/>
                  </a:cubicBezTo>
                  <a:cubicBezTo>
                    <a:pt x="6245" y="1771"/>
                    <a:pt x="7298" y="319"/>
                    <a:pt x="8616" y="46"/>
                  </a:cubicBezTo>
                  <a:cubicBezTo>
                    <a:pt x="9933" y="-226"/>
                    <a:pt x="11513" y="682"/>
                    <a:pt x="13620" y="3495"/>
                  </a:cubicBezTo>
                  <a:cubicBezTo>
                    <a:pt x="15728" y="6308"/>
                    <a:pt x="18362" y="11028"/>
                    <a:pt x="19679" y="13841"/>
                  </a:cubicBezTo>
                  <a:cubicBezTo>
                    <a:pt x="20996" y="16655"/>
                    <a:pt x="20996" y="17562"/>
                    <a:pt x="19942" y="18379"/>
                  </a:cubicBezTo>
                  <a:cubicBezTo>
                    <a:pt x="18889" y="19196"/>
                    <a:pt x="16781" y="19922"/>
                    <a:pt x="13094" y="20376"/>
                  </a:cubicBezTo>
                  <a:cubicBezTo>
                    <a:pt x="9406" y="20829"/>
                    <a:pt x="4137" y="21011"/>
                    <a:pt x="1767" y="20648"/>
                  </a:cubicBezTo>
                  <a:cubicBezTo>
                    <a:pt x="-604" y="20285"/>
                    <a:pt x="-77" y="19377"/>
                    <a:pt x="450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081356" y="2532830"/>
              <a:ext cx="148410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55" fill="norm" stroke="1" extrusionOk="0">
                  <a:moveTo>
                    <a:pt x="17446" y="2396"/>
                  </a:moveTo>
                  <a:cubicBezTo>
                    <a:pt x="18946" y="1126"/>
                    <a:pt x="20446" y="-145"/>
                    <a:pt x="20896" y="14"/>
                  </a:cubicBezTo>
                  <a:cubicBezTo>
                    <a:pt x="21346" y="173"/>
                    <a:pt x="20746" y="1761"/>
                    <a:pt x="18346" y="3826"/>
                  </a:cubicBezTo>
                  <a:cubicBezTo>
                    <a:pt x="15946" y="5890"/>
                    <a:pt x="11746" y="8431"/>
                    <a:pt x="8746" y="10179"/>
                  </a:cubicBezTo>
                  <a:cubicBezTo>
                    <a:pt x="5746" y="11926"/>
                    <a:pt x="3946" y="12879"/>
                    <a:pt x="2446" y="13990"/>
                  </a:cubicBezTo>
                  <a:cubicBezTo>
                    <a:pt x="946" y="15102"/>
                    <a:pt x="-254" y="16373"/>
                    <a:pt x="46" y="17008"/>
                  </a:cubicBezTo>
                  <a:cubicBezTo>
                    <a:pt x="346" y="17643"/>
                    <a:pt x="2146" y="17643"/>
                    <a:pt x="4846" y="17802"/>
                  </a:cubicBezTo>
                  <a:cubicBezTo>
                    <a:pt x="7546" y="17961"/>
                    <a:pt x="11146" y="18279"/>
                    <a:pt x="13546" y="18914"/>
                  </a:cubicBezTo>
                  <a:cubicBezTo>
                    <a:pt x="15946" y="19549"/>
                    <a:pt x="17146" y="20502"/>
                    <a:pt x="1834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109200" y="2707545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0358216" y="2507785"/>
              <a:ext cx="170084" cy="14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66" fill="norm" stroke="1" extrusionOk="0">
                  <a:moveTo>
                    <a:pt x="2201" y="2276"/>
                  </a:moveTo>
                  <a:cubicBezTo>
                    <a:pt x="3255" y="1350"/>
                    <a:pt x="4308" y="424"/>
                    <a:pt x="5494" y="116"/>
                  </a:cubicBezTo>
                  <a:cubicBezTo>
                    <a:pt x="6679" y="-193"/>
                    <a:pt x="7996" y="116"/>
                    <a:pt x="8787" y="1041"/>
                  </a:cubicBezTo>
                  <a:cubicBezTo>
                    <a:pt x="9577" y="1967"/>
                    <a:pt x="9840" y="3510"/>
                    <a:pt x="8918" y="6596"/>
                  </a:cubicBezTo>
                  <a:cubicBezTo>
                    <a:pt x="7996" y="9681"/>
                    <a:pt x="5889" y="14310"/>
                    <a:pt x="4308" y="17241"/>
                  </a:cubicBezTo>
                  <a:cubicBezTo>
                    <a:pt x="2728" y="20173"/>
                    <a:pt x="1674" y="21407"/>
                    <a:pt x="884" y="21253"/>
                  </a:cubicBezTo>
                  <a:cubicBezTo>
                    <a:pt x="94" y="21098"/>
                    <a:pt x="-433" y="19556"/>
                    <a:pt x="489" y="17396"/>
                  </a:cubicBezTo>
                  <a:cubicBezTo>
                    <a:pt x="1411" y="15236"/>
                    <a:pt x="3782" y="12458"/>
                    <a:pt x="5494" y="10607"/>
                  </a:cubicBezTo>
                  <a:cubicBezTo>
                    <a:pt x="7206" y="8756"/>
                    <a:pt x="8260" y="7830"/>
                    <a:pt x="9445" y="7058"/>
                  </a:cubicBezTo>
                  <a:cubicBezTo>
                    <a:pt x="10630" y="6287"/>
                    <a:pt x="11947" y="5670"/>
                    <a:pt x="12343" y="6287"/>
                  </a:cubicBezTo>
                  <a:cubicBezTo>
                    <a:pt x="12738" y="6904"/>
                    <a:pt x="12211" y="8756"/>
                    <a:pt x="11947" y="10453"/>
                  </a:cubicBezTo>
                  <a:cubicBezTo>
                    <a:pt x="11684" y="12150"/>
                    <a:pt x="11684" y="13693"/>
                    <a:pt x="12343" y="14618"/>
                  </a:cubicBezTo>
                  <a:cubicBezTo>
                    <a:pt x="13001" y="15544"/>
                    <a:pt x="14318" y="15853"/>
                    <a:pt x="15899" y="15853"/>
                  </a:cubicBezTo>
                  <a:cubicBezTo>
                    <a:pt x="17479" y="15853"/>
                    <a:pt x="19323" y="15544"/>
                    <a:pt x="21167" y="15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0604499" y="2453545"/>
              <a:ext cx="2168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5891" y="0"/>
                  </a:moveTo>
                  <a:cubicBezTo>
                    <a:pt x="9818" y="2679"/>
                    <a:pt x="13745" y="5358"/>
                    <a:pt x="16691" y="8037"/>
                  </a:cubicBezTo>
                  <a:cubicBezTo>
                    <a:pt x="19636" y="10716"/>
                    <a:pt x="21600" y="13395"/>
                    <a:pt x="18655" y="15656"/>
                  </a:cubicBezTo>
                  <a:cubicBezTo>
                    <a:pt x="15709" y="17916"/>
                    <a:pt x="7855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0735733" y="2463800"/>
              <a:ext cx="218517" cy="21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19" fill="norm" stroke="1" extrusionOk="0">
                  <a:moveTo>
                    <a:pt x="2077" y="1530"/>
                  </a:moveTo>
                  <a:cubicBezTo>
                    <a:pt x="1038" y="674"/>
                    <a:pt x="0" y="-181"/>
                    <a:pt x="0" y="33"/>
                  </a:cubicBezTo>
                  <a:cubicBezTo>
                    <a:pt x="0" y="247"/>
                    <a:pt x="1038" y="1530"/>
                    <a:pt x="4465" y="3348"/>
                  </a:cubicBezTo>
                  <a:cubicBezTo>
                    <a:pt x="7892" y="5166"/>
                    <a:pt x="13708" y="7518"/>
                    <a:pt x="17031" y="9122"/>
                  </a:cubicBezTo>
                  <a:cubicBezTo>
                    <a:pt x="20354" y="10726"/>
                    <a:pt x="21185" y="11581"/>
                    <a:pt x="21392" y="12544"/>
                  </a:cubicBezTo>
                  <a:cubicBezTo>
                    <a:pt x="21600" y="13506"/>
                    <a:pt x="21185" y="14575"/>
                    <a:pt x="19419" y="15645"/>
                  </a:cubicBezTo>
                  <a:cubicBezTo>
                    <a:pt x="17654" y="16714"/>
                    <a:pt x="14538" y="17783"/>
                    <a:pt x="11942" y="18746"/>
                  </a:cubicBezTo>
                  <a:cubicBezTo>
                    <a:pt x="9346" y="19708"/>
                    <a:pt x="7269" y="20564"/>
                    <a:pt x="5192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852150" y="2650395"/>
              <a:ext cx="139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950"/>
                    <a:pt x="8509" y="9900"/>
                    <a:pt x="4909" y="13500"/>
                  </a:cubicBezTo>
                  <a:cubicBezTo>
                    <a:pt x="1309" y="17100"/>
                    <a:pt x="655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1303000" y="2390045"/>
              <a:ext cx="190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00"/>
                    <a:pt x="16800" y="12000"/>
                    <a:pt x="13200" y="15600"/>
                  </a:cubicBezTo>
                  <a:cubicBezTo>
                    <a:pt x="9600" y="19200"/>
                    <a:pt x="4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1256160" y="2409095"/>
              <a:ext cx="15479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7260" y="1986"/>
                    <a:pt x="13173" y="3972"/>
                    <a:pt x="9670" y="5959"/>
                  </a:cubicBezTo>
                  <a:cubicBezTo>
                    <a:pt x="6168" y="7945"/>
                    <a:pt x="3249" y="9931"/>
                    <a:pt x="1643" y="11545"/>
                  </a:cubicBezTo>
                  <a:cubicBezTo>
                    <a:pt x="38" y="13159"/>
                    <a:pt x="-254" y="14400"/>
                    <a:pt x="184" y="15393"/>
                  </a:cubicBezTo>
                  <a:cubicBezTo>
                    <a:pt x="622" y="16386"/>
                    <a:pt x="1789" y="17131"/>
                    <a:pt x="4124" y="18124"/>
                  </a:cubicBezTo>
                  <a:cubicBezTo>
                    <a:pt x="6460" y="19117"/>
                    <a:pt x="9962" y="20359"/>
                    <a:pt x="134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1188699" y="2712672"/>
              <a:ext cx="241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116" y="11040"/>
                    <a:pt x="10232" y="1783"/>
                    <a:pt x="13832" y="240"/>
                  </a:cubicBezTo>
                  <a:cubicBezTo>
                    <a:pt x="17432" y="-1303"/>
                    <a:pt x="1951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1201400" y="2834545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1300482" y="2875583"/>
              <a:ext cx="88508" cy="8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96" fill="norm" stroke="1" extrusionOk="0">
                  <a:moveTo>
                    <a:pt x="15667" y="2430"/>
                  </a:moveTo>
                  <a:cubicBezTo>
                    <a:pt x="13156" y="1376"/>
                    <a:pt x="10644" y="323"/>
                    <a:pt x="8133" y="59"/>
                  </a:cubicBezTo>
                  <a:cubicBezTo>
                    <a:pt x="5621" y="-204"/>
                    <a:pt x="3109" y="323"/>
                    <a:pt x="1602" y="3484"/>
                  </a:cubicBezTo>
                  <a:cubicBezTo>
                    <a:pt x="95" y="6645"/>
                    <a:pt x="-407" y="12440"/>
                    <a:pt x="346" y="16128"/>
                  </a:cubicBezTo>
                  <a:cubicBezTo>
                    <a:pt x="1100" y="19816"/>
                    <a:pt x="3109" y="21396"/>
                    <a:pt x="6374" y="21396"/>
                  </a:cubicBezTo>
                  <a:cubicBezTo>
                    <a:pt x="9640" y="21396"/>
                    <a:pt x="14160" y="19816"/>
                    <a:pt x="16923" y="17708"/>
                  </a:cubicBezTo>
                  <a:cubicBezTo>
                    <a:pt x="19686" y="15601"/>
                    <a:pt x="20691" y="12967"/>
                    <a:pt x="20942" y="10333"/>
                  </a:cubicBezTo>
                  <a:cubicBezTo>
                    <a:pt x="21193" y="7698"/>
                    <a:pt x="20691" y="5064"/>
                    <a:pt x="19435" y="4537"/>
                  </a:cubicBezTo>
                  <a:cubicBezTo>
                    <a:pt x="18179" y="4011"/>
                    <a:pt x="16170" y="5591"/>
                    <a:pt x="14160" y="7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1405326" y="2891695"/>
              <a:ext cx="9699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9296" y="0"/>
                  </a:moveTo>
                  <a:cubicBezTo>
                    <a:pt x="7046" y="0"/>
                    <a:pt x="4796" y="0"/>
                    <a:pt x="3221" y="1059"/>
                  </a:cubicBezTo>
                  <a:cubicBezTo>
                    <a:pt x="1646" y="2118"/>
                    <a:pt x="746" y="4235"/>
                    <a:pt x="296" y="7412"/>
                  </a:cubicBezTo>
                  <a:cubicBezTo>
                    <a:pt x="-154" y="10588"/>
                    <a:pt x="-154" y="14824"/>
                    <a:pt x="746" y="17576"/>
                  </a:cubicBezTo>
                  <a:cubicBezTo>
                    <a:pt x="1646" y="20329"/>
                    <a:pt x="3446" y="21600"/>
                    <a:pt x="6596" y="21600"/>
                  </a:cubicBezTo>
                  <a:cubicBezTo>
                    <a:pt x="9746" y="21600"/>
                    <a:pt x="14246" y="20329"/>
                    <a:pt x="17171" y="17788"/>
                  </a:cubicBezTo>
                  <a:cubicBezTo>
                    <a:pt x="20096" y="15247"/>
                    <a:pt x="21446" y="11435"/>
                    <a:pt x="20096" y="8471"/>
                  </a:cubicBezTo>
                  <a:cubicBezTo>
                    <a:pt x="18746" y="5506"/>
                    <a:pt x="14696" y="3388"/>
                    <a:pt x="10646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1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62400" y="2773162"/>
              <a:ext cx="1127209" cy="156634"/>
            </a:xfrm>
            <a:prstGeom prst="rect">
              <a:avLst/>
            </a:prstGeom>
            <a:effectLst/>
          </p:spPr>
        </p:pic>
        <p:pic>
          <p:nvPicPr>
            <p:cNvPr id="271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404097" y="2904395"/>
              <a:ext cx="1305263" cy="222251"/>
            </a:xfrm>
            <a:prstGeom prst="rect">
              <a:avLst/>
            </a:prstGeom>
            <a:effectLst/>
          </p:spPr>
        </p:pic>
        <p:pic>
          <p:nvPicPr>
            <p:cNvPr id="271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229350" y="3110489"/>
              <a:ext cx="848209" cy="174907"/>
            </a:xfrm>
            <a:prstGeom prst="rect">
              <a:avLst/>
            </a:prstGeom>
            <a:effectLst/>
          </p:spPr>
        </p:pic>
        <p:pic>
          <p:nvPicPr>
            <p:cNvPr id="271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985500" y="3231667"/>
              <a:ext cx="685800" cy="136279"/>
            </a:xfrm>
            <a:prstGeom prst="rect">
              <a:avLst/>
            </a:prstGeom>
            <a:effectLst/>
          </p:spPr>
        </p:pic>
        <p:pic>
          <p:nvPicPr>
            <p:cNvPr id="271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176000" y="3290525"/>
              <a:ext cx="552450" cy="109171"/>
            </a:xfrm>
            <a:prstGeom prst="rect">
              <a:avLst/>
            </a:prstGeom>
            <a:effectLst/>
          </p:spPr>
        </p:pic>
        <p:sp>
          <p:nvSpPr>
            <p:cNvPr id="2721" name="Line"/>
            <p:cNvSpPr/>
            <p:nvPr/>
          </p:nvSpPr>
          <p:spPr>
            <a:xfrm>
              <a:off x="673099" y="4122464"/>
              <a:ext cx="4235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137"/>
                  </a:moveTo>
                  <a:cubicBezTo>
                    <a:pt x="10800" y="541"/>
                    <a:pt x="21600" y="-56"/>
                    <a:pt x="21600" y="4"/>
                  </a:cubicBezTo>
                  <a:cubicBezTo>
                    <a:pt x="21600" y="63"/>
                    <a:pt x="10800" y="779"/>
                    <a:pt x="10800" y="3524"/>
                  </a:cubicBezTo>
                  <a:cubicBezTo>
                    <a:pt x="10800" y="6269"/>
                    <a:pt x="21600" y="11042"/>
                    <a:pt x="21600" y="14384"/>
                  </a:cubicBezTo>
                  <a:cubicBezTo>
                    <a:pt x="21600" y="17725"/>
                    <a:pt x="10800" y="19635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41350" y="4125481"/>
              <a:ext cx="234950" cy="34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7374"/>
                  </a:moveTo>
                  <a:cubicBezTo>
                    <a:pt x="195" y="16711"/>
                    <a:pt x="389" y="16049"/>
                    <a:pt x="1459" y="15320"/>
                  </a:cubicBezTo>
                  <a:cubicBezTo>
                    <a:pt x="2530" y="14591"/>
                    <a:pt x="4476" y="13796"/>
                    <a:pt x="7103" y="12140"/>
                  </a:cubicBezTo>
                  <a:cubicBezTo>
                    <a:pt x="9730" y="10483"/>
                    <a:pt x="13038" y="7965"/>
                    <a:pt x="15081" y="6044"/>
                  </a:cubicBezTo>
                  <a:cubicBezTo>
                    <a:pt x="17124" y="4122"/>
                    <a:pt x="17903" y="2797"/>
                    <a:pt x="18389" y="1737"/>
                  </a:cubicBezTo>
                  <a:cubicBezTo>
                    <a:pt x="18876" y="677"/>
                    <a:pt x="19070" y="-118"/>
                    <a:pt x="18876" y="15"/>
                  </a:cubicBezTo>
                  <a:cubicBezTo>
                    <a:pt x="18681" y="147"/>
                    <a:pt x="18097" y="1207"/>
                    <a:pt x="17611" y="3924"/>
                  </a:cubicBezTo>
                  <a:cubicBezTo>
                    <a:pt x="17124" y="6640"/>
                    <a:pt x="16735" y="11013"/>
                    <a:pt x="16541" y="13995"/>
                  </a:cubicBezTo>
                  <a:cubicBezTo>
                    <a:pt x="16346" y="16976"/>
                    <a:pt x="16346" y="18567"/>
                    <a:pt x="16638" y="19693"/>
                  </a:cubicBezTo>
                  <a:cubicBezTo>
                    <a:pt x="16930" y="20819"/>
                    <a:pt x="17514" y="21482"/>
                    <a:pt x="18389" y="21482"/>
                  </a:cubicBezTo>
                  <a:cubicBezTo>
                    <a:pt x="19265" y="21482"/>
                    <a:pt x="20432" y="20819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878416" y="4356466"/>
              <a:ext cx="85776" cy="10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51" fill="norm" stroke="1" extrusionOk="0">
                  <a:moveTo>
                    <a:pt x="8956" y="3078"/>
                  </a:moveTo>
                  <a:cubicBezTo>
                    <a:pt x="6322" y="3518"/>
                    <a:pt x="3688" y="3959"/>
                    <a:pt x="2107" y="5722"/>
                  </a:cubicBezTo>
                  <a:cubicBezTo>
                    <a:pt x="527" y="7486"/>
                    <a:pt x="0" y="10571"/>
                    <a:pt x="0" y="13216"/>
                  </a:cubicBezTo>
                  <a:cubicBezTo>
                    <a:pt x="0" y="15861"/>
                    <a:pt x="527" y="18065"/>
                    <a:pt x="2107" y="19388"/>
                  </a:cubicBezTo>
                  <a:cubicBezTo>
                    <a:pt x="3688" y="20710"/>
                    <a:pt x="6322" y="21151"/>
                    <a:pt x="8956" y="21151"/>
                  </a:cubicBezTo>
                  <a:cubicBezTo>
                    <a:pt x="11590" y="21151"/>
                    <a:pt x="14224" y="20710"/>
                    <a:pt x="16332" y="18947"/>
                  </a:cubicBezTo>
                  <a:cubicBezTo>
                    <a:pt x="18439" y="17184"/>
                    <a:pt x="20020" y="14098"/>
                    <a:pt x="20810" y="10792"/>
                  </a:cubicBezTo>
                  <a:cubicBezTo>
                    <a:pt x="21600" y="7486"/>
                    <a:pt x="21600" y="3959"/>
                    <a:pt x="20283" y="1975"/>
                  </a:cubicBezTo>
                  <a:cubicBezTo>
                    <a:pt x="18966" y="-8"/>
                    <a:pt x="16332" y="-449"/>
                    <a:pt x="15805" y="433"/>
                  </a:cubicBezTo>
                  <a:cubicBezTo>
                    <a:pt x="15278" y="1314"/>
                    <a:pt x="16859" y="3518"/>
                    <a:pt x="18439" y="5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022855" y="4326795"/>
              <a:ext cx="180190" cy="11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44" fill="norm" stroke="1" extrusionOk="0">
                  <a:moveTo>
                    <a:pt x="693" y="7069"/>
                  </a:moveTo>
                  <a:cubicBezTo>
                    <a:pt x="442" y="9425"/>
                    <a:pt x="191" y="11782"/>
                    <a:pt x="66" y="13942"/>
                  </a:cubicBezTo>
                  <a:cubicBezTo>
                    <a:pt x="-60" y="16102"/>
                    <a:pt x="-60" y="18065"/>
                    <a:pt x="568" y="19440"/>
                  </a:cubicBezTo>
                  <a:cubicBezTo>
                    <a:pt x="1196" y="20815"/>
                    <a:pt x="2452" y="21600"/>
                    <a:pt x="3582" y="20225"/>
                  </a:cubicBezTo>
                  <a:cubicBezTo>
                    <a:pt x="4712" y="18851"/>
                    <a:pt x="5717" y="15316"/>
                    <a:pt x="6345" y="14727"/>
                  </a:cubicBezTo>
                  <a:cubicBezTo>
                    <a:pt x="6973" y="14138"/>
                    <a:pt x="7224" y="16495"/>
                    <a:pt x="8228" y="18065"/>
                  </a:cubicBezTo>
                  <a:cubicBezTo>
                    <a:pt x="9233" y="19636"/>
                    <a:pt x="10991" y="20422"/>
                    <a:pt x="13000" y="19636"/>
                  </a:cubicBezTo>
                  <a:cubicBezTo>
                    <a:pt x="15010" y="18851"/>
                    <a:pt x="17270" y="16495"/>
                    <a:pt x="18777" y="13942"/>
                  </a:cubicBezTo>
                  <a:cubicBezTo>
                    <a:pt x="20284" y="11389"/>
                    <a:pt x="21038" y="8640"/>
                    <a:pt x="21289" y="6284"/>
                  </a:cubicBezTo>
                  <a:cubicBezTo>
                    <a:pt x="21540" y="3927"/>
                    <a:pt x="21289" y="1964"/>
                    <a:pt x="20410" y="982"/>
                  </a:cubicBezTo>
                  <a:cubicBezTo>
                    <a:pt x="19531" y="0"/>
                    <a:pt x="18024" y="0"/>
                    <a:pt x="16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949449" y="4041045"/>
              <a:ext cx="76201" cy="36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14400" y="0"/>
                  </a:moveTo>
                  <a:cubicBezTo>
                    <a:pt x="10800" y="1862"/>
                    <a:pt x="7200" y="3724"/>
                    <a:pt x="4500" y="6641"/>
                  </a:cubicBezTo>
                  <a:cubicBezTo>
                    <a:pt x="1800" y="9559"/>
                    <a:pt x="0" y="13531"/>
                    <a:pt x="0" y="16200"/>
                  </a:cubicBezTo>
                  <a:cubicBezTo>
                    <a:pt x="0" y="18869"/>
                    <a:pt x="1800" y="20234"/>
                    <a:pt x="4500" y="20917"/>
                  </a:cubicBezTo>
                  <a:cubicBezTo>
                    <a:pt x="7200" y="21600"/>
                    <a:pt x="10800" y="21600"/>
                    <a:pt x="13800" y="21228"/>
                  </a:cubicBezTo>
                  <a:cubicBezTo>
                    <a:pt x="16800" y="20855"/>
                    <a:pt x="19200" y="20110"/>
                    <a:pt x="2160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955800" y="4237895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800"/>
                    <a:pt x="4800" y="12000"/>
                    <a:pt x="8400" y="8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2042654" y="4231545"/>
              <a:ext cx="100373" cy="12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8" h="21206" fill="norm" stroke="1" extrusionOk="0">
                  <a:moveTo>
                    <a:pt x="15355" y="0"/>
                  </a:moveTo>
                  <a:cubicBezTo>
                    <a:pt x="10786" y="1831"/>
                    <a:pt x="6217" y="3661"/>
                    <a:pt x="3309" y="6407"/>
                  </a:cubicBezTo>
                  <a:cubicBezTo>
                    <a:pt x="401" y="9153"/>
                    <a:pt x="-845" y="12814"/>
                    <a:pt x="609" y="15559"/>
                  </a:cubicBezTo>
                  <a:cubicBezTo>
                    <a:pt x="2063" y="18305"/>
                    <a:pt x="6217" y="20136"/>
                    <a:pt x="9332" y="20868"/>
                  </a:cubicBezTo>
                  <a:cubicBezTo>
                    <a:pt x="12447" y="21600"/>
                    <a:pt x="14524" y="21234"/>
                    <a:pt x="16601" y="18854"/>
                  </a:cubicBezTo>
                  <a:cubicBezTo>
                    <a:pt x="18678" y="16475"/>
                    <a:pt x="20755" y="12081"/>
                    <a:pt x="19093" y="9153"/>
                  </a:cubicBezTo>
                  <a:cubicBezTo>
                    <a:pt x="17432" y="6224"/>
                    <a:pt x="12032" y="4759"/>
                    <a:pt x="6632" y="3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2571728" y="4040644"/>
              <a:ext cx="173917" cy="39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63" fill="norm" stroke="1" extrusionOk="0">
                  <a:moveTo>
                    <a:pt x="20831" y="4114"/>
                  </a:moveTo>
                  <a:cubicBezTo>
                    <a:pt x="21088" y="3546"/>
                    <a:pt x="21345" y="2977"/>
                    <a:pt x="20831" y="2295"/>
                  </a:cubicBezTo>
                  <a:cubicBezTo>
                    <a:pt x="20316" y="1613"/>
                    <a:pt x="19031" y="817"/>
                    <a:pt x="17616" y="362"/>
                  </a:cubicBezTo>
                  <a:cubicBezTo>
                    <a:pt x="16202" y="-92"/>
                    <a:pt x="14659" y="-206"/>
                    <a:pt x="13245" y="533"/>
                  </a:cubicBezTo>
                  <a:cubicBezTo>
                    <a:pt x="11831" y="1272"/>
                    <a:pt x="10545" y="2863"/>
                    <a:pt x="9902" y="5478"/>
                  </a:cubicBezTo>
                  <a:cubicBezTo>
                    <a:pt x="9259" y="8093"/>
                    <a:pt x="9259" y="11731"/>
                    <a:pt x="9388" y="14289"/>
                  </a:cubicBezTo>
                  <a:cubicBezTo>
                    <a:pt x="9516" y="16847"/>
                    <a:pt x="9774" y="18325"/>
                    <a:pt x="9516" y="19291"/>
                  </a:cubicBezTo>
                  <a:cubicBezTo>
                    <a:pt x="9259" y="20257"/>
                    <a:pt x="8488" y="20712"/>
                    <a:pt x="7459" y="20996"/>
                  </a:cubicBezTo>
                  <a:cubicBezTo>
                    <a:pt x="6431" y="21280"/>
                    <a:pt x="5145" y="21394"/>
                    <a:pt x="3988" y="21053"/>
                  </a:cubicBezTo>
                  <a:cubicBezTo>
                    <a:pt x="2831" y="20712"/>
                    <a:pt x="1802" y="19916"/>
                    <a:pt x="1031" y="18779"/>
                  </a:cubicBezTo>
                  <a:cubicBezTo>
                    <a:pt x="259" y="17642"/>
                    <a:pt x="-255" y="16165"/>
                    <a:pt x="131" y="15198"/>
                  </a:cubicBezTo>
                  <a:cubicBezTo>
                    <a:pt x="516" y="14232"/>
                    <a:pt x="1802" y="13777"/>
                    <a:pt x="3731" y="13436"/>
                  </a:cubicBezTo>
                  <a:cubicBezTo>
                    <a:pt x="5659" y="13095"/>
                    <a:pt x="8231" y="12868"/>
                    <a:pt x="10159" y="12811"/>
                  </a:cubicBezTo>
                  <a:cubicBezTo>
                    <a:pt x="12088" y="12754"/>
                    <a:pt x="13374" y="12868"/>
                    <a:pt x="14788" y="13550"/>
                  </a:cubicBezTo>
                  <a:cubicBezTo>
                    <a:pt x="16202" y="14232"/>
                    <a:pt x="17745" y="15482"/>
                    <a:pt x="18645" y="16506"/>
                  </a:cubicBezTo>
                  <a:cubicBezTo>
                    <a:pt x="19545" y="17529"/>
                    <a:pt x="19802" y="18325"/>
                    <a:pt x="19802" y="18268"/>
                  </a:cubicBezTo>
                  <a:cubicBezTo>
                    <a:pt x="19802" y="18211"/>
                    <a:pt x="19545" y="17301"/>
                    <a:pt x="19159" y="16221"/>
                  </a:cubicBezTo>
                  <a:cubicBezTo>
                    <a:pt x="18774" y="15141"/>
                    <a:pt x="18259" y="13891"/>
                    <a:pt x="18388" y="12754"/>
                  </a:cubicBezTo>
                  <a:cubicBezTo>
                    <a:pt x="18516" y="11617"/>
                    <a:pt x="19288" y="10594"/>
                    <a:pt x="20059" y="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2813050" y="4235208"/>
              <a:ext cx="101600" cy="18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2700" y="1726"/>
                  </a:moveTo>
                  <a:cubicBezTo>
                    <a:pt x="2250" y="6473"/>
                    <a:pt x="1800" y="11220"/>
                    <a:pt x="1350" y="14187"/>
                  </a:cubicBezTo>
                  <a:cubicBezTo>
                    <a:pt x="900" y="17154"/>
                    <a:pt x="450" y="18341"/>
                    <a:pt x="225" y="18341"/>
                  </a:cubicBezTo>
                  <a:cubicBezTo>
                    <a:pt x="0" y="18341"/>
                    <a:pt x="0" y="17154"/>
                    <a:pt x="0" y="14543"/>
                  </a:cubicBezTo>
                  <a:cubicBezTo>
                    <a:pt x="0" y="11932"/>
                    <a:pt x="0" y="7897"/>
                    <a:pt x="450" y="5286"/>
                  </a:cubicBezTo>
                  <a:cubicBezTo>
                    <a:pt x="900" y="2675"/>
                    <a:pt x="1800" y="1488"/>
                    <a:pt x="3375" y="657"/>
                  </a:cubicBezTo>
                  <a:cubicBezTo>
                    <a:pt x="4950" y="-173"/>
                    <a:pt x="7200" y="-648"/>
                    <a:pt x="9675" y="1963"/>
                  </a:cubicBezTo>
                  <a:cubicBezTo>
                    <a:pt x="12150" y="4574"/>
                    <a:pt x="14850" y="10271"/>
                    <a:pt x="16875" y="13950"/>
                  </a:cubicBezTo>
                  <a:cubicBezTo>
                    <a:pt x="18900" y="17629"/>
                    <a:pt x="20250" y="19290"/>
                    <a:pt x="21600" y="20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2946834" y="4015645"/>
              <a:ext cx="132917" cy="42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6" fill="norm" stroke="1" extrusionOk="0">
                  <a:moveTo>
                    <a:pt x="15118" y="14185"/>
                  </a:moveTo>
                  <a:cubicBezTo>
                    <a:pt x="13431" y="13648"/>
                    <a:pt x="11743" y="13110"/>
                    <a:pt x="10055" y="12896"/>
                  </a:cubicBezTo>
                  <a:cubicBezTo>
                    <a:pt x="8368" y="12681"/>
                    <a:pt x="6680" y="12788"/>
                    <a:pt x="4824" y="13970"/>
                  </a:cubicBezTo>
                  <a:cubicBezTo>
                    <a:pt x="2968" y="15152"/>
                    <a:pt x="943" y="17409"/>
                    <a:pt x="268" y="18860"/>
                  </a:cubicBezTo>
                  <a:cubicBezTo>
                    <a:pt x="-407" y="20310"/>
                    <a:pt x="268" y="20955"/>
                    <a:pt x="1449" y="21278"/>
                  </a:cubicBezTo>
                  <a:cubicBezTo>
                    <a:pt x="2630" y="21600"/>
                    <a:pt x="4318" y="21600"/>
                    <a:pt x="6680" y="20740"/>
                  </a:cubicBezTo>
                  <a:cubicBezTo>
                    <a:pt x="9043" y="19881"/>
                    <a:pt x="12080" y="18161"/>
                    <a:pt x="14274" y="15582"/>
                  </a:cubicBezTo>
                  <a:cubicBezTo>
                    <a:pt x="16468" y="13003"/>
                    <a:pt x="17818" y="9564"/>
                    <a:pt x="18662" y="7039"/>
                  </a:cubicBezTo>
                  <a:cubicBezTo>
                    <a:pt x="19505" y="4513"/>
                    <a:pt x="19843" y="2901"/>
                    <a:pt x="20012" y="1773"/>
                  </a:cubicBezTo>
                  <a:cubicBezTo>
                    <a:pt x="20181" y="645"/>
                    <a:pt x="20181" y="0"/>
                    <a:pt x="19505" y="0"/>
                  </a:cubicBezTo>
                  <a:cubicBezTo>
                    <a:pt x="18830" y="0"/>
                    <a:pt x="17480" y="645"/>
                    <a:pt x="16468" y="2633"/>
                  </a:cubicBezTo>
                  <a:cubicBezTo>
                    <a:pt x="15456" y="4621"/>
                    <a:pt x="14780" y="7952"/>
                    <a:pt x="15624" y="11122"/>
                  </a:cubicBezTo>
                  <a:cubicBezTo>
                    <a:pt x="16468" y="14293"/>
                    <a:pt x="18830" y="17301"/>
                    <a:pt x="21193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3907366" y="4142645"/>
              <a:ext cx="12701" cy="32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7200" y="0"/>
                  </a:moveTo>
                  <a:cubicBezTo>
                    <a:pt x="14400" y="4540"/>
                    <a:pt x="21600" y="9080"/>
                    <a:pt x="21600" y="12451"/>
                  </a:cubicBezTo>
                  <a:cubicBezTo>
                    <a:pt x="21600" y="15822"/>
                    <a:pt x="14400" y="18023"/>
                    <a:pt x="9000" y="19468"/>
                  </a:cubicBezTo>
                  <a:cubicBezTo>
                    <a:pt x="3600" y="20912"/>
                    <a:pt x="0" y="21600"/>
                    <a:pt x="0" y="21325"/>
                  </a:cubicBezTo>
                  <a:cubicBezTo>
                    <a:pt x="0" y="21050"/>
                    <a:pt x="3600" y="19811"/>
                    <a:pt x="7200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3944363" y="4218845"/>
              <a:ext cx="125987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373" fill="norm" stroke="1" extrusionOk="0">
                  <a:moveTo>
                    <a:pt x="14702" y="0"/>
                  </a:moveTo>
                  <a:cubicBezTo>
                    <a:pt x="10099" y="3183"/>
                    <a:pt x="5496" y="6366"/>
                    <a:pt x="2840" y="9208"/>
                  </a:cubicBezTo>
                  <a:cubicBezTo>
                    <a:pt x="184" y="12051"/>
                    <a:pt x="-524" y="14552"/>
                    <a:pt x="361" y="16598"/>
                  </a:cubicBezTo>
                  <a:cubicBezTo>
                    <a:pt x="1246" y="18644"/>
                    <a:pt x="3725" y="20236"/>
                    <a:pt x="7443" y="20918"/>
                  </a:cubicBezTo>
                  <a:cubicBezTo>
                    <a:pt x="11161" y="21600"/>
                    <a:pt x="16119" y="21373"/>
                    <a:pt x="21076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095476" y="3990245"/>
              <a:ext cx="19077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7863" y="0"/>
                  </a:moveTo>
                  <a:cubicBezTo>
                    <a:pt x="6914" y="5929"/>
                    <a:pt x="5964" y="11859"/>
                    <a:pt x="5608" y="15353"/>
                  </a:cubicBezTo>
                  <a:cubicBezTo>
                    <a:pt x="5252" y="18847"/>
                    <a:pt x="5490" y="19906"/>
                    <a:pt x="5608" y="19906"/>
                  </a:cubicBezTo>
                  <a:cubicBezTo>
                    <a:pt x="5727" y="19906"/>
                    <a:pt x="5727" y="18847"/>
                    <a:pt x="5608" y="17682"/>
                  </a:cubicBezTo>
                  <a:cubicBezTo>
                    <a:pt x="5490" y="16518"/>
                    <a:pt x="5252" y="15247"/>
                    <a:pt x="4659" y="14188"/>
                  </a:cubicBezTo>
                  <a:cubicBezTo>
                    <a:pt x="4066" y="13129"/>
                    <a:pt x="3116" y="12282"/>
                    <a:pt x="2048" y="11859"/>
                  </a:cubicBezTo>
                  <a:cubicBezTo>
                    <a:pt x="980" y="11435"/>
                    <a:pt x="-207" y="11435"/>
                    <a:pt x="30" y="11329"/>
                  </a:cubicBezTo>
                  <a:cubicBezTo>
                    <a:pt x="268" y="11224"/>
                    <a:pt x="1929" y="11012"/>
                    <a:pt x="3947" y="10059"/>
                  </a:cubicBezTo>
                  <a:cubicBezTo>
                    <a:pt x="5964" y="9106"/>
                    <a:pt x="8338" y="7412"/>
                    <a:pt x="9881" y="6141"/>
                  </a:cubicBezTo>
                  <a:cubicBezTo>
                    <a:pt x="11424" y="4871"/>
                    <a:pt x="12136" y="4024"/>
                    <a:pt x="12492" y="4235"/>
                  </a:cubicBezTo>
                  <a:cubicBezTo>
                    <a:pt x="12848" y="4447"/>
                    <a:pt x="12848" y="5718"/>
                    <a:pt x="12611" y="7518"/>
                  </a:cubicBezTo>
                  <a:cubicBezTo>
                    <a:pt x="12373" y="9318"/>
                    <a:pt x="11898" y="11647"/>
                    <a:pt x="11424" y="13553"/>
                  </a:cubicBezTo>
                  <a:cubicBezTo>
                    <a:pt x="10949" y="15459"/>
                    <a:pt x="10474" y="16941"/>
                    <a:pt x="10474" y="17047"/>
                  </a:cubicBezTo>
                  <a:cubicBezTo>
                    <a:pt x="10474" y="17153"/>
                    <a:pt x="10949" y="15882"/>
                    <a:pt x="11661" y="14718"/>
                  </a:cubicBezTo>
                  <a:cubicBezTo>
                    <a:pt x="12373" y="13553"/>
                    <a:pt x="13323" y="12494"/>
                    <a:pt x="14391" y="11647"/>
                  </a:cubicBezTo>
                  <a:cubicBezTo>
                    <a:pt x="15459" y="10800"/>
                    <a:pt x="16646" y="10165"/>
                    <a:pt x="17833" y="11859"/>
                  </a:cubicBezTo>
                  <a:cubicBezTo>
                    <a:pt x="19019" y="13553"/>
                    <a:pt x="20206" y="17576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4707466" y="4258961"/>
              <a:ext cx="153224" cy="49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70" fill="norm" stroke="1" extrusionOk="0">
                  <a:moveTo>
                    <a:pt x="2335" y="8936"/>
                  </a:moveTo>
                  <a:cubicBezTo>
                    <a:pt x="2919" y="11032"/>
                    <a:pt x="3503" y="13128"/>
                    <a:pt x="3357" y="15042"/>
                  </a:cubicBezTo>
                  <a:cubicBezTo>
                    <a:pt x="3211" y="16956"/>
                    <a:pt x="2335" y="18688"/>
                    <a:pt x="1751" y="19827"/>
                  </a:cubicBezTo>
                  <a:cubicBezTo>
                    <a:pt x="1168" y="20966"/>
                    <a:pt x="876" y="21513"/>
                    <a:pt x="584" y="21467"/>
                  </a:cubicBezTo>
                  <a:cubicBezTo>
                    <a:pt x="292" y="21422"/>
                    <a:pt x="0" y="20784"/>
                    <a:pt x="0" y="18779"/>
                  </a:cubicBezTo>
                  <a:cubicBezTo>
                    <a:pt x="0" y="16774"/>
                    <a:pt x="292" y="13402"/>
                    <a:pt x="1314" y="10257"/>
                  </a:cubicBezTo>
                  <a:cubicBezTo>
                    <a:pt x="2335" y="7113"/>
                    <a:pt x="4086" y="4197"/>
                    <a:pt x="5400" y="2510"/>
                  </a:cubicBezTo>
                  <a:cubicBezTo>
                    <a:pt x="6714" y="824"/>
                    <a:pt x="7589" y="369"/>
                    <a:pt x="9049" y="141"/>
                  </a:cubicBezTo>
                  <a:cubicBezTo>
                    <a:pt x="10508" y="-87"/>
                    <a:pt x="12551" y="-87"/>
                    <a:pt x="15032" y="505"/>
                  </a:cubicBezTo>
                  <a:cubicBezTo>
                    <a:pt x="17514" y="1098"/>
                    <a:pt x="20432" y="2283"/>
                    <a:pt x="21016" y="3650"/>
                  </a:cubicBezTo>
                  <a:cubicBezTo>
                    <a:pt x="21600" y="5017"/>
                    <a:pt x="19849" y="6566"/>
                    <a:pt x="17659" y="7751"/>
                  </a:cubicBezTo>
                  <a:cubicBezTo>
                    <a:pt x="15470" y="8936"/>
                    <a:pt x="12843" y="9756"/>
                    <a:pt x="10800" y="10121"/>
                  </a:cubicBezTo>
                  <a:cubicBezTo>
                    <a:pt x="8757" y="10485"/>
                    <a:pt x="7297" y="10394"/>
                    <a:pt x="5838" y="10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4894591" y="4269307"/>
              <a:ext cx="83809" cy="20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194" fill="norm" stroke="1" extrusionOk="0">
                  <a:moveTo>
                    <a:pt x="3475" y="11276"/>
                  </a:moveTo>
                  <a:cubicBezTo>
                    <a:pt x="6109" y="11496"/>
                    <a:pt x="8743" y="11716"/>
                    <a:pt x="11377" y="10504"/>
                  </a:cubicBezTo>
                  <a:cubicBezTo>
                    <a:pt x="14011" y="9292"/>
                    <a:pt x="16645" y="6647"/>
                    <a:pt x="17699" y="4663"/>
                  </a:cubicBezTo>
                  <a:cubicBezTo>
                    <a:pt x="18753" y="2680"/>
                    <a:pt x="18226" y="1357"/>
                    <a:pt x="16645" y="586"/>
                  </a:cubicBezTo>
                  <a:cubicBezTo>
                    <a:pt x="15065" y="-186"/>
                    <a:pt x="12431" y="-406"/>
                    <a:pt x="9270" y="1247"/>
                  </a:cubicBezTo>
                  <a:cubicBezTo>
                    <a:pt x="6109" y="2900"/>
                    <a:pt x="2421" y="6427"/>
                    <a:pt x="840" y="9512"/>
                  </a:cubicBezTo>
                  <a:cubicBezTo>
                    <a:pt x="-740" y="12598"/>
                    <a:pt x="-213" y="15243"/>
                    <a:pt x="3475" y="17116"/>
                  </a:cubicBezTo>
                  <a:cubicBezTo>
                    <a:pt x="7162" y="18990"/>
                    <a:pt x="14011" y="20092"/>
                    <a:pt x="2086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015930" y="4270140"/>
              <a:ext cx="95820" cy="18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42" fill="norm" stroke="1" extrusionOk="0">
                  <a:moveTo>
                    <a:pt x="4353" y="11919"/>
                  </a:moveTo>
                  <a:cubicBezTo>
                    <a:pt x="4822" y="10745"/>
                    <a:pt x="5292" y="9571"/>
                    <a:pt x="5761" y="8397"/>
                  </a:cubicBezTo>
                  <a:cubicBezTo>
                    <a:pt x="6231" y="7223"/>
                    <a:pt x="6700" y="6049"/>
                    <a:pt x="6700" y="6049"/>
                  </a:cubicBezTo>
                  <a:cubicBezTo>
                    <a:pt x="6700" y="6049"/>
                    <a:pt x="6231" y="7223"/>
                    <a:pt x="5527" y="9101"/>
                  </a:cubicBezTo>
                  <a:cubicBezTo>
                    <a:pt x="4822" y="10980"/>
                    <a:pt x="3883" y="13562"/>
                    <a:pt x="3179" y="15910"/>
                  </a:cubicBezTo>
                  <a:cubicBezTo>
                    <a:pt x="2474" y="18258"/>
                    <a:pt x="2005" y="20371"/>
                    <a:pt x="1300" y="20840"/>
                  </a:cubicBezTo>
                  <a:cubicBezTo>
                    <a:pt x="596" y="21310"/>
                    <a:pt x="-343" y="20136"/>
                    <a:pt x="127" y="17436"/>
                  </a:cubicBezTo>
                  <a:cubicBezTo>
                    <a:pt x="596" y="14736"/>
                    <a:pt x="2474" y="10510"/>
                    <a:pt x="4353" y="7458"/>
                  </a:cubicBezTo>
                  <a:cubicBezTo>
                    <a:pt x="6231" y="4406"/>
                    <a:pt x="8109" y="2527"/>
                    <a:pt x="10222" y="1353"/>
                  </a:cubicBezTo>
                  <a:cubicBezTo>
                    <a:pt x="12335" y="180"/>
                    <a:pt x="14683" y="-290"/>
                    <a:pt x="16561" y="180"/>
                  </a:cubicBezTo>
                  <a:cubicBezTo>
                    <a:pt x="18440" y="649"/>
                    <a:pt x="19848" y="2058"/>
                    <a:pt x="20553" y="5462"/>
                  </a:cubicBezTo>
                  <a:cubicBezTo>
                    <a:pt x="21257" y="8867"/>
                    <a:pt x="21257" y="14267"/>
                    <a:pt x="21257" y="1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165058" y="4295130"/>
              <a:ext cx="118143" cy="15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71" fill="norm" stroke="1" extrusionOk="0">
                  <a:moveTo>
                    <a:pt x="17740" y="3399"/>
                  </a:moveTo>
                  <a:cubicBezTo>
                    <a:pt x="17740" y="1978"/>
                    <a:pt x="17740" y="557"/>
                    <a:pt x="16604" y="130"/>
                  </a:cubicBezTo>
                  <a:cubicBezTo>
                    <a:pt x="15467" y="-296"/>
                    <a:pt x="13193" y="272"/>
                    <a:pt x="10162" y="2546"/>
                  </a:cubicBezTo>
                  <a:cubicBezTo>
                    <a:pt x="7130" y="4820"/>
                    <a:pt x="3340" y="8799"/>
                    <a:pt x="1446" y="11499"/>
                  </a:cubicBezTo>
                  <a:cubicBezTo>
                    <a:pt x="-449" y="14199"/>
                    <a:pt x="-449" y="15620"/>
                    <a:pt x="1256" y="17325"/>
                  </a:cubicBezTo>
                  <a:cubicBezTo>
                    <a:pt x="2962" y="19030"/>
                    <a:pt x="6372" y="21020"/>
                    <a:pt x="9972" y="21162"/>
                  </a:cubicBezTo>
                  <a:cubicBezTo>
                    <a:pt x="13572" y="21304"/>
                    <a:pt x="17362" y="19599"/>
                    <a:pt x="21151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288668" y="4232323"/>
              <a:ext cx="234278" cy="21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876" fill="norm" stroke="1" extrusionOk="0">
                  <a:moveTo>
                    <a:pt x="2947" y="14254"/>
                  </a:moveTo>
                  <a:cubicBezTo>
                    <a:pt x="4476" y="12593"/>
                    <a:pt x="6005" y="10931"/>
                    <a:pt x="6770" y="9478"/>
                  </a:cubicBezTo>
                  <a:cubicBezTo>
                    <a:pt x="7534" y="8024"/>
                    <a:pt x="7534" y="6778"/>
                    <a:pt x="7056" y="6154"/>
                  </a:cubicBezTo>
                  <a:cubicBezTo>
                    <a:pt x="6578" y="5531"/>
                    <a:pt x="5623" y="5531"/>
                    <a:pt x="4380" y="6778"/>
                  </a:cubicBezTo>
                  <a:cubicBezTo>
                    <a:pt x="3138" y="8024"/>
                    <a:pt x="1609" y="10516"/>
                    <a:pt x="748" y="12801"/>
                  </a:cubicBezTo>
                  <a:cubicBezTo>
                    <a:pt x="-112" y="15085"/>
                    <a:pt x="-303" y="17162"/>
                    <a:pt x="557" y="18720"/>
                  </a:cubicBezTo>
                  <a:cubicBezTo>
                    <a:pt x="1417" y="20278"/>
                    <a:pt x="3329" y="21316"/>
                    <a:pt x="5240" y="20693"/>
                  </a:cubicBezTo>
                  <a:cubicBezTo>
                    <a:pt x="7152" y="20070"/>
                    <a:pt x="9063" y="17785"/>
                    <a:pt x="10306" y="16020"/>
                  </a:cubicBezTo>
                  <a:cubicBezTo>
                    <a:pt x="11548" y="14254"/>
                    <a:pt x="12122" y="13008"/>
                    <a:pt x="12026" y="12801"/>
                  </a:cubicBezTo>
                  <a:cubicBezTo>
                    <a:pt x="11931" y="12593"/>
                    <a:pt x="11166" y="13424"/>
                    <a:pt x="10688" y="14358"/>
                  </a:cubicBezTo>
                  <a:cubicBezTo>
                    <a:pt x="10210" y="15293"/>
                    <a:pt x="10019" y="16331"/>
                    <a:pt x="9924" y="17370"/>
                  </a:cubicBezTo>
                  <a:cubicBezTo>
                    <a:pt x="9828" y="18408"/>
                    <a:pt x="9828" y="19447"/>
                    <a:pt x="9924" y="19343"/>
                  </a:cubicBezTo>
                  <a:cubicBezTo>
                    <a:pt x="10019" y="19239"/>
                    <a:pt x="10210" y="17993"/>
                    <a:pt x="11166" y="15085"/>
                  </a:cubicBezTo>
                  <a:cubicBezTo>
                    <a:pt x="12122" y="12178"/>
                    <a:pt x="13842" y="7608"/>
                    <a:pt x="14989" y="4908"/>
                  </a:cubicBezTo>
                  <a:cubicBezTo>
                    <a:pt x="16136" y="2208"/>
                    <a:pt x="16709" y="1378"/>
                    <a:pt x="17665" y="754"/>
                  </a:cubicBezTo>
                  <a:cubicBezTo>
                    <a:pt x="18621" y="131"/>
                    <a:pt x="19959" y="-284"/>
                    <a:pt x="20628" y="235"/>
                  </a:cubicBezTo>
                  <a:cubicBezTo>
                    <a:pt x="21297" y="754"/>
                    <a:pt x="21297" y="2208"/>
                    <a:pt x="20819" y="5324"/>
                  </a:cubicBezTo>
                  <a:cubicBezTo>
                    <a:pt x="20341" y="8439"/>
                    <a:pt x="19385" y="13216"/>
                    <a:pt x="18430" y="1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5595529" y="4098195"/>
              <a:ext cx="87721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93" fill="norm" stroke="1" extrusionOk="0">
                  <a:moveTo>
                    <a:pt x="21313" y="0"/>
                  </a:moveTo>
                  <a:cubicBezTo>
                    <a:pt x="16684" y="2627"/>
                    <a:pt x="12056" y="5254"/>
                    <a:pt x="8456" y="8027"/>
                  </a:cubicBezTo>
                  <a:cubicBezTo>
                    <a:pt x="4856" y="10800"/>
                    <a:pt x="2284" y="13719"/>
                    <a:pt x="999" y="15762"/>
                  </a:cubicBezTo>
                  <a:cubicBezTo>
                    <a:pt x="-287" y="17805"/>
                    <a:pt x="-287" y="18973"/>
                    <a:pt x="742" y="19849"/>
                  </a:cubicBezTo>
                  <a:cubicBezTo>
                    <a:pt x="1770" y="20724"/>
                    <a:pt x="3827" y="21308"/>
                    <a:pt x="6142" y="21454"/>
                  </a:cubicBezTo>
                  <a:cubicBezTo>
                    <a:pt x="8456" y="21600"/>
                    <a:pt x="11027" y="21308"/>
                    <a:pt x="13599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5560483" y="4123595"/>
              <a:ext cx="237067" cy="22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929" y="16646"/>
                  </a:moveTo>
                  <a:cubicBezTo>
                    <a:pt x="964" y="16250"/>
                    <a:pt x="0" y="15853"/>
                    <a:pt x="0" y="15655"/>
                  </a:cubicBezTo>
                  <a:cubicBezTo>
                    <a:pt x="0" y="15457"/>
                    <a:pt x="964" y="15457"/>
                    <a:pt x="2893" y="15556"/>
                  </a:cubicBezTo>
                  <a:cubicBezTo>
                    <a:pt x="4821" y="15655"/>
                    <a:pt x="7714" y="15853"/>
                    <a:pt x="9546" y="16250"/>
                  </a:cubicBezTo>
                  <a:cubicBezTo>
                    <a:pt x="11379" y="16646"/>
                    <a:pt x="12150" y="17240"/>
                    <a:pt x="12439" y="18330"/>
                  </a:cubicBezTo>
                  <a:cubicBezTo>
                    <a:pt x="12729" y="19420"/>
                    <a:pt x="12536" y="21006"/>
                    <a:pt x="12536" y="21303"/>
                  </a:cubicBezTo>
                  <a:cubicBezTo>
                    <a:pt x="12536" y="21600"/>
                    <a:pt x="12729" y="20609"/>
                    <a:pt x="13982" y="17339"/>
                  </a:cubicBezTo>
                  <a:cubicBezTo>
                    <a:pt x="15236" y="14070"/>
                    <a:pt x="17550" y="8521"/>
                    <a:pt x="18996" y="5251"/>
                  </a:cubicBezTo>
                  <a:cubicBezTo>
                    <a:pt x="20443" y="1982"/>
                    <a:pt x="21021" y="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5798025" y="4072795"/>
              <a:ext cx="63025" cy="29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06" fill="norm" stroke="1" extrusionOk="0">
                  <a:moveTo>
                    <a:pt x="20747" y="0"/>
                  </a:moveTo>
                  <a:cubicBezTo>
                    <a:pt x="19353" y="1991"/>
                    <a:pt x="17960" y="3983"/>
                    <a:pt x="14824" y="7047"/>
                  </a:cubicBezTo>
                  <a:cubicBezTo>
                    <a:pt x="11689" y="10111"/>
                    <a:pt x="6812" y="14247"/>
                    <a:pt x="3676" y="17004"/>
                  </a:cubicBezTo>
                  <a:cubicBezTo>
                    <a:pt x="541" y="19762"/>
                    <a:pt x="-853" y="21140"/>
                    <a:pt x="541" y="21370"/>
                  </a:cubicBezTo>
                  <a:cubicBezTo>
                    <a:pt x="1934" y="21600"/>
                    <a:pt x="6115" y="20681"/>
                    <a:pt x="10295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5864257" y="4242673"/>
              <a:ext cx="168244" cy="15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93" fill="norm" stroke="1" extrusionOk="0">
                  <a:moveTo>
                    <a:pt x="2796" y="7321"/>
                  </a:moveTo>
                  <a:cubicBezTo>
                    <a:pt x="3596" y="8505"/>
                    <a:pt x="4396" y="9688"/>
                    <a:pt x="5329" y="9836"/>
                  </a:cubicBezTo>
                  <a:cubicBezTo>
                    <a:pt x="6263" y="9984"/>
                    <a:pt x="7329" y="9096"/>
                    <a:pt x="8263" y="8061"/>
                  </a:cubicBezTo>
                  <a:cubicBezTo>
                    <a:pt x="9196" y="7025"/>
                    <a:pt x="9996" y="5842"/>
                    <a:pt x="10663" y="4362"/>
                  </a:cubicBezTo>
                  <a:cubicBezTo>
                    <a:pt x="11329" y="2883"/>
                    <a:pt x="11863" y="1107"/>
                    <a:pt x="11329" y="368"/>
                  </a:cubicBezTo>
                  <a:cubicBezTo>
                    <a:pt x="10796" y="-372"/>
                    <a:pt x="9196" y="-76"/>
                    <a:pt x="7063" y="1995"/>
                  </a:cubicBezTo>
                  <a:cubicBezTo>
                    <a:pt x="4929" y="4066"/>
                    <a:pt x="2263" y="7913"/>
                    <a:pt x="929" y="10872"/>
                  </a:cubicBezTo>
                  <a:cubicBezTo>
                    <a:pt x="-404" y="13831"/>
                    <a:pt x="-404" y="15902"/>
                    <a:pt x="1596" y="17677"/>
                  </a:cubicBezTo>
                  <a:cubicBezTo>
                    <a:pt x="3596" y="19453"/>
                    <a:pt x="7596" y="20932"/>
                    <a:pt x="11196" y="21080"/>
                  </a:cubicBezTo>
                  <a:cubicBezTo>
                    <a:pt x="14796" y="21228"/>
                    <a:pt x="17996" y="20044"/>
                    <a:pt x="21196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6530637" y="4139381"/>
              <a:ext cx="409913" cy="58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80" fill="norm" stroke="1" extrusionOk="0">
                  <a:moveTo>
                    <a:pt x="5833" y="7164"/>
                  </a:moveTo>
                  <a:cubicBezTo>
                    <a:pt x="5279" y="7086"/>
                    <a:pt x="4725" y="7007"/>
                    <a:pt x="3728" y="7634"/>
                  </a:cubicBezTo>
                  <a:cubicBezTo>
                    <a:pt x="2731" y="8260"/>
                    <a:pt x="1291" y="9590"/>
                    <a:pt x="571" y="10451"/>
                  </a:cubicBezTo>
                  <a:cubicBezTo>
                    <a:pt x="-149" y="11312"/>
                    <a:pt x="-149" y="11703"/>
                    <a:pt x="349" y="12055"/>
                  </a:cubicBezTo>
                  <a:cubicBezTo>
                    <a:pt x="848" y="12407"/>
                    <a:pt x="1845" y="12721"/>
                    <a:pt x="2897" y="12251"/>
                  </a:cubicBezTo>
                  <a:cubicBezTo>
                    <a:pt x="3949" y="11781"/>
                    <a:pt x="5057" y="10529"/>
                    <a:pt x="5500" y="9434"/>
                  </a:cubicBezTo>
                  <a:cubicBezTo>
                    <a:pt x="5943" y="8338"/>
                    <a:pt x="5722" y="7399"/>
                    <a:pt x="5389" y="6812"/>
                  </a:cubicBezTo>
                  <a:cubicBezTo>
                    <a:pt x="5057" y="6225"/>
                    <a:pt x="4614" y="5990"/>
                    <a:pt x="4780" y="5873"/>
                  </a:cubicBezTo>
                  <a:cubicBezTo>
                    <a:pt x="4946" y="5755"/>
                    <a:pt x="5722" y="5755"/>
                    <a:pt x="7051" y="5168"/>
                  </a:cubicBezTo>
                  <a:cubicBezTo>
                    <a:pt x="8380" y="4581"/>
                    <a:pt x="10263" y="3407"/>
                    <a:pt x="11593" y="2547"/>
                  </a:cubicBezTo>
                  <a:cubicBezTo>
                    <a:pt x="12922" y="1686"/>
                    <a:pt x="13697" y="1138"/>
                    <a:pt x="14251" y="707"/>
                  </a:cubicBezTo>
                  <a:cubicBezTo>
                    <a:pt x="14805" y="277"/>
                    <a:pt x="15137" y="-36"/>
                    <a:pt x="14971" y="3"/>
                  </a:cubicBezTo>
                  <a:cubicBezTo>
                    <a:pt x="14805" y="42"/>
                    <a:pt x="14140" y="434"/>
                    <a:pt x="13143" y="1881"/>
                  </a:cubicBezTo>
                  <a:cubicBezTo>
                    <a:pt x="12146" y="3329"/>
                    <a:pt x="10817" y="5834"/>
                    <a:pt x="9986" y="8338"/>
                  </a:cubicBezTo>
                  <a:cubicBezTo>
                    <a:pt x="9156" y="10842"/>
                    <a:pt x="8823" y="13347"/>
                    <a:pt x="8768" y="15381"/>
                  </a:cubicBezTo>
                  <a:cubicBezTo>
                    <a:pt x="8713" y="17416"/>
                    <a:pt x="8934" y="18981"/>
                    <a:pt x="9156" y="19960"/>
                  </a:cubicBezTo>
                  <a:cubicBezTo>
                    <a:pt x="9377" y="20938"/>
                    <a:pt x="9599" y="21329"/>
                    <a:pt x="9986" y="21447"/>
                  </a:cubicBezTo>
                  <a:cubicBezTo>
                    <a:pt x="10374" y="21564"/>
                    <a:pt x="10928" y="21407"/>
                    <a:pt x="11371" y="20429"/>
                  </a:cubicBezTo>
                  <a:cubicBezTo>
                    <a:pt x="11814" y="19451"/>
                    <a:pt x="12146" y="17651"/>
                    <a:pt x="12313" y="16242"/>
                  </a:cubicBezTo>
                  <a:cubicBezTo>
                    <a:pt x="12479" y="14834"/>
                    <a:pt x="12479" y="13816"/>
                    <a:pt x="12313" y="13112"/>
                  </a:cubicBezTo>
                  <a:cubicBezTo>
                    <a:pt x="12146" y="12407"/>
                    <a:pt x="11814" y="12016"/>
                    <a:pt x="11648" y="11625"/>
                  </a:cubicBezTo>
                  <a:cubicBezTo>
                    <a:pt x="11482" y="11234"/>
                    <a:pt x="11482" y="10842"/>
                    <a:pt x="11814" y="10607"/>
                  </a:cubicBezTo>
                  <a:cubicBezTo>
                    <a:pt x="12146" y="10373"/>
                    <a:pt x="12811" y="10294"/>
                    <a:pt x="14473" y="10255"/>
                  </a:cubicBezTo>
                  <a:cubicBezTo>
                    <a:pt x="16134" y="10216"/>
                    <a:pt x="18793" y="10216"/>
                    <a:pt x="21451" y="1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219950" y="4135814"/>
              <a:ext cx="173712" cy="39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91" fill="norm" stroke="1" extrusionOk="0">
                  <a:moveTo>
                    <a:pt x="10029" y="3145"/>
                  </a:moveTo>
                  <a:cubicBezTo>
                    <a:pt x="8486" y="4647"/>
                    <a:pt x="6943" y="6148"/>
                    <a:pt x="6043" y="8690"/>
                  </a:cubicBezTo>
                  <a:cubicBezTo>
                    <a:pt x="5143" y="11231"/>
                    <a:pt x="4886" y="14812"/>
                    <a:pt x="4757" y="17006"/>
                  </a:cubicBezTo>
                  <a:cubicBezTo>
                    <a:pt x="4629" y="19201"/>
                    <a:pt x="4629" y="20009"/>
                    <a:pt x="4500" y="20067"/>
                  </a:cubicBezTo>
                  <a:cubicBezTo>
                    <a:pt x="4371" y="20125"/>
                    <a:pt x="4114" y="19432"/>
                    <a:pt x="4114" y="17179"/>
                  </a:cubicBezTo>
                  <a:cubicBezTo>
                    <a:pt x="4114" y="14927"/>
                    <a:pt x="4371" y="11115"/>
                    <a:pt x="5143" y="8054"/>
                  </a:cubicBezTo>
                  <a:cubicBezTo>
                    <a:pt x="5914" y="4993"/>
                    <a:pt x="7200" y="2683"/>
                    <a:pt x="8486" y="1413"/>
                  </a:cubicBezTo>
                  <a:cubicBezTo>
                    <a:pt x="9771" y="142"/>
                    <a:pt x="11057" y="-89"/>
                    <a:pt x="12086" y="27"/>
                  </a:cubicBezTo>
                  <a:cubicBezTo>
                    <a:pt x="13114" y="142"/>
                    <a:pt x="13886" y="604"/>
                    <a:pt x="15686" y="2163"/>
                  </a:cubicBezTo>
                  <a:cubicBezTo>
                    <a:pt x="17486" y="3723"/>
                    <a:pt x="20314" y="6379"/>
                    <a:pt x="20957" y="9209"/>
                  </a:cubicBezTo>
                  <a:cubicBezTo>
                    <a:pt x="21600" y="12039"/>
                    <a:pt x="20057" y="15043"/>
                    <a:pt x="17614" y="17122"/>
                  </a:cubicBezTo>
                  <a:cubicBezTo>
                    <a:pt x="15171" y="19201"/>
                    <a:pt x="11829" y="20356"/>
                    <a:pt x="9386" y="20933"/>
                  </a:cubicBezTo>
                  <a:cubicBezTo>
                    <a:pt x="6943" y="21511"/>
                    <a:pt x="5400" y="21511"/>
                    <a:pt x="3986" y="21107"/>
                  </a:cubicBezTo>
                  <a:cubicBezTo>
                    <a:pt x="2571" y="20702"/>
                    <a:pt x="1286" y="19894"/>
                    <a:pt x="0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60400" y="4663345"/>
              <a:ext cx="65341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" y="20160"/>
                    <a:pt x="462" y="18720"/>
                    <a:pt x="689" y="17460"/>
                  </a:cubicBezTo>
                  <a:cubicBezTo>
                    <a:pt x="917" y="16200"/>
                    <a:pt x="1141" y="15120"/>
                    <a:pt x="1389" y="14220"/>
                  </a:cubicBezTo>
                  <a:cubicBezTo>
                    <a:pt x="1637" y="13320"/>
                    <a:pt x="1910" y="12600"/>
                    <a:pt x="2180" y="11880"/>
                  </a:cubicBezTo>
                  <a:cubicBezTo>
                    <a:pt x="2449" y="11160"/>
                    <a:pt x="2715" y="10440"/>
                    <a:pt x="2984" y="9900"/>
                  </a:cubicBezTo>
                  <a:cubicBezTo>
                    <a:pt x="3254" y="9360"/>
                    <a:pt x="3527" y="9000"/>
                    <a:pt x="3775" y="8460"/>
                  </a:cubicBezTo>
                  <a:cubicBezTo>
                    <a:pt x="4023" y="7920"/>
                    <a:pt x="4247" y="7200"/>
                    <a:pt x="4492" y="6480"/>
                  </a:cubicBezTo>
                  <a:cubicBezTo>
                    <a:pt x="4737" y="5760"/>
                    <a:pt x="5003" y="5040"/>
                    <a:pt x="5265" y="4500"/>
                  </a:cubicBezTo>
                  <a:cubicBezTo>
                    <a:pt x="5528" y="3960"/>
                    <a:pt x="5787" y="3600"/>
                    <a:pt x="6052" y="3240"/>
                  </a:cubicBezTo>
                  <a:cubicBezTo>
                    <a:pt x="6318" y="2880"/>
                    <a:pt x="6591" y="2520"/>
                    <a:pt x="6864" y="2160"/>
                  </a:cubicBezTo>
                  <a:cubicBezTo>
                    <a:pt x="7137" y="1800"/>
                    <a:pt x="7410" y="1440"/>
                    <a:pt x="7686" y="1080"/>
                  </a:cubicBezTo>
                  <a:cubicBezTo>
                    <a:pt x="7963" y="720"/>
                    <a:pt x="8243" y="360"/>
                    <a:pt x="8522" y="180"/>
                  </a:cubicBezTo>
                  <a:cubicBezTo>
                    <a:pt x="8802" y="0"/>
                    <a:pt x="9082" y="0"/>
                    <a:pt x="9362" y="0"/>
                  </a:cubicBezTo>
                  <a:cubicBezTo>
                    <a:pt x="9642" y="0"/>
                    <a:pt x="9922" y="0"/>
                    <a:pt x="10205" y="0"/>
                  </a:cubicBezTo>
                  <a:cubicBezTo>
                    <a:pt x="10489" y="0"/>
                    <a:pt x="10776" y="0"/>
                    <a:pt x="11066" y="0"/>
                  </a:cubicBezTo>
                  <a:cubicBezTo>
                    <a:pt x="11356" y="0"/>
                    <a:pt x="11650" y="0"/>
                    <a:pt x="11944" y="180"/>
                  </a:cubicBezTo>
                  <a:cubicBezTo>
                    <a:pt x="12238" y="360"/>
                    <a:pt x="12532" y="720"/>
                    <a:pt x="12826" y="1080"/>
                  </a:cubicBezTo>
                  <a:cubicBezTo>
                    <a:pt x="13120" y="1440"/>
                    <a:pt x="13413" y="1800"/>
                    <a:pt x="13700" y="2160"/>
                  </a:cubicBezTo>
                  <a:cubicBezTo>
                    <a:pt x="13987" y="2520"/>
                    <a:pt x="14267" y="2880"/>
                    <a:pt x="14543" y="3240"/>
                  </a:cubicBezTo>
                  <a:cubicBezTo>
                    <a:pt x="14820" y="3600"/>
                    <a:pt x="15093" y="3960"/>
                    <a:pt x="15355" y="4320"/>
                  </a:cubicBezTo>
                  <a:cubicBezTo>
                    <a:pt x="15617" y="4680"/>
                    <a:pt x="15869" y="5040"/>
                    <a:pt x="16125" y="5400"/>
                  </a:cubicBezTo>
                  <a:cubicBezTo>
                    <a:pt x="16380" y="5760"/>
                    <a:pt x="16639" y="6120"/>
                    <a:pt x="16922" y="6300"/>
                  </a:cubicBezTo>
                  <a:cubicBezTo>
                    <a:pt x="17206" y="6480"/>
                    <a:pt x="17514" y="6480"/>
                    <a:pt x="17811" y="6660"/>
                  </a:cubicBezTo>
                  <a:cubicBezTo>
                    <a:pt x="18108" y="6840"/>
                    <a:pt x="18395" y="7200"/>
                    <a:pt x="18672" y="7380"/>
                  </a:cubicBezTo>
                  <a:cubicBezTo>
                    <a:pt x="18948" y="7560"/>
                    <a:pt x="19214" y="7560"/>
                    <a:pt x="19497" y="7560"/>
                  </a:cubicBezTo>
                  <a:cubicBezTo>
                    <a:pt x="19781" y="7560"/>
                    <a:pt x="20082" y="7560"/>
                    <a:pt x="20376" y="7560"/>
                  </a:cubicBezTo>
                  <a:cubicBezTo>
                    <a:pt x="20669" y="7560"/>
                    <a:pt x="20956" y="7560"/>
                    <a:pt x="21159" y="7560"/>
                  </a:cubicBezTo>
                  <a:cubicBezTo>
                    <a:pt x="21362" y="7560"/>
                    <a:pt x="21481" y="7560"/>
                    <a:pt x="21600" y="7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7556500" y="4307745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7518400" y="4517295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902125" y="5228495"/>
              <a:ext cx="56726" cy="59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76" fill="norm" stroke="1" extrusionOk="0">
                  <a:moveTo>
                    <a:pt x="21439" y="0"/>
                  </a:moveTo>
                  <a:cubicBezTo>
                    <a:pt x="19039" y="1838"/>
                    <a:pt x="16639" y="3677"/>
                    <a:pt x="14239" y="5860"/>
                  </a:cubicBezTo>
                  <a:cubicBezTo>
                    <a:pt x="11839" y="8043"/>
                    <a:pt x="9439" y="10570"/>
                    <a:pt x="7039" y="12945"/>
                  </a:cubicBezTo>
                  <a:cubicBezTo>
                    <a:pt x="4639" y="15319"/>
                    <a:pt x="2239" y="17540"/>
                    <a:pt x="1039" y="19034"/>
                  </a:cubicBezTo>
                  <a:cubicBezTo>
                    <a:pt x="-161" y="20528"/>
                    <a:pt x="-161" y="21294"/>
                    <a:pt x="239" y="21447"/>
                  </a:cubicBezTo>
                  <a:cubicBezTo>
                    <a:pt x="639" y="21600"/>
                    <a:pt x="1439" y="21140"/>
                    <a:pt x="1839" y="20336"/>
                  </a:cubicBezTo>
                  <a:cubicBezTo>
                    <a:pt x="2239" y="19532"/>
                    <a:pt x="2239" y="18383"/>
                    <a:pt x="2239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946150" y="5232582"/>
              <a:ext cx="1651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815" y="12793"/>
                    <a:pt x="11631" y="5170"/>
                    <a:pt x="15231" y="1993"/>
                  </a:cubicBezTo>
                  <a:cubicBezTo>
                    <a:pt x="18831" y="-1183"/>
                    <a:pt x="2021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246716" y="5260245"/>
              <a:ext cx="4235" cy="20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21600" y="0"/>
                  </a:moveTo>
                  <a:cubicBezTo>
                    <a:pt x="21600" y="5891"/>
                    <a:pt x="21600" y="11782"/>
                    <a:pt x="16200" y="15491"/>
                  </a:cubicBezTo>
                  <a:cubicBezTo>
                    <a:pt x="10800" y="19200"/>
                    <a:pt x="0" y="20727"/>
                    <a:pt x="0" y="21164"/>
                  </a:cubicBezTo>
                  <a:cubicBezTo>
                    <a:pt x="0" y="21600"/>
                    <a:pt x="10800" y="20945"/>
                    <a:pt x="2160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243526" y="5272945"/>
              <a:ext cx="10902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18547" y="0"/>
                  </a:moveTo>
                  <a:cubicBezTo>
                    <a:pt x="14879" y="2787"/>
                    <a:pt x="11211" y="5574"/>
                    <a:pt x="7747" y="7200"/>
                  </a:cubicBezTo>
                  <a:cubicBezTo>
                    <a:pt x="4283" y="8826"/>
                    <a:pt x="1022" y="9290"/>
                    <a:pt x="207" y="9987"/>
                  </a:cubicBezTo>
                  <a:cubicBezTo>
                    <a:pt x="-608" y="10684"/>
                    <a:pt x="1022" y="11613"/>
                    <a:pt x="4486" y="12890"/>
                  </a:cubicBezTo>
                  <a:cubicBezTo>
                    <a:pt x="7950" y="14168"/>
                    <a:pt x="13249" y="15794"/>
                    <a:pt x="16305" y="17303"/>
                  </a:cubicBezTo>
                  <a:cubicBezTo>
                    <a:pt x="19362" y="18813"/>
                    <a:pt x="20177" y="20206"/>
                    <a:pt x="209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168400" y="5565045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212850" y="5666645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73"/>
                    <a:pt x="0" y="11345"/>
                    <a:pt x="3600" y="14945"/>
                  </a:cubicBezTo>
                  <a:cubicBezTo>
                    <a:pt x="7200" y="18545"/>
                    <a:pt x="14400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312292" y="5700283"/>
              <a:ext cx="106613" cy="10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837" fill="norm" stroke="1" extrusionOk="0">
                  <a:moveTo>
                    <a:pt x="12885" y="5750"/>
                  </a:moveTo>
                  <a:cubicBezTo>
                    <a:pt x="13301" y="3712"/>
                    <a:pt x="13716" y="1675"/>
                    <a:pt x="12885" y="656"/>
                  </a:cubicBezTo>
                  <a:cubicBezTo>
                    <a:pt x="12055" y="-363"/>
                    <a:pt x="9978" y="-363"/>
                    <a:pt x="7693" y="1879"/>
                  </a:cubicBezTo>
                  <a:cubicBezTo>
                    <a:pt x="5408" y="4120"/>
                    <a:pt x="2916" y="8603"/>
                    <a:pt x="1462" y="12067"/>
                  </a:cubicBezTo>
                  <a:cubicBezTo>
                    <a:pt x="8" y="15531"/>
                    <a:pt x="-407" y="17977"/>
                    <a:pt x="424" y="19403"/>
                  </a:cubicBezTo>
                  <a:cubicBezTo>
                    <a:pt x="1255" y="20829"/>
                    <a:pt x="3331" y="21237"/>
                    <a:pt x="6447" y="20422"/>
                  </a:cubicBezTo>
                  <a:cubicBezTo>
                    <a:pt x="9562" y="19607"/>
                    <a:pt x="13716" y="17569"/>
                    <a:pt x="16416" y="15531"/>
                  </a:cubicBezTo>
                  <a:cubicBezTo>
                    <a:pt x="19116" y="13494"/>
                    <a:pt x="20362" y="11456"/>
                    <a:pt x="20778" y="9418"/>
                  </a:cubicBezTo>
                  <a:cubicBezTo>
                    <a:pt x="21193" y="7380"/>
                    <a:pt x="20778" y="5343"/>
                    <a:pt x="18701" y="4324"/>
                  </a:cubicBezTo>
                  <a:cubicBezTo>
                    <a:pt x="16624" y="3305"/>
                    <a:pt x="12885" y="3305"/>
                    <a:pt x="9147" y="3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461540" y="5634895"/>
              <a:ext cx="95342" cy="15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58" fill="norm" stroke="1" extrusionOk="0">
                  <a:moveTo>
                    <a:pt x="9630" y="7674"/>
                  </a:moveTo>
                  <a:cubicBezTo>
                    <a:pt x="7282" y="7105"/>
                    <a:pt x="4934" y="6537"/>
                    <a:pt x="3291" y="7105"/>
                  </a:cubicBezTo>
                  <a:cubicBezTo>
                    <a:pt x="1647" y="7674"/>
                    <a:pt x="708" y="9379"/>
                    <a:pt x="239" y="11511"/>
                  </a:cubicBezTo>
                  <a:cubicBezTo>
                    <a:pt x="-231" y="13642"/>
                    <a:pt x="-231" y="16200"/>
                    <a:pt x="2352" y="18189"/>
                  </a:cubicBezTo>
                  <a:cubicBezTo>
                    <a:pt x="4934" y="20179"/>
                    <a:pt x="10099" y="21600"/>
                    <a:pt x="14091" y="21032"/>
                  </a:cubicBezTo>
                  <a:cubicBezTo>
                    <a:pt x="18082" y="20463"/>
                    <a:pt x="20899" y="17905"/>
                    <a:pt x="21134" y="14068"/>
                  </a:cubicBezTo>
                  <a:cubicBezTo>
                    <a:pt x="21369" y="10232"/>
                    <a:pt x="19021" y="5116"/>
                    <a:pt x="16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752600" y="5450745"/>
              <a:ext cx="177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431"/>
                    <a:pt x="9257" y="8862"/>
                    <a:pt x="12857" y="12462"/>
                  </a:cubicBezTo>
                  <a:cubicBezTo>
                    <a:pt x="16457" y="16062"/>
                    <a:pt x="19029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828799" y="5469795"/>
              <a:ext cx="1143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3757"/>
                    <a:pt x="11200" y="7513"/>
                    <a:pt x="7600" y="11113"/>
                  </a:cubicBezTo>
                  <a:cubicBezTo>
                    <a:pt x="4000" y="14713"/>
                    <a:pt x="200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2279650" y="5184045"/>
              <a:ext cx="19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2444750" y="5203095"/>
              <a:ext cx="12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00"/>
                    <a:pt x="7200" y="11200"/>
                    <a:pt x="10800" y="14800"/>
                  </a:cubicBezTo>
                  <a:cubicBezTo>
                    <a:pt x="14400" y="18400"/>
                    <a:pt x="180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429605" y="5188046"/>
              <a:ext cx="214846" cy="28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35" fill="norm" stroke="1" extrusionOk="0">
                  <a:moveTo>
                    <a:pt x="239" y="5851"/>
                  </a:moveTo>
                  <a:cubicBezTo>
                    <a:pt x="32" y="5063"/>
                    <a:pt x="-176" y="4274"/>
                    <a:pt x="239" y="3171"/>
                  </a:cubicBezTo>
                  <a:cubicBezTo>
                    <a:pt x="655" y="2067"/>
                    <a:pt x="1693" y="648"/>
                    <a:pt x="3562" y="175"/>
                  </a:cubicBezTo>
                  <a:cubicBezTo>
                    <a:pt x="5432" y="-298"/>
                    <a:pt x="8132" y="175"/>
                    <a:pt x="11039" y="1752"/>
                  </a:cubicBezTo>
                  <a:cubicBezTo>
                    <a:pt x="13947" y="3328"/>
                    <a:pt x="17062" y="6009"/>
                    <a:pt x="18932" y="8847"/>
                  </a:cubicBezTo>
                  <a:cubicBezTo>
                    <a:pt x="20801" y="11684"/>
                    <a:pt x="21424" y="14680"/>
                    <a:pt x="20905" y="16809"/>
                  </a:cubicBezTo>
                  <a:cubicBezTo>
                    <a:pt x="20386" y="18937"/>
                    <a:pt x="18724" y="20198"/>
                    <a:pt x="15920" y="20750"/>
                  </a:cubicBezTo>
                  <a:cubicBezTo>
                    <a:pt x="13116" y="21302"/>
                    <a:pt x="9170" y="21144"/>
                    <a:pt x="5224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717799" y="5177695"/>
              <a:ext cx="31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312"/>
                    <a:pt x="5760" y="6624"/>
                    <a:pt x="7200" y="9936"/>
                  </a:cubicBezTo>
                  <a:cubicBezTo>
                    <a:pt x="8640" y="13248"/>
                    <a:pt x="8640" y="16560"/>
                    <a:pt x="10800" y="18504"/>
                  </a:cubicBezTo>
                  <a:cubicBezTo>
                    <a:pt x="12960" y="20448"/>
                    <a:pt x="1728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794000" y="5071862"/>
              <a:ext cx="212068" cy="81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53" fill="norm" stroke="1" extrusionOk="0">
                  <a:moveTo>
                    <a:pt x="0" y="946"/>
                  </a:moveTo>
                  <a:cubicBezTo>
                    <a:pt x="3636" y="668"/>
                    <a:pt x="7271" y="390"/>
                    <a:pt x="10265" y="223"/>
                  </a:cubicBezTo>
                  <a:cubicBezTo>
                    <a:pt x="13259" y="56"/>
                    <a:pt x="15612" y="0"/>
                    <a:pt x="17323" y="0"/>
                  </a:cubicBezTo>
                  <a:cubicBezTo>
                    <a:pt x="19034" y="0"/>
                    <a:pt x="20103" y="56"/>
                    <a:pt x="20745" y="223"/>
                  </a:cubicBezTo>
                  <a:cubicBezTo>
                    <a:pt x="21386" y="390"/>
                    <a:pt x="21600" y="668"/>
                    <a:pt x="21279" y="1614"/>
                  </a:cubicBezTo>
                  <a:cubicBezTo>
                    <a:pt x="20958" y="2561"/>
                    <a:pt x="20103" y="4175"/>
                    <a:pt x="19354" y="5957"/>
                  </a:cubicBezTo>
                  <a:cubicBezTo>
                    <a:pt x="18606" y="7738"/>
                    <a:pt x="17964" y="9687"/>
                    <a:pt x="17323" y="11468"/>
                  </a:cubicBezTo>
                  <a:cubicBezTo>
                    <a:pt x="16681" y="13249"/>
                    <a:pt x="16040" y="14864"/>
                    <a:pt x="15398" y="16395"/>
                  </a:cubicBezTo>
                  <a:cubicBezTo>
                    <a:pt x="14756" y="17926"/>
                    <a:pt x="14115" y="19373"/>
                    <a:pt x="13901" y="20236"/>
                  </a:cubicBezTo>
                  <a:cubicBezTo>
                    <a:pt x="13687" y="21099"/>
                    <a:pt x="13901" y="21377"/>
                    <a:pt x="14115" y="21489"/>
                  </a:cubicBezTo>
                  <a:cubicBezTo>
                    <a:pt x="14329" y="21600"/>
                    <a:pt x="14543" y="21544"/>
                    <a:pt x="1475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3165386" y="4847495"/>
              <a:ext cx="219164" cy="28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48" fill="norm" stroke="1" extrusionOk="0">
                  <a:moveTo>
                    <a:pt x="5305" y="0"/>
                  </a:moveTo>
                  <a:cubicBezTo>
                    <a:pt x="4059" y="4226"/>
                    <a:pt x="2813" y="8452"/>
                    <a:pt x="2190" y="11739"/>
                  </a:cubicBezTo>
                  <a:cubicBezTo>
                    <a:pt x="1567" y="15026"/>
                    <a:pt x="1567" y="17374"/>
                    <a:pt x="1878" y="18861"/>
                  </a:cubicBezTo>
                  <a:cubicBezTo>
                    <a:pt x="2190" y="20348"/>
                    <a:pt x="2813" y="20974"/>
                    <a:pt x="3436" y="20974"/>
                  </a:cubicBezTo>
                  <a:cubicBezTo>
                    <a:pt x="4059" y="20974"/>
                    <a:pt x="4682" y="20348"/>
                    <a:pt x="4993" y="19643"/>
                  </a:cubicBezTo>
                  <a:cubicBezTo>
                    <a:pt x="5305" y="18939"/>
                    <a:pt x="5305" y="18157"/>
                    <a:pt x="4786" y="17061"/>
                  </a:cubicBezTo>
                  <a:cubicBezTo>
                    <a:pt x="4267" y="15965"/>
                    <a:pt x="3228" y="14557"/>
                    <a:pt x="2190" y="13617"/>
                  </a:cubicBezTo>
                  <a:cubicBezTo>
                    <a:pt x="1151" y="12678"/>
                    <a:pt x="113" y="12209"/>
                    <a:pt x="9" y="11739"/>
                  </a:cubicBezTo>
                  <a:cubicBezTo>
                    <a:pt x="-95" y="11270"/>
                    <a:pt x="736" y="10800"/>
                    <a:pt x="2086" y="9470"/>
                  </a:cubicBezTo>
                  <a:cubicBezTo>
                    <a:pt x="3436" y="8139"/>
                    <a:pt x="5305" y="5948"/>
                    <a:pt x="6551" y="4461"/>
                  </a:cubicBezTo>
                  <a:cubicBezTo>
                    <a:pt x="7797" y="2974"/>
                    <a:pt x="8420" y="2191"/>
                    <a:pt x="8732" y="2583"/>
                  </a:cubicBezTo>
                  <a:cubicBezTo>
                    <a:pt x="9043" y="2974"/>
                    <a:pt x="9043" y="4539"/>
                    <a:pt x="8940" y="7278"/>
                  </a:cubicBezTo>
                  <a:cubicBezTo>
                    <a:pt x="8836" y="10017"/>
                    <a:pt x="8628" y="13930"/>
                    <a:pt x="8317" y="16670"/>
                  </a:cubicBezTo>
                  <a:cubicBezTo>
                    <a:pt x="8005" y="19409"/>
                    <a:pt x="7590" y="20974"/>
                    <a:pt x="7278" y="21287"/>
                  </a:cubicBezTo>
                  <a:cubicBezTo>
                    <a:pt x="6967" y="21600"/>
                    <a:pt x="6759" y="20661"/>
                    <a:pt x="7174" y="19409"/>
                  </a:cubicBezTo>
                  <a:cubicBezTo>
                    <a:pt x="7590" y="18157"/>
                    <a:pt x="8628" y="16591"/>
                    <a:pt x="9563" y="15417"/>
                  </a:cubicBezTo>
                  <a:cubicBezTo>
                    <a:pt x="10497" y="14243"/>
                    <a:pt x="11328" y="13461"/>
                    <a:pt x="12367" y="13070"/>
                  </a:cubicBezTo>
                  <a:cubicBezTo>
                    <a:pt x="13405" y="12678"/>
                    <a:pt x="14651" y="12678"/>
                    <a:pt x="16209" y="14087"/>
                  </a:cubicBezTo>
                  <a:cubicBezTo>
                    <a:pt x="17767" y="15496"/>
                    <a:pt x="19636" y="18313"/>
                    <a:pt x="2150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964842" y="5382719"/>
              <a:ext cx="124559" cy="25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70" fill="norm" stroke="1" extrusionOk="0">
                  <a:moveTo>
                    <a:pt x="21185" y="3059"/>
                  </a:moveTo>
                  <a:cubicBezTo>
                    <a:pt x="17945" y="1988"/>
                    <a:pt x="14705" y="917"/>
                    <a:pt x="12185" y="382"/>
                  </a:cubicBezTo>
                  <a:cubicBezTo>
                    <a:pt x="9665" y="-154"/>
                    <a:pt x="7865" y="-154"/>
                    <a:pt x="5885" y="560"/>
                  </a:cubicBezTo>
                  <a:cubicBezTo>
                    <a:pt x="3905" y="1274"/>
                    <a:pt x="1745" y="2702"/>
                    <a:pt x="665" y="3863"/>
                  </a:cubicBezTo>
                  <a:cubicBezTo>
                    <a:pt x="-415" y="5023"/>
                    <a:pt x="-415" y="5915"/>
                    <a:pt x="2465" y="8147"/>
                  </a:cubicBezTo>
                  <a:cubicBezTo>
                    <a:pt x="5345" y="10378"/>
                    <a:pt x="11105" y="13948"/>
                    <a:pt x="13985" y="16180"/>
                  </a:cubicBezTo>
                  <a:cubicBezTo>
                    <a:pt x="16865" y="18411"/>
                    <a:pt x="16865" y="19304"/>
                    <a:pt x="15425" y="20018"/>
                  </a:cubicBezTo>
                  <a:cubicBezTo>
                    <a:pt x="13985" y="20732"/>
                    <a:pt x="11105" y="21267"/>
                    <a:pt x="8765" y="21357"/>
                  </a:cubicBezTo>
                  <a:cubicBezTo>
                    <a:pt x="6425" y="21446"/>
                    <a:pt x="4625" y="21089"/>
                    <a:pt x="3365" y="20107"/>
                  </a:cubicBezTo>
                  <a:cubicBezTo>
                    <a:pt x="2105" y="19125"/>
                    <a:pt x="1385" y="17519"/>
                    <a:pt x="1745" y="16448"/>
                  </a:cubicBezTo>
                  <a:cubicBezTo>
                    <a:pt x="2105" y="15377"/>
                    <a:pt x="3545" y="14841"/>
                    <a:pt x="4985" y="1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4102100" y="5453789"/>
              <a:ext cx="203200" cy="16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4587"/>
                  </a:moveTo>
                  <a:cubicBezTo>
                    <a:pt x="900" y="3756"/>
                    <a:pt x="1800" y="2925"/>
                    <a:pt x="2700" y="3064"/>
                  </a:cubicBezTo>
                  <a:cubicBezTo>
                    <a:pt x="3600" y="3202"/>
                    <a:pt x="4500" y="4310"/>
                    <a:pt x="4950" y="6387"/>
                  </a:cubicBezTo>
                  <a:cubicBezTo>
                    <a:pt x="5400" y="8464"/>
                    <a:pt x="5400" y="11510"/>
                    <a:pt x="5062" y="14002"/>
                  </a:cubicBezTo>
                  <a:cubicBezTo>
                    <a:pt x="4725" y="16494"/>
                    <a:pt x="4050" y="18433"/>
                    <a:pt x="3600" y="18710"/>
                  </a:cubicBezTo>
                  <a:cubicBezTo>
                    <a:pt x="3150" y="18987"/>
                    <a:pt x="2925" y="17602"/>
                    <a:pt x="3375" y="14556"/>
                  </a:cubicBezTo>
                  <a:cubicBezTo>
                    <a:pt x="3825" y="11510"/>
                    <a:pt x="4950" y="6802"/>
                    <a:pt x="5962" y="4033"/>
                  </a:cubicBezTo>
                  <a:cubicBezTo>
                    <a:pt x="6975" y="1264"/>
                    <a:pt x="7875" y="433"/>
                    <a:pt x="8662" y="710"/>
                  </a:cubicBezTo>
                  <a:cubicBezTo>
                    <a:pt x="9450" y="987"/>
                    <a:pt x="10125" y="2371"/>
                    <a:pt x="10575" y="3756"/>
                  </a:cubicBezTo>
                  <a:cubicBezTo>
                    <a:pt x="11025" y="5140"/>
                    <a:pt x="11250" y="6525"/>
                    <a:pt x="11475" y="8187"/>
                  </a:cubicBezTo>
                  <a:cubicBezTo>
                    <a:pt x="11700" y="9848"/>
                    <a:pt x="11925" y="11787"/>
                    <a:pt x="12150" y="11925"/>
                  </a:cubicBezTo>
                  <a:cubicBezTo>
                    <a:pt x="12375" y="12064"/>
                    <a:pt x="12600" y="10402"/>
                    <a:pt x="13050" y="8879"/>
                  </a:cubicBezTo>
                  <a:cubicBezTo>
                    <a:pt x="13500" y="7356"/>
                    <a:pt x="14175" y="5971"/>
                    <a:pt x="15188" y="4310"/>
                  </a:cubicBezTo>
                  <a:cubicBezTo>
                    <a:pt x="16200" y="2648"/>
                    <a:pt x="17550" y="710"/>
                    <a:pt x="18675" y="156"/>
                  </a:cubicBezTo>
                  <a:cubicBezTo>
                    <a:pt x="19800" y="-398"/>
                    <a:pt x="20700" y="433"/>
                    <a:pt x="21150" y="4171"/>
                  </a:cubicBezTo>
                  <a:cubicBezTo>
                    <a:pt x="21600" y="7910"/>
                    <a:pt x="21600" y="14556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4339965" y="5219723"/>
              <a:ext cx="349304" cy="36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21" fill="norm" stroke="1" extrusionOk="0">
                  <a:moveTo>
                    <a:pt x="6067" y="15604"/>
                  </a:moveTo>
                  <a:cubicBezTo>
                    <a:pt x="6067" y="14622"/>
                    <a:pt x="6067" y="13640"/>
                    <a:pt x="5741" y="13211"/>
                  </a:cubicBezTo>
                  <a:cubicBezTo>
                    <a:pt x="5416" y="12781"/>
                    <a:pt x="4765" y="12904"/>
                    <a:pt x="3855" y="13702"/>
                  </a:cubicBezTo>
                  <a:cubicBezTo>
                    <a:pt x="2944" y="14500"/>
                    <a:pt x="1773" y="15972"/>
                    <a:pt x="1057" y="17015"/>
                  </a:cubicBezTo>
                  <a:cubicBezTo>
                    <a:pt x="341" y="18059"/>
                    <a:pt x="81" y="18672"/>
                    <a:pt x="16" y="19347"/>
                  </a:cubicBezTo>
                  <a:cubicBezTo>
                    <a:pt x="-49" y="20022"/>
                    <a:pt x="81" y="20759"/>
                    <a:pt x="471" y="21127"/>
                  </a:cubicBezTo>
                  <a:cubicBezTo>
                    <a:pt x="862" y="21495"/>
                    <a:pt x="1512" y="21495"/>
                    <a:pt x="2098" y="21250"/>
                  </a:cubicBezTo>
                  <a:cubicBezTo>
                    <a:pt x="2684" y="21004"/>
                    <a:pt x="3204" y="20513"/>
                    <a:pt x="3659" y="19900"/>
                  </a:cubicBezTo>
                  <a:cubicBezTo>
                    <a:pt x="4115" y="19286"/>
                    <a:pt x="4505" y="18550"/>
                    <a:pt x="4765" y="18550"/>
                  </a:cubicBezTo>
                  <a:cubicBezTo>
                    <a:pt x="5026" y="18550"/>
                    <a:pt x="5156" y="19286"/>
                    <a:pt x="5546" y="19654"/>
                  </a:cubicBezTo>
                  <a:cubicBezTo>
                    <a:pt x="5937" y="20022"/>
                    <a:pt x="6587" y="20022"/>
                    <a:pt x="7628" y="19225"/>
                  </a:cubicBezTo>
                  <a:cubicBezTo>
                    <a:pt x="8669" y="18427"/>
                    <a:pt x="10100" y="16831"/>
                    <a:pt x="11597" y="14254"/>
                  </a:cubicBezTo>
                  <a:cubicBezTo>
                    <a:pt x="13093" y="11677"/>
                    <a:pt x="14655" y="8118"/>
                    <a:pt x="15500" y="5847"/>
                  </a:cubicBezTo>
                  <a:cubicBezTo>
                    <a:pt x="16346" y="3577"/>
                    <a:pt x="16476" y="2595"/>
                    <a:pt x="16476" y="1736"/>
                  </a:cubicBezTo>
                  <a:cubicBezTo>
                    <a:pt x="16476" y="877"/>
                    <a:pt x="16346" y="140"/>
                    <a:pt x="16021" y="18"/>
                  </a:cubicBezTo>
                  <a:cubicBezTo>
                    <a:pt x="15696" y="-105"/>
                    <a:pt x="15175" y="386"/>
                    <a:pt x="14329" y="2227"/>
                  </a:cubicBezTo>
                  <a:cubicBezTo>
                    <a:pt x="13484" y="4068"/>
                    <a:pt x="12312" y="7259"/>
                    <a:pt x="11662" y="10388"/>
                  </a:cubicBezTo>
                  <a:cubicBezTo>
                    <a:pt x="11011" y="13518"/>
                    <a:pt x="10881" y="16586"/>
                    <a:pt x="11076" y="18488"/>
                  </a:cubicBezTo>
                  <a:cubicBezTo>
                    <a:pt x="11271" y="20390"/>
                    <a:pt x="11792" y="21127"/>
                    <a:pt x="12312" y="21311"/>
                  </a:cubicBezTo>
                  <a:cubicBezTo>
                    <a:pt x="12833" y="21495"/>
                    <a:pt x="13353" y="21127"/>
                    <a:pt x="14720" y="18672"/>
                  </a:cubicBezTo>
                  <a:cubicBezTo>
                    <a:pt x="16086" y="16218"/>
                    <a:pt x="18298" y="11677"/>
                    <a:pt x="19534" y="9038"/>
                  </a:cubicBezTo>
                  <a:cubicBezTo>
                    <a:pt x="20770" y="6400"/>
                    <a:pt x="21031" y="5663"/>
                    <a:pt x="21226" y="4927"/>
                  </a:cubicBezTo>
                  <a:cubicBezTo>
                    <a:pt x="21421" y="4190"/>
                    <a:pt x="21551" y="3454"/>
                    <a:pt x="21421" y="3577"/>
                  </a:cubicBezTo>
                  <a:cubicBezTo>
                    <a:pt x="21291" y="3700"/>
                    <a:pt x="20900" y="4681"/>
                    <a:pt x="20315" y="7013"/>
                  </a:cubicBezTo>
                  <a:cubicBezTo>
                    <a:pt x="19729" y="9345"/>
                    <a:pt x="18949" y="13027"/>
                    <a:pt x="18558" y="15236"/>
                  </a:cubicBezTo>
                  <a:cubicBezTo>
                    <a:pt x="18168" y="17445"/>
                    <a:pt x="18168" y="18181"/>
                    <a:pt x="18363" y="18795"/>
                  </a:cubicBezTo>
                  <a:cubicBezTo>
                    <a:pt x="18558" y="19409"/>
                    <a:pt x="18949" y="19900"/>
                    <a:pt x="19404" y="20022"/>
                  </a:cubicBezTo>
                  <a:cubicBezTo>
                    <a:pt x="19859" y="20145"/>
                    <a:pt x="20380" y="19900"/>
                    <a:pt x="20900" y="19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4706294" y="5401391"/>
              <a:ext cx="191864" cy="20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2" fill="norm" stroke="1" extrusionOk="0">
                  <a:moveTo>
                    <a:pt x="1304" y="9296"/>
                  </a:moveTo>
                  <a:cubicBezTo>
                    <a:pt x="3652" y="8621"/>
                    <a:pt x="5999" y="7946"/>
                    <a:pt x="7643" y="6934"/>
                  </a:cubicBezTo>
                  <a:cubicBezTo>
                    <a:pt x="9286" y="5921"/>
                    <a:pt x="10225" y="4571"/>
                    <a:pt x="10695" y="3334"/>
                  </a:cubicBezTo>
                  <a:cubicBezTo>
                    <a:pt x="11165" y="2096"/>
                    <a:pt x="11165" y="971"/>
                    <a:pt x="10578" y="409"/>
                  </a:cubicBezTo>
                  <a:cubicBezTo>
                    <a:pt x="9991" y="-154"/>
                    <a:pt x="8817" y="-154"/>
                    <a:pt x="7291" y="521"/>
                  </a:cubicBezTo>
                  <a:cubicBezTo>
                    <a:pt x="5765" y="1196"/>
                    <a:pt x="3886" y="2546"/>
                    <a:pt x="2478" y="5246"/>
                  </a:cubicBezTo>
                  <a:cubicBezTo>
                    <a:pt x="1069" y="7946"/>
                    <a:pt x="130" y="11996"/>
                    <a:pt x="12" y="14471"/>
                  </a:cubicBezTo>
                  <a:cubicBezTo>
                    <a:pt x="-105" y="16946"/>
                    <a:pt x="599" y="17846"/>
                    <a:pt x="2125" y="18184"/>
                  </a:cubicBezTo>
                  <a:cubicBezTo>
                    <a:pt x="3652" y="18521"/>
                    <a:pt x="5999" y="18296"/>
                    <a:pt x="8934" y="16496"/>
                  </a:cubicBezTo>
                  <a:cubicBezTo>
                    <a:pt x="11869" y="14696"/>
                    <a:pt x="15391" y="11321"/>
                    <a:pt x="17504" y="9184"/>
                  </a:cubicBezTo>
                  <a:cubicBezTo>
                    <a:pt x="19617" y="7046"/>
                    <a:pt x="20321" y="6146"/>
                    <a:pt x="20791" y="5134"/>
                  </a:cubicBezTo>
                  <a:cubicBezTo>
                    <a:pt x="21260" y="4121"/>
                    <a:pt x="21495" y="2996"/>
                    <a:pt x="21025" y="2209"/>
                  </a:cubicBezTo>
                  <a:cubicBezTo>
                    <a:pt x="20556" y="1421"/>
                    <a:pt x="19382" y="971"/>
                    <a:pt x="18208" y="746"/>
                  </a:cubicBezTo>
                  <a:cubicBezTo>
                    <a:pt x="17034" y="521"/>
                    <a:pt x="15860" y="521"/>
                    <a:pt x="15273" y="1084"/>
                  </a:cubicBezTo>
                  <a:cubicBezTo>
                    <a:pt x="14686" y="1646"/>
                    <a:pt x="14686" y="2771"/>
                    <a:pt x="15391" y="5134"/>
                  </a:cubicBezTo>
                  <a:cubicBezTo>
                    <a:pt x="16095" y="7496"/>
                    <a:pt x="17504" y="11096"/>
                    <a:pt x="18325" y="13459"/>
                  </a:cubicBezTo>
                  <a:cubicBezTo>
                    <a:pt x="19147" y="15821"/>
                    <a:pt x="19382" y="16946"/>
                    <a:pt x="19382" y="18071"/>
                  </a:cubicBezTo>
                  <a:cubicBezTo>
                    <a:pt x="19382" y="19196"/>
                    <a:pt x="19147" y="20321"/>
                    <a:pt x="18443" y="20884"/>
                  </a:cubicBezTo>
                  <a:cubicBezTo>
                    <a:pt x="17738" y="21446"/>
                    <a:pt x="16565" y="21446"/>
                    <a:pt x="15860" y="21221"/>
                  </a:cubicBezTo>
                  <a:cubicBezTo>
                    <a:pt x="15156" y="20996"/>
                    <a:pt x="14921" y="20546"/>
                    <a:pt x="14686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955466" y="5184045"/>
              <a:ext cx="130884" cy="38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15" fill="norm" stroke="1" extrusionOk="0">
                  <a:moveTo>
                    <a:pt x="18115" y="0"/>
                  </a:moveTo>
                  <a:cubicBezTo>
                    <a:pt x="14687" y="2919"/>
                    <a:pt x="11258" y="5838"/>
                    <a:pt x="8172" y="8932"/>
                  </a:cubicBezTo>
                  <a:cubicBezTo>
                    <a:pt x="5087" y="12026"/>
                    <a:pt x="2344" y="15295"/>
                    <a:pt x="972" y="17397"/>
                  </a:cubicBezTo>
                  <a:cubicBezTo>
                    <a:pt x="-399" y="19498"/>
                    <a:pt x="-399" y="20432"/>
                    <a:pt x="1487" y="20958"/>
                  </a:cubicBezTo>
                  <a:cubicBezTo>
                    <a:pt x="3372" y="21483"/>
                    <a:pt x="7144" y="21600"/>
                    <a:pt x="10744" y="21075"/>
                  </a:cubicBezTo>
                  <a:cubicBezTo>
                    <a:pt x="14344" y="20549"/>
                    <a:pt x="17772" y="19382"/>
                    <a:pt x="21201" y="1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4959349" y="5330095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588000" y="5406295"/>
              <a:ext cx="177800" cy="16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2150"/>
                  </a:moveTo>
                  <a:cubicBezTo>
                    <a:pt x="1286" y="12420"/>
                    <a:pt x="2571" y="12690"/>
                    <a:pt x="4371" y="11745"/>
                  </a:cubicBezTo>
                  <a:cubicBezTo>
                    <a:pt x="6171" y="10800"/>
                    <a:pt x="8486" y="8640"/>
                    <a:pt x="9771" y="6750"/>
                  </a:cubicBezTo>
                  <a:cubicBezTo>
                    <a:pt x="11057" y="4860"/>
                    <a:pt x="11314" y="3240"/>
                    <a:pt x="10929" y="2025"/>
                  </a:cubicBezTo>
                  <a:cubicBezTo>
                    <a:pt x="10543" y="810"/>
                    <a:pt x="9514" y="0"/>
                    <a:pt x="8486" y="0"/>
                  </a:cubicBezTo>
                  <a:cubicBezTo>
                    <a:pt x="7457" y="0"/>
                    <a:pt x="6429" y="810"/>
                    <a:pt x="4886" y="3780"/>
                  </a:cubicBezTo>
                  <a:cubicBezTo>
                    <a:pt x="3343" y="6750"/>
                    <a:pt x="1286" y="11880"/>
                    <a:pt x="900" y="15525"/>
                  </a:cubicBezTo>
                  <a:cubicBezTo>
                    <a:pt x="514" y="19170"/>
                    <a:pt x="1800" y="21330"/>
                    <a:pt x="5529" y="21465"/>
                  </a:cubicBezTo>
                  <a:cubicBezTo>
                    <a:pt x="9257" y="21600"/>
                    <a:pt x="15429" y="19710"/>
                    <a:pt x="2160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809029" y="5234845"/>
              <a:ext cx="4567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21184" y="0"/>
                  </a:moveTo>
                  <a:cubicBezTo>
                    <a:pt x="16275" y="272"/>
                    <a:pt x="11366" y="543"/>
                    <a:pt x="7439" y="1970"/>
                  </a:cubicBezTo>
                  <a:cubicBezTo>
                    <a:pt x="3511" y="3396"/>
                    <a:pt x="566" y="5977"/>
                    <a:pt x="75" y="9102"/>
                  </a:cubicBezTo>
                  <a:cubicBezTo>
                    <a:pt x="-416" y="12226"/>
                    <a:pt x="1548" y="15894"/>
                    <a:pt x="4493" y="18068"/>
                  </a:cubicBezTo>
                  <a:cubicBezTo>
                    <a:pt x="7439" y="20242"/>
                    <a:pt x="11366" y="20921"/>
                    <a:pt x="15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844963" y="5386806"/>
              <a:ext cx="92288" cy="15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097" fill="norm" stroke="1" extrusionOk="0">
                  <a:moveTo>
                    <a:pt x="2208" y="9315"/>
                  </a:moveTo>
                  <a:cubicBezTo>
                    <a:pt x="4128" y="10157"/>
                    <a:pt x="6048" y="10998"/>
                    <a:pt x="8448" y="10718"/>
                  </a:cubicBezTo>
                  <a:cubicBezTo>
                    <a:pt x="10848" y="10437"/>
                    <a:pt x="13728" y="9035"/>
                    <a:pt x="15168" y="7071"/>
                  </a:cubicBezTo>
                  <a:cubicBezTo>
                    <a:pt x="16608" y="5107"/>
                    <a:pt x="16608" y="2583"/>
                    <a:pt x="15168" y="1180"/>
                  </a:cubicBezTo>
                  <a:cubicBezTo>
                    <a:pt x="13728" y="-222"/>
                    <a:pt x="10848" y="-503"/>
                    <a:pt x="7728" y="1040"/>
                  </a:cubicBezTo>
                  <a:cubicBezTo>
                    <a:pt x="4608" y="2583"/>
                    <a:pt x="1248" y="5949"/>
                    <a:pt x="288" y="9315"/>
                  </a:cubicBezTo>
                  <a:cubicBezTo>
                    <a:pt x="-672" y="12681"/>
                    <a:pt x="768" y="16048"/>
                    <a:pt x="4608" y="18011"/>
                  </a:cubicBezTo>
                  <a:cubicBezTo>
                    <a:pt x="8448" y="19975"/>
                    <a:pt x="14688" y="20536"/>
                    <a:pt x="20928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5994870" y="5387245"/>
              <a:ext cx="17733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3800" y="0"/>
                  </a:moveTo>
                  <a:cubicBezTo>
                    <a:pt x="2772" y="6322"/>
                    <a:pt x="1743" y="12644"/>
                    <a:pt x="1100" y="16463"/>
                  </a:cubicBezTo>
                  <a:cubicBezTo>
                    <a:pt x="457" y="20283"/>
                    <a:pt x="200" y="21600"/>
                    <a:pt x="72" y="21600"/>
                  </a:cubicBezTo>
                  <a:cubicBezTo>
                    <a:pt x="-57" y="21600"/>
                    <a:pt x="-57" y="20283"/>
                    <a:pt x="457" y="17254"/>
                  </a:cubicBezTo>
                  <a:cubicBezTo>
                    <a:pt x="972" y="14224"/>
                    <a:pt x="2000" y="9483"/>
                    <a:pt x="2900" y="6585"/>
                  </a:cubicBezTo>
                  <a:cubicBezTo>
                    <a:pt x="3800" y="3688"/>
                    <a:pt x="4572" y="2634"/>
                    <a:pt x="5472" y="2502"/>
                  </a:cubicBezTo>
                  <a:cubicBezTo>
                    <a:pt x="6372" y="2371"/>
                    <a:pt x="7400" y="3161"/>
                    <a:pt x="8172" y="4873"/>
                  </a:cubicBezTo>
                  <a:cubicBezTo>
                    <a:pt x="8943" y="6585"/>
                    <a:pt x="9457" y="9220"/>
                    <a:pt x="9714" y="11195"/>
                  </a:cubicBezTo>
                  <a:cubicBezTo>
                    <a:pt x="9972" y="13171"/>
                    <a:pt x="9972" y="14488"/>
                    <a:pt x="10229" y="14356"/>
                  </a:cubicBezTo>
                  <a:cubicBezTo>
                    <a:pt x="10486" y="14224"/>
                    <a:pt x="11000" y="12644"/>
                    <a:pt x="11900" y="10668"/>
                  </a:cubicBezTo>
                  <a:cubicBezTo>
                    <a:pt x="12800" y="8693"/>
                    <a:pt x="14086" y="6322"/>
                    <a:pt x="15629" y="4741"/>
                  </a:cubicBezTo>
                  <a:cubicBezTo>
                    <a:pt x="17172" y="3161"/>
                    <a:pt x="18972" y="2371"/>
                    <a:pt x="20000" y="2634"/>
                  </a:cubicBezTo>
                  <a:cubicBezTo>
                    <a:pt x="21029" y="2898"/>
                    <a:pt x="21286" y="4215"/>
                    <a:pt x="21414" y="7507"/>
                  </a:cubicBezTo>
                  <a:cubicBezTo>
                    <a:pt x="21543" y="10800"/>
                    <a:pt x="21543" y="16068"/>
                    <a:pt x="21543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6195956" y="5402062"/>
              <a:ext cx="261995" cy="15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14" fill="norm" stroke="1" extrusionOk="0">
                  <a:moveTo>
                    <a:pt x="1171" y="9095"/>
                  </a:moveTo>
                  <a:cubicBezTo>
                    <a:pt x="2899" y="8526"/>
                    <a:pt x="4627" y="7958"/>
                    <a:pt x="5923" y="7389"/>
                  </a:cubicBezTo>
                  <a:cubicBezTo>
                    <a:pt x="7219" y="6821"/>
                    <a:pt x="8083" y="6253"/>
                    <a:pt x="8515" y="5116"/>
                  </a:cubicBezTo>
                  <a:cubicBezTo>
                    <a:pt x="8947" y="3979"/>
                    <a:pt x="8947" y="2274"/>
                    <a:pt x="8429" y="1279"/>
                  </a:cubicBezTo>
                  <a:cubicBezTo>
                    <a:pt x="7911" y="284"/>
                    <a:pt x="6874" y="0"/>
                    <a:pt x="5923" y="0"/>
                  </a:cubicBezTo>
                  <a:cubicBezTo>
                    <a:pt x="4973" y="0"/>
                    <a:pt x="4109" y="284"/>
                    <a:pt x="3072" y="3126"/>
                  </a:cubicBezTo>
                  <a:cubicBezTo>
                    <a:pt x="2035" y="5968"/>
                    <a:pt x="826" y="11368"/>
                    <a:pt x="307" y="14779"/>
                  </a:cubicBezTo>
                  <a:cubicBezTo>
                    <a:pt x="-211" y="18189"/>
                    <a:pt x="-38" y="19611"/>
                    <a:pt x="567" y="20463"/>
                  </a:cubicBezTo>
                  <a:cubicBezTo>
                    <a:pt x="1171" y="21316"/>
                    <a:pt x="2208" y="21600"/>
                    <a:pt x="4109" y="19611"/>
                  </a:cubicBezTo>
                  <a:cubicBezTo>
                    <a:pt x="6010" y="17621"/>
                    <a:pt x="8775" y="13358"/>
                    <a:pt x="10330" y="10516"/>
                  </a:cubicBezTo>
                  <a:cubicBezTo>
                    <a:pt x="11885" y="7674"/>
                    <a:pt x="12231" y="6253"/>
                    <a:pt x="12058" y="6821"/>
                  </a:cubicBezTo>
                  <a:cubicBezTo>
                    <a:pt x="11885" y="7389"/>
                    <a:pt x="11194" y="9947"/>
                    <a:pt x="10675" y="11937"/>
                  </a:cubicBezTo>
                  <a:cubicBezTo>
                    <a:pt x="10157" y="13926"/>
                    <a:pt x="9811" y="15347"/>
                    <a:pt x="9552" y="17053"/>
                  </a:cubicBezTo>
                  <a:cubicBezTo>
                    <a:pt x="9293" y="18758"/>
                    <a:pt x="9120" y="20747"/>
                    <a:pt x="9034" y="20747"/>
                  </a:cubicBezTo>
                  <a:cubicBezTo>
                    <a:pt x="8947" y="20747"/>
                    <a:pt x="8947" y="18758"/>
                    <a:pt x="9639" y="15774"/>
                  </a:cubicBezTo>
                  <a:cubicBezTo>
                    <a:pt x="10330" y="12789"/>
                    <a:pt x="11712" y="8811"/>
                    <a:pt x="12749" y="6253"/>
                  </a:cubicBezTo>
                  <a:cubicBezTo>
                    <a:pt x="13786" y="3695"/>
                    <a:pt x="14477" y="2558"/>
                    <a:pt x="15255" y="1705"/>
                  </a:cubicBezTo>
                  <a:cubicBezTo>
                    <a:pt x="16032" y="853"/>
                    <a:pt x="16896" y="284"/>
                    <a:pt x="17501" y="995"/>
                  </a:cubicBezTo>
                  <a:cubicBezTo>
                    <a:pt x="18106" y="1705"/>
                    <a:pt x="18451" y="3695"/>
                    <a:pt x="18624" y="5968"/>
                  </a:cubicBezTo>
                  <a:cubicBezTo>
                    <a:pt x="18797" y="8242"/>
                    <a:pt x="18797" y="10800"/>
                    <a:pt x="18538" y="12932"/>
                  </a:cubicBezTo>
                  <a:cubicBezTo>
                    <a:pt x="18279" y="15063"/>
                    <a:pt x="17760" y="16768"/>
                    <a:pt x="17674" y="16768"/>
                  </a:cubicBezTo>
                  <a:cubicBezTo>
                    <a:pt x="17587" y="16768"/>
                    <a:pt x="17933" y="15063"/>
                    <a:pt x="18624" y="12363"/>
                  </a:cubicBezTo>
                  <a:cubicBezTo>
                    <a:pt x="19315" y="9663"/>
                    <a:pt x="20352" y="5968"/>
                    <a:pt x="21389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6459272" y="5232728"/>
              <a:ext cx="939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7" fill="norm" stroke="1" extrusionOk="0">
                  <a:moveTo>
                    <a:pt x="16980" y="1234"/>
                  </a:moveTo>
                  <a:cubicBezTo>
                    <a:pt x="17940" y="617"/>
                    <a:pt x="18900" y="0"/>
                    <a:pt x="19140" y="0"/>
                  </a:cubicBezTo>
                  <a:cubicBezTo>
                    <a:pt x="19380" y="0"/>
                    <a:pt x="18900" y="617"/>
                    <a:pt x="16740" y="2530"/>
                  </a:cubicBezTo>
                  <a:cubicBezTo>
                    <a:pt x="14580" y="4443"/>
                    <a:pt x="10740" y="7653"/>
                    <a:pt x="7620" y="10553"/>
                  </a:cubicBezTo>
                  <a:cubicBezTo>
                    <a:pt x="4500" y="13454"/>
                    <a:pt x="2100" y="16046"/>
                    <a:pt x="900" y="17835"/>
                  </a:cubicBezTo>
                  <a:cubicBezTo>
                    <a:pt x="-300" y="19625"/>
                    <a:pt x="-300" y="20613"/>
                    <a:pt x="900" y="21106"/>
                  </a:cubicBezTo>
                  <a:cubicBezTo>
                    <a:pt x="2100" y="21600"/>
                    <a:pt x="4500" y="21600"/>
                    <a:pt x="8100" y="21106"/>
                  </a:cubicBezTo>
                  <a:cubicBezTo>
                    <a:pt x="11700" y="20613"/>
                    <a:pt x="16500" y="19625"/>
                    <a:pt x="21300" y="18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6427967" y="5393595"/>
              <a:ext cx="144283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118" fill="norm" stroke="1" extrusionOk="0">
                  <a:moveTo>
                    <a:pt x="2520" y="14400"/>
                  </a:moveTo>
                  <a:cubicBezTo>
                    <a:pt x="977" y="16800"/>
                    <a:pt x="-566" y="19200"/>
                    <a:pt x="205" y="20400"/>
                  </a:cubicBezTo>
                  <a:cubicBezTo>
                    <a:pt x="977" y="21600"/>
                    <a:pt x="4063" y="21600"/>
                    <a:pt x="7920" y="18000"/>
                  </a:cubicBezTo>
                  <a:cubicBezTo>
                    <a:pt x="11777" y="14400"/>
                    <a:pt x="16405" y="7200"/>
                    <a:pt x="21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7095893" y="5222145"/>
              <a:ext cx="409807" cy="66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36" fill="norm" stroke="1" extrusionOk="0">
                  <a:moveTo>
                    <a:pt x="5858" y="8255"/>
                  </a:moveTo>
                  <a:cubicBezTo>
                    <a:pt x="5747" y="7911"/>
                    <a:pt x="5635" y="7567"/>
                    <a:pt x="5246" y="7395"/>
                  </a:cubicBezTo>
                  <a:cubicBezTo>
                    <a:pt x="4856" y="7223"/>
                    <a:pt x="4188" y="7223"/>
                    <a:pt x="3353" y="7670"/>
                  </a:cubicBezTo>
                  <a:cubicBezTo>
                    <a:pt x="2518" y="8117"/>
                    <a:pt x="1516" y="9011"/>
                    <a:pt x="903" y="9631"/>
                  </a:cubicBezTo>
                  <a:cubicBezTo>
                    <a:pt x="291" y="10250"/>
                    <a:pt x="68" y="10594"/>
                    <a:pt x="13" y="10972"/>
                  </a:cubicBezTo>
                  <a:cubicBezTo>
                    <a:pt x="-43" y="11350"/>
                    <a:pt x="68" y="11763"/>
                    <a:pt x="848" y="11935"/>
                  </a:cubicBezTo>
                  <a:cubicBezTo>
                    <a:pt x="1627" y="12107"/>
                    <a:pt x="3075" y="12038"/>
                    <a:pt x="4021" y="11006"/>
                  </a:cubicBezTo>
                  <a:cubicBezTo>
                    <a:pt x="4967" y="9975"/>
                    <a:pt x="5413" y="7980"/>
                    <a:pt x="5635" y="6741"/>
                  </a:cubicBezTo>
                  <a:cubicBezTo>
                    <a:pt x="5858" y="5503"/>
                    <a:pt x="5858" y="5022"/>
                    <a:pt x="6637" y="4471"/>
                  </a:cubicBezTo>
                  <a:cubicBezTo>
                    <a:pt x="7417" y="3921"/>
                    <a:pt x="8976" y="3302"/>
                    <a:pt x="10757" y="2614"/>
                  </a:cubicBezTo>
                  <a:cubicBezTo>
                    <a:pt x="12538" y="1926"/>
                    <a:pt x="14543" y="1169"/>
                    <a:pt x="15879" y="688"/>
                  </a:cubicBezTo>
                  <a:cubicBezTo>
                    <a:pt x="17215" y="206"/>
                    <a:pt x="17883" y="0"/>
                    <a:pt x="18439" y="0"/>
                  </a:cubicBezTo>
                  <a:cubicBezTo>
                    <a:pt x="18996" y="0"/>
                    <a:pt x="19442" y="206"/>
                    <a:pt x="19275" y="894"/>
                  </a:cubicBezTo>
                  <a:cubicBezTo>
                    <a:pt x="19108" y="1582"/>
                    <a:pt x="18328" y="2752"/>
                    <a:pt x="17159" y="4540"/>
                  </a:cubicBezTo>
                  <a:cubicBezTo>
                    <a:pt x="15990" y="6329"/>
                    <a:pt x="14431" y="8736"/>
                    <a:pt x="13039" y="11178"/>
                  </a:cubicBezTo>
                  <a:cubicBezTo>
                    <a:pt x="11648" y="13620"/>
                    <a:pt x="10423" y="16097"/>
                    <a:pt x="9811" y="17713"/>
                  </a:cubicBezTo>
                  <a:cubicBezTo>
                    <a:pt x="9198" y="19330"/>
                    <a:pt x="9198" y="20087"/>
                    <a:pt x="9365" y="20603"/>
                  </a:cubicBezTo>
                  <a:cubicBezTo>
                    <a:pt x="9532" y="21118"/>
                    <a:pt x="9866" y="21394"/>
                    <a:pt x="10312" y="21497"/>
                  </a:cubicBezTo>
                  <a:cubicBezTo>
                    <a:pt x="10757" y="21600"/>
                    <a:pt x="11314" y="21531"/>
                    <a:pt x="12093" y="20912"/>
                  </a:cubicBezTo>
                  <a:cubicBezTo>
                    <a:pt x="12872" y="20293"/>
                    <a:pt x="13875" y="19124"/>
                    <a:pt x="14264" y="17954"/>
                  </a:cubicBezTo>
                  <a:cubicBezTo>
                    <a:pt x="14654" y="16785"/>
                    <a:pt x="14431" y="15615"/>
                    <a:pt x="14042" y="14859"/>
                  </a:cubicBezTo>
                  <a:cubicBezTo>
                    <a:pt x="13652" y="14102"/>
                    <a:pt x="13095" y="13758"/>
                    <a:pt x="12705" y="13414"/>
                  </a:cubicBezTo>
                  <a:cubicBezTo>
                    <a:pt x="12316" y="13070"/>
                    <a:pt x="12093" y="12726"/>
                    <a:pt x="12316" y="12451"/>
                  </a:cubicBezTo>
                  <a:cubicBezTo>
                    <a:pt x="12538" y="12176"/>
                    <a:pt x="13206" y="11969"/>
                    <a:pt x="14821" y="11660"/>
                  </a:cubicBezTo>
                  <a:cubicBezTo>
                    <a:pt x="16435" y="11350"/>
                    <a:pt x="18996" y="10938"/>
                    <a:pt x="21557" y="1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8128000" y="5253895"/>
              <a:ext cx="635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235"/>
                    <a:pt x="11520" y="6470"/>
                    <a:pt x="7920" y="10070"/>
                  </a:cubicBezTo>
                  <a:cubicBezTo>
                    <a:pt x="4320" y="13670"/>
                    <a:pt x="2160" y="17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8070850" y="5220420"/>
              <a:ext cx="249436" cy="42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2" fill="norm" stroke="1" extrusionOk="0">
                  <a:moveTo>
                    <a:pt x="4860" y="3652"/>
                  </a:moveTo>
                  <a:cubicBezTo>
                    <a:pt x="4860" y="2680"/>
                    <a:pt x="4860" y="1708"/>
                    <a:pt x="5220" y="1006"/>
                  </a:cubicBezTo>
                  <a:cubicBezTo>
                    <a:pt x="5580" y="304"/>
                    <a:pt x="6300" y="-128"/>
                    <a:pt x="8280" y="34"/>
                  </a:cubicBezTo>
                  <a:cubicBezTo>
                    <a:pt x="10260" y="196"/>
                    <a:pt x="13500" y="952"/>
                    <a:pt x="16020" y="2572"/>
                  </a:cubicBezTo>
                  <a:cubicBezTo>
                    <a:pt x="18540" y="4192"/>
                    <a:pt x="20340" y="6676"/>
                    <a:pt x="20970" y="9214"/>
                  </a:cubicBezTo>
                  <a:cubicBezTo>
                    <a:pt x="21600" y="11752"/>
                    <a:pt x="21060" y="14344"/>
                    <a:pt x="18630" y="16342"/>
                  </a:cubicBezTo>
                  <a:cubicBezTo>
                    <a:pt x="16200" y="18340"/>
                    <a:pt x="11880" y="19744"/>
                    <a:pt x="8460" y="20500"/>
                  </a:cubicBezTo>
                  <a:cubicBezTo>
                    <a:pt x="5040" y="21256"/>
                    <a:pt x="2520" y="21364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0" y="6320695"/>
              <a:ext cx="66611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58" y="13714"/>
                    <a:pt x="316" y="13029"/>
                    <a:pt x="525" y="12686"/>
                  </a:cubicBezTo>
                  <a:cubicBezTo>
                    <a:pt x="734" y="12343"/>
                    <a:pt x="995" y="12343"/>
                    <a:pt x="1266" y="12000"/>
                  </a:cubicBezTo>
                  <a:cubicBezTo>
                    <a:pt x="1537" y="11657"/>
                    <a:pt x="1819" y="10971"/>
                    <a:pt x="2083" y="10286"/>
                  </a:cubicBezTo>
                  <a:cubicBezTo>
                    <a:pt x="2347" y="9600"/>
                    <a:pt x="2594" y="8914"/>
                    <a:pt x="2855" y="8400"/>
                  </a:cubicBezTo>
                  <a:cubicBezTo>
                    <a:pt x="3116" y="7886"/>
                    <a:pt x="3391" y="7543"/>
                    <a:pt x="3638" y="7371"/>
                  </a:cubicBezTo>
                  <a:cubicBezTo>
                    <a:pt x="3885" y="7200"/>
                    <a:pt x="4104" y="7200"/>
                    <a:pt x="4328" y="7200"/>
                  </a:cubicBezTo>
                  <a:cubicBezTo>
                    <a:pt x="4551" y="7200"/>
                    <a:pt x="4777" y="7200"/>
                    <a:pt x="5021" y="7200"/>
                  </a:cubicBezTo>
                  <a:cubicBezTo>
                    <a:pt x="5264" y="7200"/>
                    <a:pt x="5525" y="7200"/>
                    <a:pt x="5796" y="7200"/>
                  </a:cubicBezTo>
                  <a:cubicBezTo>
                    <a:pt x="6067" y="7200"/>
                    <a:pt x="6349" y="7200"/>
                    <a:pt x="6637" y="7029"/>
                  </a:cubicBezTo>
                  <a:cubicBezTo>
                    <a:pt x="6925" y="6857"/>
                    <a:pt x="7221" y="6514"/>
                    <a:pt x="7461" y="6343"/>
                  </a:cubicBezTo>
                  <a:cubicBezTo>
                    <a:pt x="7701" y="6171"/>
                    <a:pt x="7886" y="6171"/>
                    <a:pt x="8051" y="6000"/>
                  </a:cubicBezTo>
                  <a:cubicBezTo>
                    <a:pt x="8216" y="5829"/>
                    <a:pt x="8360" y="5486"/>
                    <a:pt x="8614" y="5143"/>
                  </a:cubicBezTo>
                  <a:cubicBezTo>
                    <a:pt x="8868" y="4800"/>
                    <a:pt x="9232" y="4457"/>
                    <a:pt x="9503" y="4114"/>
                  </a:cubicBezTo>
                  <a:cubicBezTo>
                    <a:pt x="9774" y="3771"/>
                    <a:pt x="9952" y="3429"/>
                    <a:pt x="10244" y="2914"/>
                  </a:cubicBezTo>
                  <a:cubicBezTo>
                    <a:pt x="10536" y="2400"/>
                    <a:pt x="10941" y="1714"/>
                    <a:pt x="11236" y="1371"/>
                  </a:cubicBezTo>
                  <a:cubicBezTo>
                    <a:pt x="11531" y="1029"/>
                    <a:pt x="11716" y="1029"/>
                    <a:pt x="11919" y="857"/>
                  </a:cubicBezTo>
                  <a:cubicBezTo>
                    <a:pt x="12121" y="686"/>
                    <a:pt x="12341" y="343"/>
                    <a:pt x="12554" y="171"/>
                  </a:cubicBezTo>
                  <a:cubicBezTo>
                    <a:pt x="12766" y="0"/>
                    <a:pt x="12972" y="0"/>
                    <a:pt x="13278" y="0"/>
                  </a:cubicBezTo>
                  <a:cubicBezTo>
                    <a:pt x="13583" y="0"/>
                    <a:pt x="13988" y="0"/>
                    <a:pt x="14304" y="171"/>
                  </a:cubicBezTo>
                  <a:cubicBezTo>
                    <a:pt x="14620" y="343"/>
                    <a:pt x="14846" y="686"/>
                    <a:pt x="15062" y="1029"/>
                  </a:cubicBezTo>
                  <a:cubicBezTo>
                    <a:pt x="15279" y="1371"/>
                    <a:pt x="15484" y="1714"/>
                    <a:pt x="15797" y="2400"/>
                  </a:cubicBezTo>
                  <a:cubicBezTo>
                    <a:pt x="16109" y="3086"/>
                    <a:pt x="16528" y="4114"/>
                    <a:pt x="16847" y="4800"/>
                  </a:cubicBezTo>
                  <a:cubicBezTo>
                    <a:pt x="17166" y="5486"/>
                    <a:pt x="17386" y="5829"/>
                    <a:pt x="17701" y="6686"/>
                  </a:cubicBezTo>
                  <a:cubicBezTo>
                    <a:pt x="18017" y="7543"/>
                    <a:pt x="18429" y="8914"/>
                    <a:pt x="18831" y="10286"/>
                  </a:cubicBezTo>
                  <a:cubicBezTo>
                    <a:pt x="19232" y="11657"/>
                    <a:pt x="19623" y="13029"/>
                    <a:pt x="19912" y="14057"/>
                  </a:cubicBezTo>
                  <a:cubicBezTo>
                    <a:pt x="20200" y="15086"/>
                    <a:pt x="20385" y="15771"/>
                    <a:pt x="20649" y="16971"/>
                  </a:cubicBezTo>
                  <a:cubicBezTo>
                    <a:pt x="20914" y="18171"/>
                    <a:pt x="21257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1225" y="6619145"/>
              <a:ext cx="18626" cy="33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6" fill="norm" stroke="1" extrusionOk="0">
                  <a:moveTo>
                    <a:pt x="6718" y="0"/>
                  </a:moveTo>
                  <a:cubicBezTo>
                    <a:pt x="6718" y="5769"/>
                    <a:pt x="6718" y="11538"/>
                    <a:pt x="5518" y="14758"/>
                  </a:cubicBezTo>
                  <a:cubicBezTo>
                    <a:pt x="4318" y="17978"/>
                    <a:pt x="1918" y="18648"/>
                    <a:pt x="718" y="19520"/>
                  </a:cubicBezTo>
                  <a:cubicBezTo>
                    <a:pt x="-482" y="20393"/>
                    <a:pt x="-482" y="21466"/>
                    <a:pt x="3118" y="21533"/>
                  </a:cubicBezTo>
                  <a:cubicBezTo>
                    <a:pt x="6718" y="21600"/>
                    <a:pt x="13918" y="20661"/>
                    <a:pt x="2111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9165" y="6663595"/>
              <a:ext cx="10403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5185" y="3600"/>
                    <a:pt x="9137" y="7200"/>
                    <a:pt x="5249" y="9318"/>
                  </a:cubicBezTo>
                  <a:cubicBezTo>
                    <a:pt x="1361" y="11435"/>
                    <a:pt x="-367" y="12071"/>
                    <a:pt x="65" y="13659"/>
                  </a:cubicBezTo>
                  <a:cubicBezTo>
                    <a:pt x="497" y="15247"/>
                    <a:pt x="3089" y="17788"/>
                    <a:pt x="5465" y="19271"/>
                  </a:cubicBezTo>
                  <a:cubicBezTo>
                    <a:pt x="7841" y="20753"/>
                    <a:pt x="10001" y="21176"/>
                    <a:pt x="12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292100" y="6739795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298450" y="6828695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566158" y="6645029"/>
              <a:ext cx="137246" cy="25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81" fill="norm" stroke="1" extrusionOk="0">
                  <a:moveTo>
                    <a:pt x="13589" y="5850"/>
                  </a:moveTo>
                  <a:cubicBezTo>
                    <a:pt x="13917" y="4958"/>
                    <a:pt x="14244" y="4065"/>
                    <a:pt x="14244" y="2905"/>
                  </a:cubicBezTo>
                  <a:cubicBezTo>
                    <a:pt x="14244" y="1745"/>
                    <a:pt x="13917" y="317"/>
                    <a:pt x="11953" y="49"/>
                  </a:cubicBezTo>
                  <a:cubicBezTo>
                    <a:pt x="9989" y="-219"/>
                    <a:pt x="6389" y="674"/>
                    <a:pt x="4099" y="1477"/>
                  </a:cubicBezTo>
                  <a:cubicBezTo>
                    <a:pt x="1808" y="2280"/>
                    <a:pt x="826" y="2994"/>
                    <a:pt x="335" y="3798"/>
                  </a:cubicBezTo>
                  <a:cubicBezTo>
                    <a:pt x="-156" y="4601"/>
                    <a:pt x="-156" y="5493"/>
                    <a:pt x="662" y="6029"/>
                  </a:cubicBezTo>
                  <a:cubicBezTo>
                    <a:pt x="1480" y="6564"/>
                    <a:pt x="3117" y="6743"/>
                    <a:pt x="5899" y="6386"/>
                  </a:cubicBezTo>
                  <a:cubicBezTo>
                    <a:pt x="8680" y="6029"/>
                    <a:pt x="12608" y="5136"/>
                    <a:pt x="15389" y="4512"/>
                  </a:cubicBezTo>
                  <a:cubicBezTo>
                    <a:pt x="18171" y="3887"/>
                    <a:pt x="19808" y="3530"/>
                    <a:pt x="20626" y="4065"/>
                  </a:cubicBezTo>
                  <a:cubicBezTo>
                    <a:pt x="21444" y="4601"/>
                    <a:pt x="21444" y="6029"/>
                    <a:pt x="20462" y="9064"/>
                  </a:cubicBezTo>
                  <a:cubicBezTo>
                    <a:pt x="19480" y="12098"/>
                    <a:pt x="17517" y="16740"/>
                    <a:pt x="15553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806449" y="6650895"/>
              <a:ext cx="88901" cy="21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3115"/>
                  </a:moveTo>
                  <a:cubicBezTo>
                    <a:pt x="21600" y="2077"/>
                    <a:pt x="21600" y="1038"/>
                    <a:pt x="20314" y="519"/>
                  </a:cubicBezTo>
                  <a:cubicBezTo>
                    <a:pt x="19029" y="0"/>
                    <a:pt x="16457" y="0"/>
                    <a:pt x="13886" y="0"/>
                  </a:cubicBezTo>
                  <a:cubicBezTo>
                    <a:pt x="11314" y="0"/>
                    <a:pt x="8743" y="0"/>
                    <a:pt x="6429" y="312"/>
                  </a:cubicBezTo>
                  <a:cubicBezTo>
                    <a:pt x="4114" y="623"/>
                    <a:pt x="2057" y="1246"/>
                    <a:pt x="2829" y="2908"/>
                  </a:cubicBezTo>
                  <a:cubicBezTo>
                    <a:pt x="3600" y="4569"/>
                    <a:pt x="7200" y="7269"/>
                    <a:pt x="10286" y="10073"/>
                  </a:cubicBezTo>
                  <a:cubicBezTo>
                    <a:pt x="13371" y="12877"/>
                    <a:pt x="15943" y="15785"/>
                    <a:pt x="16200" y="17654"/>
                  </a:cubicBezTo>
                  <a:cubicBezTo>
                    <a:pt x="16457" y="19523"/>
                    <a:pt x="14400" y="20354"/>
                    <a:pt x="12086" y="20873"/>
                  </a:cubicBezTo>
                  <a:cubicBezTo>
                    <a:pt x="9771" y="21392"/>
                    <a:pt x="7200" y="21600"/>
                    <a:pt x="5143" y="21185"/>
                  </a:cubicBezTo>
                  <a:cubicBezTo>
                    <a:pt x="3086" y="20769"/>
                    <a:pt x="1543" y="19731"/>
                    <a:pt x="0" y="18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819149" y="6644545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028700" y="6898545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711043" y="6606445"/>
              <a:ext cx="980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71"/>
                    <a:pt x="-1585" y="10543"/>
                    <a:pt x="575" y="14143"/>
                  </a:cubicBezTo>
                  <a:cubicBezTo>
                    <a:pt x="2735" y="17743"/>
                    <a:pt x="11375" y="1967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828800" y="6657245"/>
              <a:ext cx="127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50"/>
                    <a:pt x="0" y="12300"/>
                    <a:pt x="3600" y="15900"/>
                  </a:cubicBezTo>
                  <a:cubicBezTo>
                    <a:pt x="7200" y="19500"/>
                    <a:pt x="14400" y="20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797050" y="6650474"/>
              <a:ext cx="175684" cy="30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041" fill="norm" stroke="1" extrusionOk="0">
                  <a:moveTo>
                    <a:pt x="0" y="2638"/>
                  </a:moveTo>
                  <a:cubicBezTo>
                    <a:pt x="508" y="1913"/>
                    <a:pt x="1016" y="1189"/>
                    <a:pt x="2668" y="609"/>
                  </a:cubicBezTo>
                  <a:cubicBezTo>
                    <a:pt x="4320" y="29"/>
                    <a:pt x="7115" y="-406"/>
                    <a:pt x="10292" y="609"/>
                  </a:cubicBezTo>
                  <a:cubicBezTo>
                    <a:pt x="13468" y="1624"/>
                    <a:pt x="17026" y="4088"/>
                    <a:pt x="19059" y="6552"/>
                  </a:cubicBezTo>
                  <a:cubicBezTo>
                    <a:pt x="21092" y="9017"/>
                    <a:pt x="21600" y="11481"/>
                    <a:pt x="20584" y="13583"/>
                  </a:cubicBezTo>
                  <a:cubicBezTo>
                    <a:pt x="19567" y="15685"/>
                    <a:pt x="17026" y="17425"/>
                    <a:pt x="14993" y="18585"/>
                  </a:cubicBezTo>
                  <a:cubicBezTo>
                    <a:pt x="12960" y="19744"/>
                    <a:pt x="11435" y="20324"/>
                    <a:pt x="9911" y="20687"/>
                  </a:cubicBezTo>
                  <a:cubicBezTo>
                    <a:pt x="8386" y="21049"/>
                    <a:pt x="6861" y="21194"/>
                    <a:pt x="5972" y="20832"/>
                  </a:cubicBezTo>
                  <a:cubicBezTo>
                    <a:pt x="5082" y="20469"/>
                    <a:pt x="4828" y="19599"/>
                    <a:pt x="4574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123793" y="6581045"/>
              <a:ext cx="98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260600" y="6739795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311400" y="6854095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647933" y="6629904"/>
              <a:ext cx="158767" cy="21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44" fill="norm" stroke="1" extrusionOk="0">
                  <a:moveTo>
                    <a:pt x="3368" y="3338"/>
                  </a:moveTo>
                  <a:cubicBezTo>
                    <a:pt x="4210" y="2290"/>
                    <a:pt x="5051" y="1241"/>
                    <a:pt x="6314" y="612"/>
                  </a:cubicBezTo>
                  <a:cubicBezTo>
                    <a:pt x="7576" y="-17"/>
                    <a:pt x="9259" y="-227"/>
                    <a:pt x="11363" y="297"/>
                  </a:cubicBezTo>
                  <a:cubicBezTo>
                    <a:pt x="13467" y="822"/>
                    <a:pt x="15992" y="2080"/>
                    <a:pt x="15851" y="4701"/>
                  </a:cubicBezTo>
                  <a:cubicBezTo>
                    <a:pt x="15711" y="7323"/>
                    <a:pt x="12906" y="11307"/>
                    <a:pt x="10101" y="14033"/>
                  </a:cubicBezTo>
                  <a:cubicBezTo>
                    <a:pt x="7296" y="16759"/>
                    <a:pt x="4490" y="18227"/>
                    <a:pt x="2527" y="19276"/>
                  </a:cubicBezTo>
                  <a:cubicBezTo>
                    <a:pt x="563" y="20324"/>
                    <a:pt x="-559" y="20954"/>
                    <a:pt x="283" y="21163"/>
                  </a:cubicBezTo>
                  <a:cubicBezTo>
                    <a:pt x="1124" y="21373"/>
                    <a:pt x="3929" y="21163"/>
                    <a:pt x="7716" y="20639"/>
                  </a:cubicBezTo>
                  <a:cubicBezTo>
                    <a:pt x="11503" y="20115"/>
                    <a:pt x="16272" y="19276"/>
                    <a:pt x="21041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894674" y="6684107"/>
              <a:ext cx="148174" cy="12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0446" fill="norm" stroke="1" extrusionOk="0">
                  <a:moveTo>
                    <a:pt x="16996" y="805"/>
                  </a:moveTo>
                  <a:cubicBezTo>
                    <a:pt x="13445" y="108"/>
                    <a:pt x="9894" y="-589"/>
                    <a:pt x="6935" y="805"/>
                  </a:cubicBezTo>
                  <a:cubicBezTo>
                    <a:pt x="3976" y="2198"/>
                    <a:pt x="1609" y="5682"/>
                    <a:pt x="574" y="9166"/>
                  </a:cubicBezTo>
                  <a:cubicBezTo>
                    <a:pt x="-462" y="12650"/>
                    <a:pt x="-166" y="16134"/>
                    <a:pt x="2053" y="18224"/>
                  </a:cubicBezTo>
                  <a:cubicBezTo>
                    <a:pt x="4272" y="20314"/>
                    <a:pt x="8415" y="21011"/>
                    <a:pt x="11965" y="19966"/>
                  </a:cubicBezTo>
                  <a:cubicBezTo>
                    <a:pt x="15516" y="18921"/>
                    <a:pt x="18475" y="16134"/>
                    <a:pt x="19806" y="12824"/>
                  </a:cubicBezTo>
                  <a:cubicBezTo>
                    <a:pt x="21138" y="9514"/>
                    <a:pt x="20842" y="5682"/>
                    <a:pt x="19954" y="3417"/>
                  </a:cubicBezTo>
                  <a:cubicBezTo>
                    <a:pt x="19067" y="1153"/>
                    <a:pt x="17587" y="456"/>
                    <a:pt x="16108" y="456"/>
                  </a:cubicBezTo>
                  <a:cubicBezTo>
                    <a:pt x="14628" y="456"/>
                    <a:pt x="13149" y="1153"/>
                    <a:pt x="13149" y="2372"/>
                  </a:cubicBezTo>
                  <a:cubicBezTo>
                    <a:pt x="13149" y="3592"/>
                    <a:pt x="14628" y="5334"/>
                    <a:pt x="16108" y="7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093933" y="6720745"/>
              <a:ext cx="246013" cy="12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833" fill="norm" stroke="1" extrusionOk="0">
                  <a:moveTo>
                    <a:pt x="9675" y="0"/>
                  </a:moveTo>
                  <a:cubicBezTo>
                    <a:pt x="6952" y="3187"/>
                    <a:pt x="4229" y="6374"/>
                    <a:pt x="2596" y="8852"/>
                  </a:cubicBezTo>
                  <a:cubicBezTo>
                    <a:pt x="962" y="11331"/>
                    <a:pt x="418" y="13102"/>
                    <a:pt x="145" y="14872"/>
                  </a:cubicBezTo>
                  <a:cubicBezTo>
                    <a:pt x="-127" y="16643"/>
                    <a:pt x="-127" y="18413"/>
                    <a:pt x="1144" y="19652"/>
                  </a:cubicBezTo>
                  <a:cubicBezTo>
                    <a:pt x="2414" y="20892"/>
                    <a:pt x="4955" y="21600"/>
                    <a:pt x="8495" y="19475"/>
                  </a:cubicBezTo>
                  <a:cubicBezTo>
                    <a:pt x="12034" y="17351"/>
                    <a:pt x="16572" y="12393"/>
                    <a:pt x="18932" y="9030"/>
                  </a:cubicBezTo>
                  <a:cubicBezTo>
                    <a:pt x="21291" y="5666"/>
                    <a:pt x="21473" y="3895"/>
                    <a:pt x="20656" y="2479"/>
                  </a:cubicBezTo>
                  <a:cubicBezTo>
                    <a:pt x="19839" y="1062"/>
                    <a:pt x="18024" y="0"/>
                    <a:pt x="15755" y="0"/>
                  </a:cubicBezTo>
                  <a:cubicBezTo>
                    <a:pt x="13486" y="0"/>
                    <a:pt x="10764" y="1062"/>
                    <a:pt x="8041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758950" y="7444645"/>
              <a:ext cx="400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4" y="15429"/>
                    <a:pt x="6629" y="9257"/>
                    <a:pt x="10229" y="5657"/>
                  </a:cubicBezTo>
                  <a:cubicBezTo>
                    <a:pt x="13829" y="2057"/>
                    <a:pt x="1771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876339" y="7457345"/>
              <a:ext cx="365211" cy="10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7" fill="norm" stroke="1" extrusionOk="0">
                  <a:moveTo>
                    <a:pt x="1316" y="20736"/>
                  </a:moveTo>
                  <a:cubicBezTo>
                    <a:pt x="692" y="21168"/>
                    <a:pt x="68" y="21600"/>
                    <a:pt x="5" y="21168"/>
                  </a:cubicBezTo>
                  <a:cubicBezTo>
                    <a:pt x="-57" y="20736"/>
                    <a:pt x="442" y="19440"/>
                    <a:pt x="2378" y="17280"/>
                  </a:cubicBezTo>
                  <a:cubicBezTo>
                    <a:pt x="4313" y="15120"/>
                    <a:pt x="7684" y="12096"/>
                    <a:pt x="11118" y="9072"/>
                  </a:cubicBezTo>
                  <a:cubicBezTo>
                    <a:pt x="14551" y="6048"/>
                    <a:pt x="18047" y="3024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131154" y="7352902"/>
              <a:ext cx="152221" cy="21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59" fill="norm" stroke="1" extrusionOk="0">
                  <a:moveTo>
                    <a:pt x="2061" y="1570"/>
                  </a:moveTo>
                  <a:cubicBezTo>
                    <a:pt x="909" y="928"/>
                    <a:pt x="-243" y="287"/>
                    <a:pt x="45" y="73"/>
                  </a:cubicBezTo>
                  <a:cubicBezTo>
                    <a:pt x="333" y="-141"/>
                    <a:pt x="2061" y="73"/>
                    <a:pt x="5661" y="1249"/>
                  </a:cubicBezTo>
                  <a:cubicBezTo>
                    <a:pt x="9261" y="2425"/>
                    <a:pt x="14733" y="4564"/>
                    <a:pt x="17757" y="6703"/>
                  </a:cubicBezTo>
                  <a:cubicBezTo>
                    <a:pt x="20781" y="8841"/>
                    <a:pt x="21357" y="10980"/>
                    <a:pt x="20061" y="13439"/>
                  </a:cubicBezTo>
                  <a:cubicBezTo>
                    <a:pt x="18765" y="15899"/>
                    <a:pt x="15597" y="18679"/>
                    <a:pt x="12429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811670" y="6136545"/>
              <a:ext cx="1971096" cy="12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42" fill="norm" stroke="1" extrusionOk="0">
                  <a:moveTo>
                    <a:pt x="637" y="10055"/>
                  </a:moveTo>
                  <a:cubicBezTo>
                    <a:pt x="1633" y="10055"/>
                    <a:pt x="2628" y="10055"/>
                    <a:pt x="3612" y="9869"/>
                  </a:cubicBezTo>
                  <a:cubicBezTo>
                    <a:pt x="4596" y="9683"/>
                    <a:pt x="5568" y="9310"/>
                    <a:pt x="6518" y="8752"/>
                  </a:cubicBezTo>
                  <a:cubicBezTo>
                    <a:pt x="7467" y="8193"/>
                    <a:pt x="8393" y="7448"/>
                    <a:pt x="9261" y="6703"/>
                  </a:cubicBezTo>
                  <a:cubicBezTo>
                    <a:pt x="10129" y="5959"/>
                    <a:pt x="10939" y="5214"/>
                    <a:pt x="11773" y="4469"/>
                  </a:cubicBezTo>
                  <a:cubicBezTo>
                    <a:pt x="12606" y="3724"/>
                    <a:pt x="13463" y="2979"/>
                    <a:pt x="14343" y="2607"/>
                  </a:cubicBezTo>
                  <a:cubicBezTo>
                    <a:pt x="15222" y="2234"/>
                    <a:pt x="16125" y="2234"/>
                    <a:pt x="17005" y="2048"/>
                  </a:cubicBezTo>
                  <a:cubicBezTo>
                    <a:pt x="17885" y="1862"/>
                    <a:pt x="18741" y="1490"/>
                    <a:pt x="19413" y="1303"/>
                  </a:cubicBezTo>
                  <a:cubicBezTo>
                    <a:pt x="20084" y="1117"/>
                    <a:pt x="20570" y="1117"/>
                    <a:pt x="20929" y="931"/>
                  </a:cubicBezTo>
                  <a:cubicBezTo>
                    <a:pt x="21288" y="745"/>
                    <a:pt x="21520" y="372"/>
                    <a:pt x="21554" y="186"/>
                  </a:cubicBezTo>
                  <a:cubicBezTo>
                    <a:pt x="21589" y="0"/>
                    <a:pt x="21427" y="0"/>
                    <a:pt x="20837" y="0"/>
                  </a:cubicBezTo>
                  <a:cubicBezTo>
                    <a:pt x="20246" y="0"/>
                    <a:pt x="19228" y="0"/>
                    <a:pt x="18325" y="0"/>
                  </a:cubicBezTo>
                  <a:cubicBezTo>
                    <a:pt x="17422" y="0"/>
                    <a:pt x="16635" y="0"/>
                    <a:pt x="15790" y="186"/>
                  </a:cubicBezTo>
                  <a:cubicBezTo>
                    <a:pt x="14945" y="372"/>
                    <a:pt x="14042" y="745"/>
                    <a:pt x="13162" y="1117"/>
                  </a:cubicBezTo>
                  <a:cubicBezTo>
                    <a:pt x="12282" y="1490"/>
                    <a:pt x="11426" y="1862"/>
                    <a:pt x="10592" y="2234"/>
                  </a:cubicBezTo>
                  <a:cubicBezTo>
                    <a:pt x="9759" y="2607"/>
                    <a:pt x="8948" y="2979"/>
                    <a:pt x="8138" y="3538"/>
                  </a:cubicBezTo>
                  <a:cubicBezTo>
                    <a:pt x="7328" y="4097"/>
                    <a:pt x="6518" y="4841"/>
                    <a:pt x="5661" y="5959"/>
                  </a:cubicBezTo>
                  <a:cubicBezTo>
                    <a:pt x="4804" y="7076"/>
                    <a:pt x="3902" y="8566"/>
                    <a:pt x="2999" y="10428"/>
                  </a:cubicBezTo>
                  <a:cubicBezTo>
                    <a:pt x="2096" y="12290"/>
                    <a:pt x="1193" y="14524"/>
                    <a:pt x="672" y="16014"/>
                  </a:cubicBezTo>
                  <a:cubicBezTo>
                    <a:pt x="151" y="17503"/>
                    <a:pt x="12" y="18248"/>
                    <a:pt x="1" y="19179"/>
                  </a:cubicBezTo>
                  <a:cubicBezTo>
                    <a:pt x="-11" y="20110"/>
                    <a:pt x="105" y="21228"/>
                    <a:pt x="521" y="21414"/>
                  </a:cubicBezTo>
                  <a:cubicBezTo>
                    <a:pt x="938" y="21600"/>
                    <a:pt x="1656" y="20855"/>
                    <a:pt x="2455" y="19738"/>
                  </a:cubicBezTo>
                  <a:cubicBezTo>
                    <a:pt x="3253" y="18621"/>
                    <a:pt x="4133" y="17131"/>
                    <a:pt x="4943" y="15828"/>
                  </a:cubicBezTo>
                  <a:cubicBezTo>
                    <a:pt x="5754" y="14524"/>
                    <a:pt x="6494" y="13407"/>
                    <a:pt x="7235" y="12103"/>
                  </a:cubicBezTo>
                  <a:cubicBezTo>
                    <a:pt x="7976" y="10800"/>
                    <a:pt x="8717" y="9310"/>
                    <a:pt x="9527" y="8193"/>
                  </a:cubicBezTo>
                  <a:cubicBezTo>
                    <a:pt x="10338" y="7076"/>
                    <a:pt x="11217" y="6331"/>
                    <a:pt x="12224" y="5586"/>
                  </a:cubicBezTo>
                  <a:cubicBezTo>
                    <a:pt x="13231" y="4841"/>
                    <a:pt x="14366" y="4097"/>
                    <a:pt x="15477" y="3538"/>
                  </a:cubicBezTo>
                  <a:cubicBezTo>
                    <a:pt x="16588" y="2979"/>
                    <a:pt x="17676" y="2607"/>
                    <a:pt x="18498" y="2607"/>
                  </a:cubicBezTo>
                  <a:cubicBezTo>
                    <a:pt x="19320" y="2607"/>
                    <a:pt x="19876" y="2979"/>
                    <a:pt x="20431" y="3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908300" y="7298595"/>
              <a:ext cx="572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18514" y="0"/>
                  </a:moveTo>
                  <a:cubicBezTo>
                    <a:pt x="20057" y="3073"/>
                    <a:pt x="21600" y="6146"/>
                    <a:pt x="20443" y="9176"/>
                  </a:cubicBezTo>
                  <a:cubicBezTo>
                    <a:pt x="19286" y="12205"/>
                    <a:pt x="15429" y="15190"/>
                    <a:pt x="11571" y="17254"/>
                  </a:cubicBezTo>
                  <a:cubicBezTo>
                    <a:pt x="7714" y="19317"/>
                    <a:pt x="3857" y="204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2958999" y="7247795"/>
              <a:ext cx="20330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333" y="21600"/>
                  </a:moveTo>
                  <a:cubicBezTo>
                    <a:pt x="452" y="19938"/>
                    <a:pt x="-430" y="18277"/>
                    <a:pt x="231" y="16338"/>
                  </a:cubicBezTo>
                  <a:cubicBezTo>
                    <a:pt x="892" y="14400"/>
                    <a:pt x="3097" y="12185"/>
                    <a:pt x="6843" y="9415"/>
                  </a:cubicBezTo>
                  <a:cubicBezTo>
                    <a:pt x="10590" y="6646"/>
                    <a:pt x="15880" y="3323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3291015" y="7293188"/>
              <a:ext cx="99886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08" fill="norm" stroke="1" extrusionOk="0">
                  <a:moveTo>
                    <a:pt x="21235" y="7931"/>
                  </a:moveTo>
                  <a:cubicBezTo>
                    <a:pt x="21235" y="5874"/>
                    <a:pt x="21235" y="3817"/>
                    <a:pt x="20110" y="2377"/>
                  </a:cubicBezTo>
                  <a:cubicBezTo>
                    <a:pt x="18985" y="937"/>
                    <a:pt x="16735" y="114"/>
                    <a:pt x="13585" y="11"/>
                  </a:cubicBezTo>
                  <a:cubicBezTo>
                    <a:pt x="10435" y="-92"/>
                    <a:pt x="6385" y="525"/>
                    <a:pt x="3685" y="1348"/>
                  </a:cubicBezTo>
                  <a:cubicBezTo>
                    <a:pt x="985" y="2171"/>
                    <a:pt x="-365" y="3199"/>
                    <a:pt x="85" y="3919"/>
                  </a:cubicBezTo>
                  <a:cubicBezTo>
                    <a:pt x="535" y="4639"/>
                    <a:pt x="2785" y="5051"/>
                    <a:pt x="4810" y="4948"/>
                  </a:cubicBezTo>
                  <a:cubicBezTo>
                    <a:pt x="6835" y="4845"/>
                    <a:pt x="8635" y="4228"/>
                    <a:pt x="10435" y="4228"/>
                  </a:cubicBezTo>
                  <a:cubicBezTo>
                    <a:pt x="12235" y="4228"/>
                    <a:pt x="14035" y="4845"/>
                    <a:pt x="14485" y="7211"/>
                  </a:cubicBezTo>
                  <a:cubicBezTo>
                    <a:pt x="14935" y="9577"/>
                    <a:pt x="14035" y="13691"/>
                    <a:pt x="13135" y="16365"/>
                  </a:cubicBezTo>
                  <a:cubicBezTo>
                    <a:pt x="12235" y="19039"/>
                    <a:pt x="11335" y="20274"/>
                    <a:pt x="11560" y="20891"/>
                  </a:cubicBezTo>
                  <a:cubicBezTo>
                    <a:pt x="11785" y="21508"/>
                    <a:pt x="13135" y="21508"/>
                    <a:pt x="14485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473449" y="7308851"/>
              <a:ext cx="121357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08" fill="norm" stroke="1" extrusionOk="0">
                  <a:moveTo>
                    <a:pt x="13180" y="5720"/>
                  </a:moveTo>
                  <a:cubicBezTo>
                    <a:pt x="14278" y="4810"/>
                    <a:pt x="15376" y="3901"/>
                    <a:pt x="16292" y="2877"/>
                  </a:cubicBezTo>
                  <a:cubicBezTo>
                    <a:pt x="17207" y="1854"/>
                    <a:pt x="17939" y="717"/>
                    <a:pt x="17207" y="263"/>
                  </a:cubicBezTo>
                  <a:cubicBezTo>
                    <a:pt x="16475" y="-192"/>
                    <a:pt x="14278" y="35"/>
                    <a:pt x="12264" y="263"/>
                  </a:cubicBezTo>
                  <a:cubicBezTo>
                    <a:pt x="10251" y="490"/>
                    <a:pt x="8420" y="717"/>
                    <a:pt x="6956" y="2082"/>
                  </a:cubicBezTo>
                  <a:cubicBezTo>
                    <a:pt x="5492" y="3446"/>
                    <a:pt x="4393" y="5947"/>
                    <a:pt x="3661" y="7766"/>
                  </a:cubicBezTo>
                  <a:cubicBezTo>
                    <a:pt x="2929" y="9585"/>
                    <a:pt x="2563" y="10722"/>
                    <a:pt x="2929" y="10835"/>
                  </a:cubicBezTo>
                  <a:cubicBezTo>
                    <a:pt x="3295" y="10949"/>
                    <a:pt x="4393" y="10040"/>
                    <a:pt x="6224" y="9585"/>
                  </a:cubicBezTo>
                  <a:cubicBezTo>
                    <a:pt x="8054" y="9130"/>
                    <a:pt x="10617" y="9130"/>
                    <a:pt x="13363" y="9812"/>
                  </a:cubicBezTo>
                  <a:cubicBezTo>
                    <a:pt x="16108" y="10494"/>
                    <a:pt x="19037" y="11859"/>
                    <a:pt x="20319" y="13109"/>
                  </a:cubicBezTo>
                  <a:cubicBezTo>
                    <a:pt x="21600" y="14360"/>
                    <a:pt x="21234" y="15496"/>
                    <a:pt x="17573" y="16861"/>
                  </a:cubicBezTo>
                  <a:cubicBezTo>
                    <a:pt x="13912" y="18225"/>
                    <a:pt x="6956" y="19816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251200" y="7565295"/>
              <a:ext cx="330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4400"/>
                    <a:pt x="8585" y="7200"/>
                    <a:pt x="12185" y="3600"/>
                  </a:cubicBezTo>
                  <a:cubicBezTo>
                    <a:pt x="15785" y="0"/>
                    <a:pt x="186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321050" y="7673245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448041" y="7674039"/>
              <a:ext cx="97200" cy="7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232" fill="norm" stroke="1" extrusionOk="0">
                  <a:moveTo>
                    <a:pt x="8102" y="1575"/>
                  </a:moveTo>
                  <a:cubicBezTo>
                    <a:pt x="5852" y="2175"/>
                    <a:pt x="3602" y="2775"/>
                    <a:pt x="2027" y="5775"/>
                  </a:cubicBezTo>
                  <a:cubicBezTo>
                    <a:pt x="452" y="8775"/>
                    <a:pt x="-448" y="14175"/>
                    <a:pt x="227" y="17175"/>
                  </a:cubicBezTo>
                  <a:cubicBezTo>
                    <a:pt x="902" y="20175"/>
                    <a:pt x="3152" y="20775"/>
                    <a:pt x="5627" y="21075"/>
                  </a:cubicBezTo>
                  <a:cubicBezTo>
                    <a:pt x="8102" y="21375"/>
                    <a:pt x="10802" y="21375"/>
                    <a:pt x="13277" y="19875"/>
                  </a:cubicBezTo>
                  <a:cubicBezTo>
                    <a:pt x="15752" y="18375"/>
                    <a:pt x="18002" y="15375"/>
                    <a:pt x="19352" y="12375"/>
                  </a:cubicBezTo>
                  <a:cubicBezTo>
                    <a:pt x="20702" y="9375"/>
                    <a:pt x="21152" y="6375"/>
                    <a:pt x="20027" y="4275"/>
                  </a:cubicBezTo>
                  <a:cubicBezTo>
                    <a:pt x="18902" y="2175"/>
                    <a:pt x="16202" y="975"/>
                    <a:pt x="12827" y="375"/>
                  </a:cubicBezTo>
                  <a:cubicBezTo>
                    <a:pt x="9452" y="-225"/>
                    <a:pt x="5402" y="-225"/>
                    <a:pt x="3152" y="1275"/>
                  </a:cubicBezTo>
                  <a:cubicBezTo>
                    <a:pt x="902" y="2775"/>
                    <a:pt x="452" y="5775"/>
                    <a:pt x="2" y="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570523" y="7673245"/>
              <a:ext cx="163277" cy="7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87" fill="norm" stroke="1" extrusionOk="0">
                  <a:moveTo>
                    <a:pt x="14715" y="6821"/>
                  </a:moveTo>
                  <a:cubicBezTo>
                    <a:pt x="11946" y="5684"/>
                    <a:pt x="9176" y="4547"/>
                    <a:pt x="6684" y="5116"/>
                  </a:cubicBezTo>
                  <a:cubicBezTo>
                    <a:pt x="4192" y="5684"/>
                    <a:pt x="1976" y="7958"/>
                    <a:pt x="869" y="10516"/>
                  </a:cubicBezTo>
                  <a:cubicBezTo>
                    <a:pt x="-239" y="13074"/>
                    <a:pt x="-239" y="15916"/>
                    <a:pt x="592" y="17905"/>
                  </a:cubicBezTo>
                  <a:cubicBezTo>
                    <a:pt x="1423" y="19895"/>
                    <a:pt x="3084" y="21032"/>
                    <a:pt x="6407" y="21316"/>
                  </a:cubicBezTo>
                  <a:cubicBezTo>
                    <a:pt x="9730" y="21600"/>
                    <a:pt x="14715" y="21032"/>
                    <a:pt x="17623" y="19611"/>
                  </a:cubicBezTo>
                  <a:cubicBezTo>
                    <a:pt x="20530" y="18189"/>
                    <a:pt x="21361" y="15916"/>
                    <a:pt x="21361" y="13642"/>
                  </a:cubicBezTo>
                  <a:cubicBezTo>
                    <a:pt x="21361" y="11368"/>
                    <a:pt x="20530" y="9095"/>
                    <a:pt x="19284" y="6821"/>
                  </a:cubicBezTo>
                  <a:cubicBezTo>
                    <a:pt x="18038" y="4547"/>
                    <a:pt x="16376" y="2274"/>
                    <a:pt x="147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854450" y="7501795"/>
              <a:ext cx="152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600"/>
                    <a:pt x="5400" y="7200"/>
                    <a:pt x="9000" y="10800"/>
                  </a:cubicBezTo>
                  <a:cubicBezTo>
                    <a:pt x="12600" y="14400"/>
                    <a:pt x="171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917950" y="7506806"/>
              <a:ext cx="82550" cy="11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244"/>
                  </a:moveTo>
                  <a:cubicBezTo>
                    <a:pt x="18831" y="-141"/>
                    <a:pt x="16062" y="-527"/>
                    <a:pt x="12462" y="2944"/>
                  </a:cubicBezTo>
                  <a:cubicBezTo>
                    <a:pt x="8862" y="6416"/>
                    <a:pt x="4431" y="13744"/>
                    <a:pt x="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4032250" y="7313032"/>
              <a:ext cx="139700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7854"/>
                  </a:moveTo>
                  <a:cubicBezTo>
                    <a:pt x="3273" y="5154"/>
                    <a:pt x="6545" y="2454"/>
                    <a:pt x="9164" y="1104"/>
                  </a:cubicBezTo>
                  <a:cubicBezTo>
                    <a:pt x="11782" y="-246"/>
                    <a:pt x="13745" y="-246"/>
                    <a:pt x="15218" y="504"/>
                  </a:cubicBezTo>
                  <a:cubicBezTo>
                    <a:pt x="16691" y="1254"/>
                    <a:pt x="17673" y="2754"/>
                    <a:pt x="16691" y="5904"/>
                  </a:cubicBezTo>
                  <a:cubicBezTo>
                    <a:pt x="15709" y="9054"/>
                    <a:pt x="12764" y="13854"/>
                    <a:pt x="10309" y="16704"/>
                  </a:cubicBezTo>
                  <a:cubicBezTo>
                    <a:pt x="7855" y="19554"/>
                    <a:pt x="5891" y="20454"/>
                    <a:pt x="6218" y="20904"/>
                  </a:cubicBezTo>
                  <a:cubicBezTo>
                    <a:pt x="6545" y="21354"/>
                    <a:pt x="9164" y="21354"/>
                    <a:pt x="12109" y="21354"/>
                  </a:cubicBezTo>
                  <a:cubicBezTo>
                    <a:pt x="15055" y="21354"/>
                    <a:pt x="18327" y="21354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259652" y="7362095"/>
              <a:ext cx="136530" cy="8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153" fill="norm" stroke="1" extrusionOk="0">
                  <a:moveTo>
                    <a:pt x="17592" y="3323"/>
                  </a:moveTo>
                  <a:cubicBezTo>
                    <a:pt x="14368" y="1662"/>
                    <a:pt x="11144" y="0"/>
                    <a:pt x="8887" y="0"/>
                  </a:cubicBezTo>
                  <a:cubicBezTo>
                    <a:pt x="6631" y="0"/>
                    <a:pt x="5341" y="1662"/>
                    <a:pt x="4051" y="3600"/>
                  </a:cubicBezTo>
                  <a:cubicBezTo>
                    <a:pt x="2762" y="5538"/>
                    <a:pt x="1472" y="7754"/>
                    <a:pt x="666" y="10246"/>
                  </a:cubicBezTo>
                  <a:cubicBezTo>
                    <a:pt x="-140" y="12738"/>
                    <a:pt x="-462" y="15508"/>
                    <a:pt x="1150" y="17723"/>
                  </a:cubicBezTo>
                  <a:cubicBezTo>
                    <a:pt x="2762" y="19938"/>
                    <a:pt x="6308" y="21600"/>
                    <a:pt x="9854" y="21046"/>
                  </a:cubicBezTo>
                  <a:cubicBezTo>
                    <a:pt x="13401" y="20492"/>
                    <a:pt x="16947" y="17723"/>
                    <a:pt x="18881" y="14954"/>
                  </a:cubicBezTo>
                  <a:cubicBezTo>
                    <a:pt x="20816" y="12185"/>
                    <a:pt x="21138" y="9415"/>
                    <a:pt x="20493" y="7477"/>
                  </a:cubicBezTo>
                  <a:cubicBezTo>
                    <a:pt x="19848" y="5538"/>
                    <a:pt x="18237" y="4431"/>
                    <a:pt x="15819" y="4985"/>
                  </a:cubicBezTo>
                  <a:cubicBezTo>
                    <a:pt x="13401" y="5538"/>
                    <a:pt x="10177" y="7754"/>
                    <a:pt x="6953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4438110" y="7387495"/>
              <a:ext cx="146992" cy="6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45" fill="norm" stroke="1" extrusionOk="0">
                  <a:moveTo>
                    <a:pt x="6376" y="2025"/>
                  </a:moveTo>
                  <a:cubicBezTo>
                    <a:pt x="4576" y="2025"/>
                    <a:pt x="2776" y="2025"/>
                    <a:pt x="1576" y="3712"/>
                  </a:cubicBezTo>
                  <a:cubicBezTo>
                    <a:pt x="376" y="5400"/>
                    <a:pt x="-224" y="8775"/>
                    <a:pt x="76" y="11475"/>
                  </a:cubicBezTo>
                  <a:cubicBezTo>
                    <a:pt x="376" y="14175"/>
                    <a:pt x="1576" y="16200"/>
                    <a:pt x="4126" y="17887"/>
                  </a:cubicBezTo>
                  <a:cubicBezTo>
                    <a:pt x="6676" y="19575"/>
                    <a:pt x="10576" y="20925"/>
                    <a:pt x="13576" y="21262"/>
                  </a:cubicBezTo>
                  <a:cubicBezTo>
                    <a:pt x="16576" y="21600"/>
                    <a:pt x="18676" y="20925"/>
                    <a:pt x="19876" y="18900"/>
                  </a:cubicBezTo>
                  <a:cubicBezTo>
                    <a:pt x="21076" y="16875"/>
                    <a:pt x="21376" y="13500"/>
                    <a:pt x="19426" y="10125"/>
                  </a:cubicBezTo>
                  <a:cubicBezTo>
                    <a:pt x="17476" y="6750"/>
                    <a:pt x="13276" y="3375"/>
                    <a:pt x="90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4610099" y="7142760"/>
              <a:ext cx="193952" cy="71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76" fill="norm" stroke="1" extrusionOk="0">
                  <a:moveTo>
                    <a:pt x="0" y="1254"/>
                  </a:moveTo>
                  <a:cubicBezTo>
                    <a:pt x="704" y="935"/>
                    <a:pt x="1409" y="615"/>
                    <a:pt x="4226" y="391"/>
                  </a:cubicBezTo>
                  <a:cubicBezTo>
                    <a:pt x="7043" y="168"/>
                    <a:pt x="11974" y="40"/>
                    <a:pt x="15026" y="8"/>
                  </a:cubicBezTo>
                  <a:cubicBezTo>
                    <a:pt x="18078" y="-24"/>
                    <a:pt x="19252" y="40"/>
                    <a:pt x="20074" y="232"/>
                  </a:cubicBezTo>
                  <a:cubicBezTo>
                    <a:pt x="20896" y="423"/>
                    <a:pt x="21365" y="743"/>
                    <a:pt x="21483" y="1861"/>
                  </a:cubicBezTo>
                  <a:cubicBezTo>
                    <a:pt x="21600" y="2980"/>
                    <a:pt x="21365" y="4897"/>
                    <a:pt x="21013" y="6846"/>
                  </a:cubicBezTo>
                  <a:cubicBezTo>
                    <a:pt x="20661" y="8795"/>
                    <a:pt x="20191" y="10776"/>
                    <a:pt x="19839" y="12981"/>
                  </a:cubicBezTo>
                  <a:cubicBezTo>
                    <a:pt x="19487" y="15185"/>
                    <a:pt x="19252" y="17614"/>
                    <a:pt x="19370" y="19084"/>
                  </a:cubicBezTo>
                  <a:cubicBezTo>
                    <a:pt x="19487" y="20554"/>
                    <a:pt x="19957" y="21065"/>
                    <a:pt x="20426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5403850" y="7450995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5372100" y="7546245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261100" y="7311295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298002" y="7351102"/>
              <a:ext cx="123929" cy="2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419" fill="norm" stroke="1" extrusionOk="0">
                  <a:moveTo>
                    <a:pt x="16135" y="7919"/>
                  </a:moveTo>
                  <a:cubicBezTo>
                    <a:pt x="16135" y="6794"/>
                    <a:pt x="16135" y="5669"/>
                    <a:pt x="16312" y="4544"/>
                  </a:cubicBezTo>
                  <a:cubicBezTo>
                    <a:pt x="16489" y="3419"/>
                    <a:pt x="16843" y="2294"/>
                    <a:pt x="15072" y="1394"/>
                  </a:cubicBezTo>
                  <a:cubicBezTo>
                    <a:pt x="13302" y="494"/>
                    <a:pt x="9407" y="-181"/>
                    <a:pt x="6574" y="44"/>
                  </a:cubicBezTo>
                  <a:cubicBezTo>
                    <a:pt x="3741" y="269"/>
                    <a:pt x="1971" y="1394"/>
                    <a:pt x="908" y="2631"/>
                  </a:cubicBezTo>
                  <a:cubicBezTo>
                    <a:pt x="-154" y="3869"/>
                    <a:pt x="-508" y="5219"/>
                    <a:pt x="1085" y="6232"/>
                  </a:cubicBezTo>
                  <a:cubicBezTo>
                    <a:pt x="2679" y="7244"/>
                    <a:pt x="6220" y="7919"/>
                    <a:pt x="8876" y="7919"/>
                  </a:cubicBezTo>
                  <a:cubicBezTo>
                    <a:pt x="11531" y="7919"/>
                    <a:pt x="13302" y="7244"/>
                    <a:pt x="15249" y="6232"/>
                  </a:cubicBezTo>
                  <a:cubicBezTo>
                    <a:pt x="17197" y="5219"/>
                    <a:pt x="19322" y="3869"/>
                    <a:pt x="20207" y="4319"/>
                  </a:cubicBezTo>
                  <a:cubicBezTo>
                    <a:pt x="21092" y="4769"/>
                    <a:pt x="20738" y="7019"/>
                    <a:pt x="20030" y="10169"/>
                  </a:cubicBezTo>
                  <a:cubicBezTo>
                    <a:pt x="19322" y="13319"/>
                    <a:pt x="18259" y="17369"/>
                    <a:pt x="17197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497756" y="7378382"/>
              <a:ext cx="87195" cy="14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11" fill="norm" stroke="1" extrusionOk="0">
                  <a:moveTo>
                    <a:pt x="21185" y="2255"/>
                  </a:moveTo>
                  <a:cubicBezTo>
                    <a:pt x="18614" y="1329"/>
                    <a:pt x="16042" y="403"/>
                    <a:pt x="13471" y="95"/>
                  </a:cubicBezTo>
                  <a:cubicBezTo>
                    <a:pt x="10899" y="-214"/>
                    <a:pt x="8328" y="95"/>
                    <a:pt x="5756" y="3180"/>
                  </a:cubicBezTo>
                  <a:cubicBezTo>
                    <a:pt x="3185" y="6266"/>
                    <a:pt x="614" y="12129"/>
                    <a:pt x="99" y="15677"/>
                  </a:cubicBezTo>
                  <a:cubicBezTo>
                    <a:pt x="-415" y="19226"/>
                    <a:pt x="1128" y="20460"/>
                    <a:pt x="3185" y="20923"/>
                  </a:cubicBezTo>
                  <a:cubicBezTo>
                    <a:pt x="5242" y="21386"/>
                    <a:pt x="7814" y="21077"/>
                    <a:pt x="11156" y="19072"/>
                  </a:cubicBezTo>
                  <a:cubicBezTo>
                    <a:pt x="14499" y="17066"/>
                    <a:pt x="18614" y="13363"/>
                    <a:pt x="18871" y="10277"/>
                  </a:cubicBezTo>
                  <a:cubicBezTo>
                    <a:pt x="19128" y="7192"/>
                    <a:pt x="15528" y="4723"/>
                    <a:pt x="11928" y="2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6671415" y="7057295"/>
              <a:ext cx="59586" cy="20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23" fill="norm" stroke="1" extrusionOk="0">
                  <a:moveTo>
                    <a:pt x="18733" y="0"/>
                  </a:moveTo>
                  <a:cubicBezTo>
                    <a:pt x="12774" y="4582"/>
                    <a:pt x="6815" y="9164"/>
                    <a:pt x="3464" y="12545"/>
                  </a:cubicBezTo>
                  <a:cubicBezTo>
                    <a:pt x="112" y="15927"/>
                    <a:pt x="-633" y="18109"/>
                    <a:pt x="484" y="19527"/>
                  </a:cubicBezTo>
                  <a:cubicBezTo>
                    <a:pt x="1601" y="20945"/>
                    <a:pt x="4581" y="21600"/>
                    <a:pt x="8305" y="21382"/>
                  </a:cubicBezTo>
                  <a:cubicBezTo>
                    <a:pt x="12029" y="21164"/>
                    <a:pt x="16498" y="20073"/>
                    <a:pt x="20967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6597650" y="7063384"/>
              <a:ext cx="247650" cy="22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2251"/>
                  </a:moveTo>
                  <a:cubicBezTo>
                    <a:pt x="3508" y="10010"/>
                    <a:pt x="7015" y="7768"/>
                    <a:pt x="9046" y="6240"/>
                  </a:cubicBezTo>
                  <a:cubicBezTo>
                    <a:pt x="11077" y="4712"/>
                    <a:pt x="11631" y="3896"/>
                    <a:pt x="12277" y="2776"/>
                  </a:cubicBezTo>
                  <a:cubicBezTo>
                    <a:pt x="12923" y="1655"/>
                    <a:pt x="13662" y="229"/>
                    <a:pt x="13938" y="25"/>
                  </a:cubicBezTo>
                  <a:cubicBezTo>
                    <a:pt x="14215" y="-179"/>
                    <a:pt x="14031" y="840"/>
                    <a:pt x="13754" y="3693"/>
                  </a:cubicBezTo>
                  <a:cubicBezTo>
                    <a:pt x="13477" y="6546"/>
                    <a:pt x="13108" y="11232"/>
                    <a:pt x="12831" y="14493"/>
                  </a:cubicBezTo>
                  <a:cubicBezTo>
                    <a:pt x="12554" y="17753"/>
                    <a:pt x="12369" y="19587"/>
                    <a:pt x="12369" y="19791"/>
                  </a:cubicBezTo>
                  <a:cubicBezTo>
                    <a:pt x="12369" y="19995"/>
                    <a:pt x="12554" y="18568"/>
                    <a:pt x="12923" y="17346"/>
                  </a:cubicBezTo>
                  <a:cubicBezTo>
                    <a:pt x="13292" y="16123"/>
                    <a:pt x="13846" y="15104"/>
                    <a:pt x="14769" y="14085"/>
                  </a:cubicBezTo>
                  <a:cubicBezTo>
                    <a:pt x="15692" y="13066"/>
                    <a:pt x="16985" y="12047"/>
                    <a:pt x="17815" y="12047"/>
                  </a:cubicBezTo>
                  <a:cubicBezTo>
                    <a:pt x="18646" y="12047"/>
                    <a:pt x="19015" y="13066"/>
                    <a:pt x="19569" y="14798"/>
                  </a:cubicBezTo>
                  <a:cubicBezTo>
                    <a:pt x="20123" y="16530"/>
                    <a:pt x="20862" y="18976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2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13541" y="2764212"/>
              <a:ext cx="45659" cy="305284"/>
            </a:xfrm>
            <a:prstGeom prst="rect">
              <a:avLst/>
            </a:prstGeom>
            <a:effectLst/>
          </p:spPr>
        </p:pic>
        <p:pic>
          <p:nvPicPr>
            <p:cNvPr id="2825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38550" y="2986945"/>
              <a:ext cx="158750" cy="38101"/>
            </a:xfrm>
            <a:prstGeom prst="rect">
              <a:avLst/>
            </a:prstGeom>
            <a:effectLst/>
          </p:spPr>
        </p:pic>
        <p:pic>
          <p:nvPicPr>
            <p:cNvPr id="282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759200" y="2948845"/>
              <a:ext cx="127000" cy="95251"/>
            </a:xfrm>
            <a:prstGeom prst="rect">
              <a:avLst/>
            </a:prstGeom>
            <a:effectLst/>
          </p:spPr>
        </p:pic>
        <p:pic>
          <p:nvPicPr>
            <p:cNvPr id="282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327905" y="3088545"/>
              <a:ext cx="101095" cy="337762"/>
            </a:xfrm>
            <a:prstGeom prst="rect">
              <a:avLst/>
            </a:prstGeom>
            <a:effectLst/>
          </p:spPr>
        </p:pic>
        <p:pic>
          <p:nvPicPr>
            <p:cNvPr id="283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358874" y="3081661"/>
              <a:ext cx="108222" cy="433824"/>
            </a:xfrm>
            <a:prstGeom prst="rect">
              <a:avLst/>
            </a:prstGeom>
            <a:effectLst/>
          </p:spPr>
        </p:pic>
        <p:pic>
          <p:nvPicPr>
            <p:cNvPr id="283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308350" y="3329845"/>
              <a:ext cx="165100" cy="76201"/>
            </a:xfrm>
            <a:prstGeom prst="rect">
              <a:avLst/>
            </a:prstGeom>
            <a:effectLst/>
          </p:spPr>
        </p:pic>
        <p:pic>
          <p:nvPicPr>
            <p:cNvPr id="283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498850" y="3321232"/>
              <a:ext cx="146050" cy="182495"/>
            </a:xfrm>
            <a:prstGeom prst="rect">
              <a:avLst/>
            </a:prstGeom>
            <a:effectLst/>
          </p:spPr>
        </p:pic>
        <p:pic>
          <p:nvPicPr>
            <p:cNvPr id="283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632993" y="3306562"/>
              <a:ext cx="189707" cy="158372"/>
            </a:xfrm>
            <a:prstGeom prst="rect">
              <a:avLst/>
            </a:prstGeom>
            <a:effectLst/>
          </p:spPr>
        </p:pic>
        <p:pic>
          <p:nvPicPr>
            <p:cNvPr id="283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824148" y="3280368"/>
              <a:ext cx="106502" cy="151078"/>
            </a:xfrm>
            <a:prstGeom prst="rect">
              <a:avLst/>
            </a:prstGeom>
            <a:effectLst/>
          </p:spPr>
        </p:pic>
        <p:pic>
          <p:nvPicPr>
            <p:cNvPr id="284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939116" y="3101245"/>
              <a:ext cx="118535" cy="316366"/>
            </a:xfrm>
            <a:prstGeom prst="rect">
              <a:avLst/>
            </a:prstGeom>
            <a:effectLst/>
          </p:spPr>
        </p:pic>
        <p:pic>
          <p:nvPicPr>
            <p:cNvPr id="284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905735" y="3202845"/>
              <a:ext cx="228116" cy="189504"/>
            </a:xfrm>
            <a:prstGeom prst="rect">
              <a:avLst/>
            </a:prstGeom>
            <a:effectLst/>
          </p:spPr>
        </p:pic>
        <p:pic>
          <p:nvPicPr>
            <p:cNvPr id="284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141111" y="3239819"/>
              <a:ext cx="107039" cy="154034"/>
            </a:xfrm>
            <a:prstGeom prst="rect">
              <a:avLst/>
            </a:prstGeom>
            <a:effectLst/>
          </p:spPr>
        </p:pic>
        <p:pic>
          <p:nvPicPr>
            <p:cNvPr id="284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241800" y="3234595"/>
              <a:ext cx="171450" cy="166232"/>
            </a:xfrm>
            <a:prstGeom prst="rect">
              <a:avLst/>
            </a:prstGeom>
            <a:effectLst/>
          </p:spPr>
        </p:pic>
        <p:pic>
          <p:nvPicPr>
            <p:cNvPr id="284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627935" y="3069543"/>
              <a:ext cx="280616" cy="5954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4" name="Drawing"/>
          <p:cNvGrpSpPr/>
          <p:nvPr/>
        </p:nvGrpSpPr>
        <p:grpSpPr>
          <a:xfrm>
            <a:off x="432889" y="1760667"/>
            <a:ext cx="10254161" cy="3687634"/>
            <a:chOff x="0" y="0"/>
            <a:chExt cx="10254160" cy="3687632"/>
          </a:xfrm>
        </p:grpSpPr>
        <p:sp>
          <p:nvSpPr>
            <p:cNvPr id="2853" name="Line"/>
            <p:cNvSpPr/>
            <p:nvPr/>
          </p:nvSpPr>
          <p:spPr>
            <a:xfrm>
              <a:off x="1129210" y="176082"/>
              <a:ext cx="44451" cy="38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5143" y="4485"/>
                    <a:pt x="10286" y="8970"/>
                    <a:pt x="12857" y="12216"/>
                  </a:cubicBezTo>
                  <a:cubicBezTo>
                    <a:pt x="15429" y="15462"/>
                    <a:pt x="15429" y="17469"/>
                    <a:pt x="16457" y="19003"/>
                  </a:cubicBezTo>
                  <a:cubicBezTo>
                    <a:pt x="17486" y="20538"/>
                    <a:pt x="19543" y="21600"/>
                    <a:pt x="20571" y="21541"/>
                  </a:cubicBezTo>
                  <a:cubicBezTo>
                    <a:pt x="21600" y="21482"/>
                    <a:pt x="21600" y="20302"/>
                    <a:pt x="21600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123759" y="128367"/>
              <a:ext cx="277155" cy="492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558" fill="norm" stroke="1" extrusionOk="0">
                  <a:moveTo>
                    <a:pt x="892" y="3481"/>
                  </a:moveTo>
                  <a:cubicBezTo>
                    <a:pt x="572" y="3017"/>
                    <a:pt x="252" y="2554"/>
                    <a:pt x="92" y="2090"/>
                  </a:cubicBezTo>
                  <a:cubicBezTo>
                    <a:pt x="-68" y="1627"/>
                    <a:pt x="-68" y="1163"/>
                    <a:pt x="492" y="746"/>
                  </a:cubicBezTo>
                  <a:cubicBezTo>
                    <a:pt x="1052" y="329"/>
                    <a:pt x="2172" y="-42"/>
                    <a:pt x="4332" y="4"/>
                  </a:cubicBezTo>
                  <a:cubicBezTo>
                    <a:pt x="6492" y="51"/>
                    <a:pt x="9692" y="514"/>
                    <a:pt x="12812" y="1812"/>
                  </a:cubicBezTo>
                  <a:cubicBezTo>
                    <a:pt x="15932" y="3110"/>
                    <a:pt x="18972" y="5242"/>
                    <a:pt x="20252" y="7606"/>
                  </a:cubicBezTo>
                  <a:cubicBezTo>
                    <a:pt x="21532" y="9970"/>
                    <a:pt x="21052" y="12566"/>
                    <a:pt x="18812" y="14837"/>
                  </a:cubicBezTo>
                  <a:cubicBezTo>
                    <a:pt x="16572" y="17108"/>
                    <a:pt x="12572" y="19055"/>
                    <a:pt x="9452" y="20167"/>
                  </a:cubicBezTo>
                  <a:cubicBezTo>
                    <a:pt x="6332" y="21280"/>
                    <a:pt x="4092" y="21558"/>
                    <a:pt x="2652" y="21558"/>
                  </a:cubicBezTo>
                  <a:cubicBezTo>
                    <a:pt x="1212" y="21558"/>
                    <a:pt x="572" y="21280"/>
                    <a:pt x="492" y="20816"/>
                  </a:cubicBezTo>
                  <a:cubicBezTo>
                    <a:pt x="412" y="20353"/>
                    <a:pt x="892" y="19704"/>
                    <a:pt x="1372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611810" y="284032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200"/>
                    <a:pt x="8308" y="10800"/>
                    <a:pt x="11908" y="7200"/>
                  </a:cubicBezTo>
                  <a:cubicBezTo>
                    <a:pt x="15508" y="3600"/>
                    <a:pt x="1855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694360" y="436432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0" y="278629"/>
              <a:ext cx="430711" cy="34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57" fill="norm" stroke="1" extrusionOk="0">
                  <a:moveTo>
                    <a:pt x="1852" y="3822"/>
                  </a:moveTo>
                  <a:cubicBezTo>
                    <a:pt x="3440" y="2917"/>
                    <a:pt x="5028" y="2011"/>
                    <a:pt x="5981" y="1300"/>
                  </a:cubicBezTo>
                  <a:cubicBezTo>
                    <a:pt x="6934" y="589"/>
                    <a:pt x="7252" y="71"/>
                    <a:pt x="7093" y="7"/>
                  </a:cubicBezTo>
                  <a:cubicBezTo>
                    <a:pt x="6934" y="-58"/>
                    <a:pt x="6299" y="330"/>
                    <a:pt x="5187" y="1623"/>
                  </a:cubicBezTo>
                  <a:cubicBezTo>
                    <a:pt x="4075" y="2917"/>
                    <a:pt x="2487" y="5116"/>
                    <a:pt x="1534" y="6538"/>
                  </a:cubicBezTo>
                  <a:cubicBezTo>
                    <a:pt x="581" y="7961"/>
                    <a:pt x="264" y="8608"/>
                    <a:pt x="105" y="9384"/>
                  </a:cubicBezTo>
                  <a:cubicBezTo>
                    <a:pt x="-54" y="10160"/>
                    <a:pt x="-54" y="11065"/>
                    <a:pt x="264" y="11518"/>
                  </a:cubicBezTo>
                  <a:cubicBezTo>
                    <a:pt x="581" y="11971"/>
                    <a:pt x="1217" y="11971"/>
                    <a:pt x="1905" y="11841"/>
                  </a:cubicBezTo>
                  <a:cubicBezTo>
                    <a:pt x="2593" y="11712"/>
                    <a:pt x="3334" y="11453"/>
                    <a:pt x="3652" y="11647"/>
                  </a:cubicBezTo>
                  <a:cubicBezTo>
                    <a:pt x="3970" y="11841"/>
                    <a:pt x="3864" y="12488"/>
                    <a:pt x="3387" y="13458"/>
                  </a:cubicBezTo>
                  <a:cubicBezTo>
                    <a:pt x="2911" y="14428"/>
                    <a:pt x="2064" y="15722"/>
                    <a:pt x="1481" y="16756"/>
                  </a:cubicBezTo>
                  <a:cubicBezTo>
                    <a:pt x="899" y="17791"/>
                    <a:pt x="581" y="18567"/>
                    <a:pt x="475" y="19279"/>
                  </a:cubicBezTo>
                  <a:cubicBezTo>
                    <a:pt x="370" y="19990"/>
                    <a:pt x="475" y="20637"/>
                    <a:pt x="952" y="21025"/>
                  </a:cubicBezTo>
                  <a:cubicBezTo>
                    <a:pt x="1428" y="21413"/>
                    <a:pt x="2275" y="21542"/>
                    <a:pt x="3334" y="20960"/>
                  </a:cubicBezTo>
                  <a:cubicBezTo>
                    <a:pt x="4393" y="20378"/>
                    <a:pt x="5664" y="19085"/>
                    <a:pt x="6352" y="17726"/>
                  </a:cubicBezTo>
                  <a:cubicBezTo>
                    <a:pt x="7040" y="16368"/>
                    <a:pt x="7146" y="14946"/>
                    <a:pt x="7199" y="13717"/>
                  </a:cubicBezTo>
                  <a:cubicBezTo>
                    <a:pt x="7252" y="12488"/>
                    <a:pt x="7252" y="11453"/>
                    <a:pt x="7517" y="10871"/>
                  </a:cubicBezTo>
                  <a:cubicBezTo>
                    <a:pt x="7781" y="10289"/>
                    <a:pt x="8311" y="10160"/>
                    <a:pt x="8840" y="10289"/>
                  </a:cubicBezTo>
                  <a:cubicBezTo>
                    <a:pt x="9370" y="10419"/>
                    <a:pt x="9899" y="10807"/>
                    <a:pt x="10375" y="11777"/>
                  </a:cubicBezTo>
                  <a:cubicBezTo>
                    <a:pt x="10852" y="12747"/>
                    <a:pt x="11275" y="14299"/>
                    <a:pt x="11381" y="15398"/>
                  </a:cubicBezTo>
                  <a:cubicBezTo>
                    <a:pt x="11487" y="16498"/>
                    <a:pt x="11275" y="17144"/>
                    <a:pt x="10958" y="17662"/>
                  </a:cubicBezTo>
                  <a:cubicBezTo>
                    <a:pt x="10640" y="18179"/>
                    <a:pt x="10217" y="18567"/>
                    <a:pt x="10005" y="18438"/>
                  </a:cubicBezTo>
                  <a:cubicBezTo>
                    <a:pt x="9793" y="18308"/>
                    <a:pt x="9793" y="17662"/>
                    <a:pt x="10534" y="16045"/>
                  </a:cubicBezTo>
                  <a:cubicBezTo>
                    <a:pt x="11275" y="14428"/>
                    <a:pt x="12758" y="11841"/>
                    <a:pt x="13870" y="10160"/>
                  </a:cubicBezTo>
                  <a:cubicBezTo>
                    <a:pt x="14981" y="8479"/>
                    <a:pt x="15722" y="7702"/>
                    <a:pt x="15987" y="7702"/>
                  </a:cubicBezTo>
                  <a:cubicBezTo>
                    <a:pt x="16252" y="7702"/>
                    <a:pt x="16040" y="8479"/>
                    <a:pt x="15775" y="9319"/>
                  </a:cubicBezTo>
                  <a:cubicBezTo>
                    <a:pt x="15511" y="10160"/>
                    <a:pt x="15193" y="11065"/>
                    <a:pt x="15087" y="11906"/>
                  </a:cubicBezTo>
                  <a:cubicBezTo>
                    <a:pt x="14981" y="12747"/>
                    <a:pt x="15087" y="13523"/>
                    <a:pt x="16199" y="13911"/>
                  </a:cubicBezTo>
                  <a:cubicBezTo>
                    <a:pt x="17311" y="14299"/>
                    <a:pt x="19428" y="14299"/>
                    <a:pt x="21546" y="14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39692" y="639632"/>
              <a:ext cx="302119" cy="1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76" fill="norm" stroke="1" extrusionOk="0">
                  <a:moveTo>
                    <a:pt x="1610" y="19837"/>
                  </a:moveTo>
                  <a:cubicBezTo>
                    <a:pt x="710" y="20718"/>
                    <a:pt x="-190" y="21600"/>
                    <a:pt x="35" y="21159"/>
                  </a:cubicBezTo>
                  <a:cubicBezTo>
                    <a:pt x="260" y="20718"/>
                    <a:pt x="1610" y="18955"/>
                    <a:pt x="5135" y="15208"/>
                  </a:cubicBezTo>
                  <a:cubicBezTo>
                    <a:pt x="8660" y="11461"/>
                    <a:pt x="14360" y="5731"/>
                    <a:pt x="17435" y="2865"/>
                  </a:cubicBezTo>
                  <a:cubicBezTo>
                    <a:pt x="20510" y="0"/>
                    <a:pt x="20960" y="0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87747" y="601532"/>
              <a:ext cx="111214" cy="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04" fill="norm" stroke="1" extrusionOk="0">
                  <a:moveTo>
                    <a:pt x="4296" y="19440"/>
                  </a:moveTo>
                  <a:cubicBezTo>
                    <a:pt x="2258" y="20520"/>
                    <a:pt x="221" y="21600"/>
                    <a:pt x="17" y="21060"/>
                  </a:cubicBezTo>
                  <a:cubicBezTo>
                    <a:pt x="-187" y="20520"/>
                    <a:pt x="1443" y="18360"/>
                    <a:pt x="5315" y="14580"/>
                  </a:cubicBezTo>
                  <a:cubicBezTo>
                    <a:pt x="9187" y="10800"/>
                    <a:pt x="15300" y="5400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538660" y="379282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564060" y="544382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525079" y="0"/>
              <a:ext cx="134482" cy="47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2" fill="norm" stroke="1" extrusionOk="0">
                  <a:moveTo>
                    <a:pt x="20431" y="1074"/>
                  </a:moveTo>
                  <a:cubicBezTo>
                    <a:pt x="19418" y="594"/>
                    <a:pt x="18406" y="114"/>
                    <a:pt x="15537" y="18"/>
                  </a:cubicBezTo>
                  <a:cubicBezTo>
                    <a:pt x="12668" y="-78"/>
                    <a:pt x="7943" y="210"/>
                    <a:pt x="4737" y="834"/>
                  </a:cubicBezTo>
                  <a:cubicBezTo>
                    <a:pt x="1530" y="1458"/>
                    <a:pt x="-157" y="2418"/>
                    <a:pt x="12" y="3282"/>
                  </a:cubicBezTo>
                  <a:cubicBezTo>
                    <a:pt x="180" y="4146"/>
                    <a:pt x="2205" y="4914"/>
                    <a:pt x="4399" y="5634"/>
                  </a:cubicBezTo>
                  <a:cubicBezTo>
                    <a:pt x="6593" y="6354"/>
                    <a:pt x="8955" y="7026"/>
                    <a:pt x="10305" y="7650"/>
                  </a:cubicBezTo>
                  <a:cubicBezTo>
                    <a:pt x="11655" y="8274"/>
                    <a:pt x="11993" y="8850"/>
                    <a:pt x="11824" y="9378"/>
                  </a:cubicBezTo>
                  <a:cubicBezTo>
                    <a:pt x="11655" y="9906"/>
                    <a:pt x="10980" y="10386"/>
                    <a:pt x="9799" y="10770"/>
                  </a:cubicBezTo>
                  <a:cubicBezTo>
                    <a:pt x="8618" y="11154"/>
                    <a:pt x="6930" y="11442"/>
                    <a:pt x="5243" y="11586"/>
                  </a:cubicBezTo>
                  <a:cubicBezTo>
                    <a:pt x="3555" y="11730"/>
                    <a:pt x="1868" y="11730"/>
                    <a:pt x="1699" y="11586"/>
                  </a:cubicBezTo>
                  <a:cubicBezTo>
                    <a:pt x="1530" y="11442"/>
                    <a:pt x="2880" y="11154"/>
                    <a:pt x="4399" y="11106"/>
                  </a:cubicBezTo>
                  <a:cubicBezTo>
                    <a:pt x="5918" y="11058"/>
                    <a:pt x="7605" y="11250"/>
                    <a:pt x="8618" y="11634"/>
                  </a:cubicBezTo>
                  <a:cubicBezTo>
                    <a:pt x="9631" y="12018"/>
                    <a:pt x="9968" y="12594"/>
                    <a:pt x="8618" y="13746"/>
                  </a:cubicBezTo>
                  <a:cubicBezTo>
                    <a:pt x="7268" y="14898"/>
                    <a:pt x="4230" y="16626"/>
                    <a:pt x="2543" y="17778"/>
                  </a:cubicBezTo>
                  <a:cubicBezTo>
                    <a:pt x="855" y="18930"/>
                    <a:pt x="518" y="19506"/>
                    <a:pt x="518" y="20034"/>
                  </a:cubicBezTo>
                  <a:cubicBezTo>
                    <a:pt x="518" y="20562"/>
                    <a:pt x="855" y="21042"/>
                    <a:pt x="2037" y="21282"/>
                  </a:cubicBezTo>
                  <a:cubicBezTo>
                    <a:pt x="3218" y="21522"/>
                    <a:pt x="5243" y="21522"/>
                    <a:pt x="8618" y="21282"/>
                  </a:cubicBezTo>
                  <a:cubicBezTo>
                    <a:pt x="11993" y="21042"/>
                    <a:pt x="16718" y="20562"/>
                    <a:pt x="21443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926260" y="49082"/>
              <a:ext cx="127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28"/>
                    <a:pt x="0" y="6455"/>
                    <a:pt x="0" y="10055"/>
                  </a:cubicBezTo>
                  <a:cubicBezTo>
                    <a:pt x="0" y="13655"/>
                    <a:pt x="1080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989760" y="353882"/>
              <a:ext cx="762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914"/>
                    <a:pt x="9600" y="11829"/>
                    <a:pt x="6000" y="15429"/>
                  </a:cubicBezTo>
                  <a:cubicBezTo>
                    <a:pt x="2400" y="19029"/>
                    <a:pt x="12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3383460" y="32148"/>
              <a:ext cx="204179" cy="37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67" fill="norm" stroke="1" extrusionOk="0">
                  <a:moveTo>
                    <a:pt x="0" y="2775"/>
                  </a:moveTo>
                  <a:cubicBezTo>
                    <a:pt x="0" y="2172"/>
                    <a:pt x="0" y="1569"/>
                    <a:pt x="551" y="1146"/>
                  </a:cubicBezTo>
                  <a:cubicBezTo>
                    <a:pt x="1102" y="724"/>
                    <a:pt x="2204" y="483"/>
                    <a:pt x="4959" y="302"/>
                  </a:cubicBezTo>
                  <a:cubicBezTo>
                    <a:pt x="7714" y="121"/>
                    <a:pt x="12122" y="0"/>
                    <a:pt x="15098" y="0"/>
                  </a:cubicBezTo>
                  <a:cubicBezTo>
                    <a:pt x="18073" y="0"/>
                    <a:pt x="19616" y="121"/>
                    <a:pt x="20498" y="724"/>
                  </a:cubicBezTo>
                  <a:cubicBezTo>
                    <a:pt x="21380" y="1327"/>
                    <a:pt x="21600" y="2413"/>
                    <a:pt x="20608" y="4947"/>
                  </a:cubicBezTo>
                  <a:cubicBezTo>
                    <a:pt x="19616" y="7482"/>
                    <a:pt x="17412" y="11464"/>
                    <a:pt x="15869" y="14179"/>
                  </a:cubicBezTo>
                  <a:cubicBezTo>
                    <a:pt x="14327" y="16894"/>
                    <a:pt x="13445" y="18342"/>
                    <a:pt x="12784" y="19428"/>
                  </a:cubicBezTo>
                  <a:cubicBezTo>
                    <a:pt x="12122" y="20514"/>
                    <a:pt x="11682" y="21238"/>
                    <a:pt x="11131" y="21419"/>
                  </a:cubicBezTo>
                  <a:cubicBezTo>
                    <a:pt x="10580" y="21600"/>
                    <a:pt x="9918" y="21238"/>
                    <a:pt x="9257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3449291" y="286963"/>
              <a:ext cx="207220" cy="6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13" fill="norm" stroke="1" extrusionOk="0">
                  <a:moveTo>
                    <a:pt x="1069" y="21313"/>
                  </a:moveTo>
                  <a:cubicBezTo>
                    <a:pt x="415" y="14610"/>
                    <a:pt x="-240" y="7906"/>
                    <a:pt x="87" y="4182"/>
                  </a:cubicBezTo>
                  <a:cubicBezTo>
                    <a:pt x="415" y="458"/>
                    <a:pt x="1724" y="-287"/>
                    <a:pt x="5433" y="85"/>
                  </a:cubicBezTo>
                  <a:cubicBezTo>
                    <a:pt x="9142" y="458"/>
                    <a:pt x="15251" y="1947"/>
                    <a:pt x="21360" y="3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3643810" y="347532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168510" y="15091"/>
              <a:ext cx="170080" cy="42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85" fill="norm" stroke="1" extrusionOk="0">
                  <a:moveTo>
                    <a:pt x="19259" y="2679"/>
                  </a:moveTo>
                  <a:cubicBezTo>
                    <a:pt x="19259" y="2037"/>
                    <a:pt x="19259" y="1396"/>
                    <a:pt x="17678" y="808"/>
                  </a:cubicBezTo>
                  <a:cubicBezTo>
                    <a:pt x="16098" y="220"/>
                    <a:pt x="12937" y="-315"/>
                    <a:pt x="9776" y="220"/>
                  </a:cubicBezTo>
                  <a:cubicBezTo>
                    <a:pt x="6615" y="754"/>
                    <a:pt x="3454" y="2358"/>
                    <a:pt x="1742" y="3428"/>
                  </a:cubicBezTo>
                  <a:cubicBezTo>
                    <a:pt x="29" y="4497"/>
                    <a:pt x="-234" y="5032"/>
                    <a:pt x="161" y="5513"/>
                  </a:cubicBezTo>
                  <a:cubicBezTo>
                    <a:pt x="556" y="5994"/>
                    <a:pt x="1610" y="6422"/>
                    <a:pt x="4376" y="5994"/>
                  </a:cubicBezTo>
                  <a:cubicBezTo>
                    <a:pt x="7142" y="5566"/>
                    <a:pt x="11620" y="4283"/>
                    <a:pt x="14254" y="3428"/>
                  </a:cubicBezTo>
                  <a:cubicBezTo>
                    <a:pt x="16888" y="2572"/>
                    <a:pt x="17678" y="2144"/>
                    <a:pt x="18600" y="2091"/>
                  </a:cubicBezTo>
                  <a:cubicBezTo>
                    <a:pt x="19522" y="2037"/>
                    <a:pt x="20576" y="2358"/>
                    <a:pt x="20971" y="4069"/>
                  </a:cubicBezTo>
                  <a:cubicBezTo>
                    <a:pt x="21366" y="5780"/>
                    <a:pt x="21103" y="8881"/>
                    <a:pt x="20707" y="11768"/>
                  </a:cubicBezTo>
                  <a:cubicBezTo>
                    <a:pt x="20312" y="14655"/>
                    <a:pt x="19786" y="17329"/>
                    <a:pt x="19654" y="18879"/>
                  </a:cubicBezTo>
                  <a:cubicBezTo>
                    <a:pt x="19522" y="20430"/>
                    <a:pt x="19786" y="20857"/>
                    <a:pt x="20049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469310" y="398332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768257" y="60749"/>
              <a:ext cx="190004" cy="36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27" fill="norm" stroke="1" extrusionOk="0">
                  <a:moveTo>
                    <a:pt x="21307" y="2282"/>
                  </a:moveTo>
                  <a:cubicBezTo>
                    <a:pt x="20595" y="1418"/>
                    <a:pt x="19883" y="554"/>
                    <a:pt x="18815" y="183"/>
                  </a:cubicBezTo>
                  <a:cubicBezTo>
                    <a:pt x="17747" y="-187"/>
                    <a:pt x="16322" y="-64"/>
                    <a:pt x="13830" y="1171"/>
                  </a:cubicBezTo>
                  <a:cubicBezTo>
                    <a:pt x="11338" y="2405"/>
                    <a:pt x="7777" y="4750"/>
                    <a:pt x="5048" y="7527"/>
                  </a:cubicBezTo>
                  <a:cubicBezTo>
                    <a:pt x="2318" y="10304"/>
                    <a:pt x="419" y="13514"/>
                    <a:pt x="63" y="15859"/>
                  </a:cubicBezTo>
                  <a:cubicBezTo>
                    <a:pt x="-293" y="18204"/>
                    <a:pt x="894" y="19685"/>
                    <a:pt x="2793" y="20487"/>
                  </a:cubicBezTo>
                  <a:cubicBezTo>
                    <a:pt x="4692" y="21290"/>
                    <a:pt x="7303" y="21413"/>
                    <a:pt x="9558" y="20981"/>
                  </a:cubicBezTo>
                  <a:cubicBezTo>
                    <a:pt x="11812" y="20549"/>
                    <a:pt x="13711" y="19562"/>
                    <a:pt x="14423" y="18451"/>
                  </a:cubicBezTo>
                  <a:cubicBezTo>
                    <a:pt x="15136" y="17340"/>
                    <a:pt x="14661" y="16106"/>
                    <a:pt x="12881" y="15303"/>
                  </a:cubicBezTo>
                  <a:cubicBezTo>
                    <a:pt x="11100" y="14501"/>
                    <a:pt x="8015" y="14131"/>
                    <a:pt x="5997" y="14131"/>
                  </a:cubicBezTo>
                  <a:cubicBezTo>
                    <a:pt x="3980" y="14131"/>
                    <a:pt x="3030" y="14501"/>
                    <a:pt x="2081" y="14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913810" y="404682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506"/>
                    <a:pt x="12436" y="11012"/>
                    <a:pt x="8836" y="14612"/>
                  </a:cubicBezTo>
                  <a:cubicBezTo>
                    <a:pt x="5236" y="18212"/>
                    <a:pt x="2618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538068" y="103915"/>
              <a:ext cx="207593" cy="31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12" fill="norm" stroke="1" extrusionOk="0">
                  <a:moveTo>
                    <a:pt x="1107" y="4877"/>
                  </a:moveTo>
                  <a:cubicBezTo>
                    <a:pt x="889" y="4161"/>
                    <a:pt x="671" y="3446"/>
                    <a:pt x="1216" y="2445"/>
                  </a:cubicBezTo>
                  <a:cubicBezTo>
                    <a:pt x="1762" y="1444"/>
                    <a:pt x="3071" y="156"/>
                    <a:pt x="6016" y="13"/>
                  </a:cubicBezTo>
                  <a:cubicBezTo>
                    <a:pt x="8962" y="-130"/>
                    <a:pt x="13543" y="871"/>
                    <a:pt x="15943" y="2659"/>
                  </a:cubicBezTo>
                  <a:cubicBezTo>
                    <a:pt x="18343" y="4447"/>
                    <a:pt x="18562" y="7022"/>
                    <a:pt x="16380" y="9812"/>
                  </a:cubicBezTo>
                  <a:cubicBezTo>
                    <a:pt x="14198" y="12601"/>
                    <a:pt x="9616" y="15605"/>
                    <a:pt x="6125" y="17608"/>
                  </a:cubicBezTo>
                  <a:cubicBezTo>
                    <a:pt x="2634" y="19610"/>
                    <a:pt x="234" y="20612"/>
                    <a:pt x="16" y="21041"/>
                  </a:cubicBezTo>
                  <a:cubicBezTo>
                    <a:pt x="-202" y="21470"/>
                    <a:pt x="1762" y="21327"/>
                    <a:pt x="5689" y="21041"/>
                  </a:cubicBezTo>
                  <a:cubicBezTo>
                    <a:pt x="9616" y="20755"/>
                    <a:pt x="15507" y="20326"/>
                    <a:pt x="21398" y="19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739310" y="449132"/>
              <a:ext cx="152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6279060" y="131632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650"/>
                    <a:pt x="9600" y="9300"/>
                    <a:pt x="6000" y="12900"/>
                  </a:cubicBezTo>
                  <a:cubicBezTo>
                    <a:pt x="2400" y="16500"/>
                    <a:pt x="1200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421171" y="201482"/>
              <a:ext cx="163753" cy="20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056" fill="norm" stroke="1" extrusionOk="0">
                  <a:moveTo>
                    <a:pt x="14897" y="0"/>
                  </a:moveTo>
                  <a:cubicBezTo>
                    <a:pt x="10630" y="1102"/>
                    <a:pt x="6363" y="2204"/>
                    <a:pt x="3563" y="4629"/>
                  </a:cubicBezTo>
                  <a:cubicBezTo>
                    <a:pt x="763" y="7053"/>
                    <a:pt x="-570" y="10800"/>
                    <a:pt x="230" y="13996"/>
                  </a:cubicBezTo>
                  <a:cubicBezTo>
                    <a:pt x="1030" y="17192"/>
                    <a:pt x="3963" y="19837"/>
                    <a:pt x="7430" y="20718"/>
                  </a:cubicBezTo>
                  <a:cubicBezTo>
                    <a:pt x="10897" y="21600"/>
                    <a:pt x="14897" y="20718"/>
                    <a:pt x="17430" y="18514"/>
                  </a:cubicBezTo>
                  <a:cubicBezTo>
                    <a:pt x="19963" y="16310"/>
                    <a:pt x="21030" y="12784"/>
                    <a:pt x="20497" y="10139"/>
                  </a:cubicBezTo>
                  <a:cubicBezTo>
                    <a:pt x="19963" y="7494"/>
                    <a:pt x="17830" y="5731"/>
                    <a:pt x="15830" y="4849"/>
                  </a:cubicBezTo>
                  <a:cubicBezTo>
                    <a:pt x="13830" y="3967"/>
                    <a:pt x="11963" y="3967"/>
                    <a:pt x="10097" y="3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6780710" y="25329"/>
              <a:ext cx="140911" cy="59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40" fill="norm" stroke="1" extrusionOk="0">
                  <a:moveTo>
                    <a:pt x="11606" y="859"/>
                  </a:moveTo>
                  <a:cubicBezTo>
                    <a:pt x="12573" y="553"/>
                    <a:pt x="13540" y="246"/>
                    <a:pt x="14830" y="93"/>
                  </a:cubicBezTo>
                  <a:cubicBezTo>
                    <a:pt x="16119" y="-60"/>
                    <a:pt x="17731" y="-60"/>
                    <a:pt x="19021" y="361"/>
                  </a:cubicBezTo>
                  <a:cubicBezTo>
                    <a:pt x="20310" y="783"/>
                    <a:pt x="21278" y="1625"/>
                    <a:pt x="21439" y="2889"/>
                  </a:cubicBezTo>
                  <a:cubicBezTo>
                    <a:pt x="21600" y="4153"/>
                    <a:pt x="20955" y="5838"/>
                    <a:pt x="18376" y="7217"/>
                  </a:cubicBezTo>
                  <a:cubicBezTo>
                    <a:pt x="15797" y="8595"/>
                    <a:pt x="11284" y="9668"/>
                    <a:pt x="8543" y="10357"/>
                  </a:cubicBezTo>
                  <a:cubicBezTo>
                    <a:pt x="5803" y="11046"/>
                    <a:pt x="4836" y="11353"/>
                    <a:pt x="4675" y="11697"/>
                  </a:cubicBezTo>
                  <a:cubicBezTo>
                    <a:pt x="4513" y="12042"/>
                    <a:pt x="5158" y="12425"/>
                    <a:pt x="7737" y="13497"/>
                  </a:cubicBezTo>
                  <a:cubicBezTo>
                    <a:pt x="10316" y="14570"/>
                    <a:pt x="14830" y="16331"/>
                    <a:pt x="17248" y="17404"/>
                  </a:cubicBezTo>
                  <a:cubicBezTo>
                    <a:pt x="19666" y="18476"/>
                    <a:pt x="19988" y="18859"/>
                    <a:pt x="18215" y="19434"/>
                  </a:cubicBezTo>
                  <a:cubicBezTo>
                    <a:pt x="16442" y="20008"/>
                    <a:pt x="12573" y="20774"/>
                    <a:pt x="9188" y="21157"/>
                  </a:cubicBezTo>
                  <a:cubicBezTo>
                    <a:pt x="5803" y="21540"/>
                    <a:pt x="2901" y="21540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8527601" y="74482"/>
              <a:ext cx="37460" cy="39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58" fill="norm" stroke="1" extrusionOk="0">
                  <a:moveTo>
                    <a:pt x="3236" y="0"/>
                  </a:moveTo>
                  <a:cubicBezTo>
                    <a:pt x="4436" y="3350"/>
                    <a:pt x="5636" y="6699"/>
                    <a:pt x="5036" y="9934"/>
                  </a:cubicBezTo>
                  <a:cubicBezTo>
                    <a:pt x="4436" y="13168"/>
                    <a:pt x="2036" y="16287"/>
                    <a:pt x="836" y="18308"/>
                  </a:cubicBezTo>
                  <a:cubicBezTo>
                    <a:pt x="-364" y="20329"/>
                    <a:pt x="-364" y="21253"/>
                    <a:pt x="1436" y="21427"/>
                  </a:cubicBezTo>
                  <a:cubicBezTo>
                    <a:pt x="3236" y="21600"/>
                    <a:pt x="6836" y="21022"/>
                    <a:pt x="10436" y="20387"/>
                  </a:cubicBezTo>
                  <a:cubicBezTo>
                    <a:pt x="14036" y="19752"/>
                    <a:pt x="17636" y="19059"/>
                    <a:pt x="21236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8555965" y="136436"/>
              <a:ext cx="167846" cy="22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44" fill="norm" stroke="1" extrusionOk="0">
                  <a:moveTo>
                    <a:pt x="18746" y="148"/>
                  </a:moveTo>
                  <a:cubicBezTo>
                    <a:pt x="17413" y="-54"/>
                    <a:pt x="16079" y="-256"/>
                    <a:pt x="13813" y="1056"/>
                  </a:cubicBezTo>
                  <a:cubicBezTo>
                    <a:pt x="11546" y="2368"/>
                    <a:pt x="8346" y="5194"/>
                    <a:pt x="5679" y="7415"/>
                  </a:cubicBezTo>
                  <a:cubicBezTo>
                    <a:pt x="3013" y="9636"/>
                    <a:pt x="879" y="11251"/>
                    <a:pt x="213" y="13269"/>
                  </a:cubicBezTo>
                  <a:cubicBezTo>
                    <a:pt x="-454" y="15288"/>
                    <a:pt x="346" y="17710"/>
                    <a:pt x="4079" y="19123"/>
                  </a:cubicBezTo>
                  <a:cubicBezTo>
                    <a:pt x="7813" y="20537"/>
                    <a:pt x="14479" y="20940"/>
                    <a:pt x="21146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857160" y="220532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847581" y="290382"/>
              <a:ext cx="250880" cy="6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12" fill="norm" stroke="1" extrusionOk="0">
                  <a:moveTo>
                    <a:pt x="2455" y="14175"/>
                  </a:moveTo>
                  <a:cubicBezTo>
                    <a:pt x="1185" y="16875"/>
                    <a:pt x="-86" y="19575"/>
                    <a:pt x="5" y="20588"/>
                  </a:cubicBezTo>
                  <a:cubicBezTo>
                    <a:pt x="96" y="21600"/>
                    <a:pt x="1548" y="20925"/>
                    <a:pt x="5359" y="17212"/>
                  </a:cubicBezTo>
                  <a:cubicBezTo>
                    <a:pt x="9171" y="13500"/>
                    <a:pt x="15343" y="675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9227841" y="118932"/>
              <a:ext cx="181770" cy="21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1" fill="norm" stroke="1" extrusionOk="0">
                  <a:moveTo>
                    <a:pt x="12383" y="0"/>
                  </a:moveTo>
                  <a:cubicBezTo>
                    <a:pt x="10397" y="2118"/>
                    <a:pt x="8411" y="4235"/>
                    <a:pt x="6300" y="7200"/>
                  </a:cubicBezTo>
                  <a:cubicBezTo>
                    <a:pt x="4190" y="10165"/>
                    <a:pt x="1955" y="13976"/>
                    <a:pt x="838" y="16518"/>
                  </a:cubicBezTo>
                  <a:cubicBezTo>
                    <a:pt x="-279" y="19059"/>
                    <a:pt x="-279" y="20329"/>
                    <a:pt x="838" y="20965"/>
                  </a:cubicBezTo>
                  <a:cubicBezTo>
                    <a:pt x="1955" y="21600"/>
                    <a:pt x="4190" y="21600"/>
                    <a:pt x="7790" y="21282"/>
                  </a:cubicBezTo>
                  <a:cubicBezTo>
                    <a:pt x="11390" y="20965"/>
                    <a:pt x="16355" y="20329"/>
                    <a:pt x="21321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9312010" y="264982"/>
              <a:ext cx="78551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58" fill="norm" stroke="1" extrusionOk="0">
                  <a:moveTo>
                    <a:pt x="21094" y="0"/>
                  </a:moveTo>
                  <a:cubicBezTo>
                    <a:pt x="14273" y="5097"/>
                    <a:pt x="7452" y="10193"/>
                    <a:pt x="3757" y="13470"/>
                  </a:cubicBezTo>
                  <a:cubicBezTo>
                    <a:pt x="62" y="16746"/>
                    <a:pt x="-506" y="18202"/>
                    <a:pt x="347" y="19294"/>
                  </a:cubicBezTo>
                  <a:cubicBezTo>
                    <a:pt x="1199" y="20387"/>
                    <a:pt x="3473" y="21115"/>
                    <a:pt x="5747" y="21357"/>
                  </a:cubicBezTo>
                  <a:cubicBezTo>
                    <a:pt x="8020" y="21600"/>
                    <a:pt x="10294" y="21357"/>
                    <a:pt x="12568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9462057" y="188782"/>
              <a:ext cx="146646" cy="22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156" fill="norm" stroke="1" extrusionOk="0">
                  <a:moveTo>
                    <a:pt x="18929" y="3600"/>
                  </a:moveTo>
                  <a:cubicBezTo>
                    <a:pt x="15887" y="3600"/>
                    <a:pt x="12845" y="3600"/>
                    <a:pt x="9650" y="5200"/>
                  </a:cubicBezTo>
                  <a:cubicBezTo>
                    <a:pt x="6456" y="6800"/>
                    <a:pt x="3109" y="10000"/>
                    <a:pt x="1436" y="12800"/>
                  </a:cubicBezTo>
                  <a:cubicBezTo>
                    <a:pt x="-237" y="15600"/>
                    <a:pt x="-237" y="18000"/>
                    <a:pt x="371" y="19500"/>
                  </a:cubicBezTo>
                  <a:cubicBezTo>
                    <a:pt x="980" y="21000"/>
                    <a:pt x="2197" y="21600"/>
                    <a:pt x="5695" y="20800"/>
                  </a:cubicBezTo>
                  <a:cubicBezTo>
                    <a:pt x="9194" y="20000"/>
                    <a:pt x="14974" y="17800"/>
                    <a:pt x="18017" y="14900"/>
                  </a:cubicBezTo>
                  <a:cubicBezTo>
                    <a:pt x="21059" y="12000"/>
                    <a:pt x="21363" y="8400"/>
                    <a:pt x="20907" y="5800"/>
                  </a:cubicBezTo>
                  <a:cubicBezTo>
                    <a:pt x="20450" y="3200"/>
                    <a:pt x="19233" y="1600"/>
                    <a:pt x="180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2202360" y="1668332"/>
              <a:ext cx="25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73"/>
                    <a:pt x="0" y="6346"/>
                    <a:pt x="900" y="9641"/>
                  </a:cubicBezTo>
                  <a:cubicBezTo>
                    <a:pt x="1800" y="12936"/>
                    <a:pt x="3600" y="16353"/>
                    <a:pt x="7200" y="18366"/>
                  </a:cubicBezTo>
                  <a:cubicBezTo>
                    <a:pt x="10800" y="20380"/>
                    <a:pt x="16200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2190655" y="1614269"/>
              <a:ext cx="242700" cy="38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80" fill="norm" stroke="1" extrusionOk="0">
                  <a:moveTo>
                    <a:pt x="463" y="5083"/>
                  </a:moveTo>
                  <a:cubicBezTo>
                    <a:pt x="97" y="3799"/>
                    <a:pt x="-269" y="2515"/>
                    <a:pt x="280" y="1581"/>
                  </a:cubicBezTo>
                  <a:cubicBezTo>
                    <a:pt x="829" y="647"/>
                    <a:pt x="2294" y="63"/>
                    <a:pt x="4673" y="4"/>
                  </a:cubicBezTo>
                  <a:cubicBezTo>
                    <a:pt x="7053" y="-54"/>
                    <a:pt x="10348" y="413"/>
                    <a:pt x="13277" y="1697"/>
                  </a:cubicBezTo>
                  <a:cubicBezTo>
                    <a:pt x="16206" y="2982"/>
                    <a:pt x="18768" y="5083"/>
                    <a:pt x="20050" y="7418"/>
                  </a:cubicBezTo>
                  <a:cubicBezTo>
                    <a:pt x="21331" y="9754"/>
                    <a:pt x="21331" y="12322"/>
                    <a:pt x="19867" y="14716"/>
                  </a:cubicBezTo>
                  <a:cubicBezTo>
                    <a:pt x="18402" y="17109"/>
                    <a:pt x="15473" y="19328"/>
                    <a:pt x="13185" y="20437"/>
                  </a:cubicBezTo>
                  <a:cubicBezTo>
                    <a:pt x="10897" y="21546"/>
                    <a:pt x="9250" y="21546"/>
                    <a:pt x="7968" y="21429"/>
                  </a:cubicBezTo>
                  <a:cubicBezTo>
                    <a:pt x="6687" y="21312"/>
                    <a:pt x="5772" y="21079"/>
                    <a:pt x="5589" y="20729"/>
                  </a:cubicBezTo>
                  <a:cubicBezTo>
                    <a:pt x="5406" y="20378"/>
                    <a:pt x="5955" y="19911"/>
                    <a:pt x="6504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491880" y="1871482"/>
              <a:ext cx="78781" cy="172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153" fill="norm" stroke="1" extrusionOk="0">
                  <a:moveTo>
                    <a:pt x="20613" y="787"/>
                  </a:moveTo>
                  <a:cubicBezTo>
                    <a:pt x="17844" y="266"/>
                    <a:pt x="15075" y="-254"/>
                    <a:pt x="11198" y="136"/>
                  </a:cubicBezTo>
                  <a:cubicBezTo>
                    <a:pt x="7321" y="527"/>
                    <a:pt x="2336" y="1828"/>
                    <a:pt x="675" y="3650"/>
                  </a:cubicBezTo>
                  <a:cubicBezTo>
                    <a:pt x="-987" y="5471"/>
                    <a:pt x="675" y="7813"/>
                    <a:pt x="2890" y="9245"/>
                  </a:cubicBezTo>
                  <a:cubicBezTo>
                    <a:pt x="5105" y="10676"/>
                    <a:pt x="7875" y="11197"/>
                    <a:pt x="10921" y="12238"/>
                  </a:cubicBezTo>
                  <a:cubicBezTo>
                    <a:pt x="13967" y="13279"/>
                    <a:pt x="17290" y="14840"/>
                    <a:pt x="18121" y="16271"/>
                  </a:cubicBezTo>
                  <a:cubicBezTo>
                    <a:pt x="18951" y="17703"/>
                    <a:pt x="17290" y="19004"/>
                    <a:pt x="14798" y="19915"/>
                  </a:cubicBezTo>
                  <a:cubicBezTo>
                    <a:pt x="12305" y="20826"/>
                    <a:pt x="8982" y="21346"/>
                    <a:pt x="6490" y="21086"/>
                  </a:cubicBezTo>
                  <a:cubicBezTo>
                    <a:pt x="3998" y="20826"/>
                    <a:pt x="2336" y="19785"/>
                    <a:pt x="675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594343" y="1935032"/>
              <a:ext cx="52518" cy="10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293" fill="norm" stroke="1" extrusionOk="0">
                  <a:moveTo>
                    <a:pt x="15628" y="0"/>
                  </a:moveTo>
                  <a:cubicBezTo>
                    <a:pt x="9813" y="4500"/>
                    <a:pt x="3998" y="9000"/>
                    <a:pt x="1505" y="12600"/>
                  </a:cubicBezTo>
                  <a:cubicBezTo>
                    <a:pt x="-987" y="16200"/>
                    <a:pt x="-156" y="18900"/>
                    <a:pt x="2336" y="20250"/>
                  </a:cubicBezTo>
                  <a:cubicBezTo>
                    <a:pt x="4828" y="21600"/>
                    <a:pt x="8982" y="21600"/>
                    <a:pt x="11475" y="20475"/>
                  </a:cubicBezTo>
                  <a:cubicBezTo>
                    <a:pt x="13967" y="19350"/>
                    <a:pt x="14798" y="17100"/>
                    <a:pt x="16044" y="13500"/>
                  </a:cubicBezTo>
                  <a:cubicBezTo>
                    <a:pt x="17290" y="9900"/>
                    <a:pt x="18951" y="4950"/>
                    <a:pt x="206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659560" y="1896932"/>
              <a:ext cx="82551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2215" y="4713"/>
                    <a:pt x="4431" y="3535"/>
                    <a:pt x="6646" y="3731"/>
                  </a:cubicBezTo>
                  <a:cubicBezTo>
                    <a:pt x="8862" y="3927"/>
                    <a:pt x="11077" y="5498"/>
                    <a:pt x="13292" y="8051"/>
                  </a:cubicBezTo>
                  <a:cubicBezTo>
                    <a:pt x="15508" y="10604"/>
                    <a:pt x="17723" y="14138"/>
                    <a:pt x="18554" y="16887"/>
                  </a:cubicBezTo>
                  <a:cubicBezTo>
                    <a:pt x="19385" y="19636"/>
                    <a:pt x="18831" y="21600"/>
                    <a:pt x="17723" y="21600"/>
                  </a:cubicBezTo>
                  <a:cubicBezTo>
                    <a:pt x="16615" y="21600"/>
                    <a:pt x="14954" y="19636"/>
                    <a:pt x="15508" y="15709"/>
                  </a:cubicBezTo>
                  <a:cubicBezTo>
                    <a:pt x="16062" y="11782"/>
                    <a:pt x="18831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819104" y="1744532"/>
              <a:ext cx="43657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24" fill="norm" stroke="1" extrusionOk="0">
                  <a:moveTo>
                    <a:pt x="8871" y="0"/>
                  </a:moveTo>
                  <a:cubicBezTo>
                    <a:pt x="5785" y="5829"/>
                    <a:pt x="2700" y="11657"/>
                    <a:pt x="1157" y="15000"/>
                  </a:cubicBezTo>
                  <a:cubicBezTo>
                    <a:pt x="-386" y="18343"/>
                    <a:pt x="-386" y="19200"/>
                    <a:pt x="1157" y="19971"/>
                  </a:cubicBezTo>
                  <a:cubicBezTo>
                    <a:pt x="2700" y="20743"/>
                    <a:pt x="5785" y="21429"/>
                    <a:pt x="9385" y="21514"/>
                  </a:cubicBezTo>
                  <a:cubicBezTo>
                    <a:pt x="12985" y="21600"/>
                    <a:pt x="17100" y="21086"/>
                    <a:pt x="21214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786560" y="1884232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110410" y="1738182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3129460" y="1820732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3647643" y="1502300"/>
              <a:ext cx="142218" cy="48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5" fill="norm" stroke="1" extrusionOk="0">
                  <a:moveTo>
                    <a:pt x="18483" y="1438"/>
                  </a:moveTo>
                  <a:cubicBezTo>
                    <a:pt x="17848" y="972"/>
                    <a:pt x="17213" y="507"/>
                    <a:pt x="15783" y="227"/>
                  </a:cubicBezTo>
                  <a:cubicBezTo>
                    <a:pt x="14354" y="-52"/>
                    <a:pt x="12130" y="-145"/>
                    <a:pt x="9430" y="367"/>
                  </a:cubicBezTo>
                  <a:cubicBezTo>
                    <a:pt x="6730" y="879"/>
                    <a:pt x="3554" y="1996"/>
                    <a:pt x="2124" y="2788"/>
                  </a:cubicBezTo>
                  <a:cubicBezTo>
                    <a:pt x="695" y="3579"/>
                    <a:pt x="1013" y="4045"/>
                    <a:pt x="2760" y="4789"/>
                  </a:cubicBezTo>
                  <a:cubicBezTo>
                    <a:pt x="4507" y="5534"/>
                    <a:pt x="7683" y="6558"/>
                    <a:pt x="8636" y="7676"/>
                  </a:cubicBezTo>
                  <a:cubicBezTo>
                    <a:pt x="9589" y="8793"/>
                    <a:pt x="8318" y="10003"/>
                    <a:pt x="6889" y="10655"/>
                  </a:cubicBezTo>
                  <a:cubicBezTo>
                    <a:pt x="5460" y="11307"/>
                    <a:pt x="3871" y="11400"/>
                    <a:pt x="3554" y="11214"/>
                  </a:cubicBezTo>
                  <a:cubicBezTo>
                    <a:pt x="3236" y="11027"/>
                    <a:pt x="4189" y="10562"/>
                    <a:pt x="6095" y="10376"/>
                  </a:cubicBezTo>
                  <a:cubicBezTo>
                    <a:pt x="8001" y="10189"/>
                    <a:pt x="10860" y="10283"/>
                    <a:pt x="12289" y="10562"/>
                  </a:cubicBezTo>
                  <a:cubicBezTo>
                    <a:pt x="13718" y="10841"/>
                    <a:pt x="13718" y="11307"/>
                    <a:pt x="11971" y="12424"/>
                  </a:cubicBezTo>
                  <a:cubicBezTo>
                    <a:pt x="10224" y="13541"/>
                    <a:pt x="6730" y="15310"/>
                    <a:pt x="4348" y="16660"/>
                  </a:cubicBezTo>
                  <a:cubicBezTo>
                    <a:pt x="1966" y="18010"/>
                    <a:pt x="695" y="18941"/>
                    <a:pt x="218" y="19639"/>
                  </a:cubicBezTo>
                  <a:cubicBezTo>
                    <a:pt x="-258" y="20338"/>
                    <a:pt x="60" y="20803"/>
                    <a:pt x="1013" y="21083"/>
                  </a:cubicBezTo>
                  <a:cubicBezTo>
                    <a:pt x="1966" y="21362"/>
                    <a:pt x="3554" y="21455"/>
                    <a:pt x="7048" y="21269"/>
                  </a:cubicBezTo>
                  <a:cubicBezTo>
                    <a:pt x="10542" y="21083"/>
                    <a:pt x="15942" y="20617"/>
                    <a:pt x="21342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3980360" y="1585782"/>
              <a:ext cx="57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38"/>
                    <a:pt x="9600" y="11676"/>
                    <a:pt x="13200" y="15276"/>
                  </a:cubicBezTo>
                  <a:cubicBezTo>
                    <a:pt x="16800" y="18876"/>
                    <a:pt x="1920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4113710" y="1808032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4450695" y="1588716"/>
              <a:ext cx="240866" cy="26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63" fill="norm" stroke="1" extrusionOk="0">
                  <a:moveTo>
                    <a:pt x="1089" y="4289"/>
                  </a:moveTo>
                  <a:cubicBezTo>
                    <a:pt x="3906" y="2782"/>
                    <a:pt x="6724" y="1275"/>
                    <a:pt x="8696" y="521"/>
                  </a:cubicBezTo>
                  <a:cubicBezTo>
                    <a:pt x="10668" y="-232"/>
                    <a:pt x="11795" y="-232"/>
                    <a:pt x="12640" y="940"/>
                  </a:cubicBezTo>
                  <a:cubicBezTo>
                    <a:pt x="13485" y="2112"/>
                    <a:pt x="14049" y="4456"/>
                    <a:pt x="12452" y="7303"/>
                  </a:cubicBezTo>
                  <a:cubicBezTo>
                    <a:pt x="10856" y="10149"/>
                    <a:pt x="7099" y="13498"/>
                    <a:pt x="4751" y="15508"/>
                  </a:cubicBezTo>
                  <a:cubicBezTo>
                    <a:pt x="2404" y="17517"/>
                    <a:pt x="1464" y="18187"/>
                    <a:pt x="807" y="18940"/>
                  </a:cubicBezTo>
                  <a:cubicBezTo>
                    <a:pt x="150" y="19694"/>
                    <a:pt x="-226" y="20531"/>
                    <a:pt x="150" y="20949"/>
                  </a:cubicBezTo>
                  <a:cubicBezTo>
                    <a:pt x="525" y="21368"/>
                    <a:pt x="1652" y="21368"/>
                    <a:pt x="5315" y="20949"/>
                  </a:cubicBezTo>
                  <a:cubicBezTo>
                    <a:pt x="8977" y="20531"/>
                    <a:pt x="15176" y="19694"/>
                    <a:pt x="21374" y="18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742360" y="1922332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5274676" y="1592132"/>
              <a:ext cx="159835" cy="31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72" fill="norm" stroke="1" extrusionOk="0">
                  <a:moveTo>
                    <a:pt x="21183" y="0"/>
                  </a:moveTo>
                  <a:cubicBezTo>
                    <a:pt x="18378" y="284"/>
                    <a:pt x="15573" y="568"/>
                    <a:pt x="12908" y="1492"/>
                  </a:cubicBezTo>
                  <a:cubicBezTo>
                    <a:pt x="10243" y="2416"/>
                    <a:pt x="7718" y="3979"/>
                    <a:pt x="5334" y="6466"/>
                  </a:cubicBezTo>
                  <a:cubicBezTo>
                    <a:pt x="2949" y="8953"/>
                    <a:pt x="705" y="12363"/>
                    <a:pt x="144" y="14992"/>
                  </a:cubicBezTo>
                  <a:cubicBezTo>
                    <a:pt x="-417" y="17621"/>
                    <a:pt x="705" y="19468"/>
                    <a:pt x="2809" y="20463"/>
                  </a:cubicBezTo>
                  <a:cubicBezTo>
                    <a:pt x="4913" y="21458"/>
                    <a:pt x="7999" y="21600"/>
                    <a:pt x="10243" y="21387"/>
                  </a:cubicBezTo>
                  <a:cubicBezTo>
                    <a:pt x="12487" y="21174"/>
                    <a:pt x="13889" y="20605"/>
                    <a:pt x="14731" y="19895"/>
                  </a:cubicBezTo>
                  <a:cubicBezTo>
                    <a:pt x="15573" y="19184"/>
                    <a:pt x="15853" y="18332"/>
                    <a:pt x="14310" y="17408"/>
                  </a:cubicBezTo>
                  <a:cubicBezTo>
                    <a:pt x="12767" y="16484"/>
                    <a:pt x="9401" y="15489"/>
                    <a:pt x="6736" y="15063"/>
                  </a:cubicBezTo>
                  <a:cubicBezTo>
                    <a:pt x="4071" y="14637"/>
                    <a:pt x="2108" y="14779"/>
                    <a:pt x="1126" y="15205"/>
                  </a:cubicBezTo>
                  <a:cubicBezTo>
                    <a:pt x="144" y="15632"/>
                    <a:pt x="144" y="16342"/>
                    <a:pt x="144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5396410" y="1947732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796460" y="1571003"/>
              <a:ext cx="194492" cy="44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5" fill="norm" stroke="1" extrusionOk="0">
                  <a:moveTo>
                    <a:pt x="0" y="2582"/>
                  </a:moveTo>
                  <a:cubicBezTo>
                    <a:pt x="4877" y="1755"/>
                    <a:pt x="9755" y="928"/>
                    <a:pt x="13355" y="463"/>
                  </a:cubicBezTo>
                  <a:cubicBezTo>
                    <a:pt x="16955" y="-2"/>
                    <a:pt x="19277" y="-105"/>
                    <a:pt x="20439" y="102"/>
                  </a:cubicBezTo>
                  <a:cubicBezTo>
                    <a:pt x="21600" y="308"/>
                    <a:pt x="21600" y="825"/>
                    <a:pt x="20671" y="2582"/>
                  </a:cubicBezTo>
                  <a:cubicBezTo>
                    <a:pt x="19742" y="4339"/>
                    <a:pt x="17884" y="7336"/>
                    <a:pt x="16026" y="10333"/>
                  </a:cubicBezTo>
                  <a:cubicBezTo>
                    <a:pt x="14168" y="13330"/>
                    <a:pt x="12310" y="16328"/>
                    <a:pt x="11381" y="18188"/>
                  </a:cubicBezTo>
                  <a:cubicBezTo>
                    <a:pt x="10452" y="20048"/>
                    <a:pt x="10452" y="20772"/>
                    <a:pt x="10452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847260" y="1883669"/>
              <a:ext cx="76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000" y="2735"/>
                    <a:pt x="6000" y="-1585"/>
                    <a:pt x="9600" y="575"/>
                  </a:cubicBezTo>
                  <a:cubicBezTo>
                    <a:pt x="13200" y="2735"/>
                    <a:pt x="174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942510" y="2017582"/>
              <a:ext cx="152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6409098" y="1593019"/>
              <a:ext cx="155713" cy="39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09" fill="norm" stroke="1" extrusionOk="0">
                  <a:moveTo>
                    <a:pt x="21187" y="6123"/>
                  </a:moveTo>
                  <a:cubicBezTo>
                    <a:pt x="20899" y="4409"/>
                    <a:pt x="20611" y="2695"/>
                    <a:pt x="18739" y="1495"/>
                  </a:cubicBezTo>
                  <a:cubicBezTo>
                    <a:pt x="16867" y="295"/>
                    <a:pt x="13411" y="-391"/>
                    <a:pt x="9955" y="238"/>
                  </a:cubicBezTo>
                  <a:cubicBezTo>
                    <a:pt x="6499" y="866"/>
                    <a:pt x="3043" y="2809"/>
                    <a:pt x="1315" y="4123"/>
                  </a:cubicBezTo>
                  <a:cubicBezTo>
                    <a:pt x="-413" y="5438"/>
                    <a:pt x="-413" y="6123"/>
                    <a:pt x="1171" y="6695"/>
                  </a:cubicBezTo>
                  <a:cubicBezTo>
                    <a:pt x="2755" y="7266"/>
                    <a:pt x="5923" y="7723"/>
                    <a:pt x="8803" y="7666"/>
                  </a:cubicBezTo>
                  <a:cubicBezTo>
                    <a:pt x="11683" y="7609"/>
                    <a:pt x="14275" y="7038"/>
                    <a:pt x="16003" y="6523"/>
                  </a:cubicBezTo>
                  <a:cubicBezTo>
                    <a:pt x="17731" y="6009"/>
                    <a:pt x="18595" y="5552"/>
                    <a:pt x="19315" y="5609"/>
                  </a:cubicBezTo>
                  <a:cubicBezTo>
                    <a:pt x="20035" y="5666"/>
                    <a:pt x="20611" y="6238"/>
                    <a:pt x="20611" y="7723"/>
                  </a:cubicBezTo>
                  <a:cubicBezTo>
                    <a:pt x="20611" y="9209"/>
                    <a:pt x="20035" y="11609"/>
                    <a:pt x="19603" y="14009"/>
                  </a:cubicBezTo>
                  <a:cubicBezTo>
                    <a:pt x="19171" y="16409"/>
                    <a:pt x="18883" y="18809"/>
                    <a:pt x="18595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628310" y="2036632"/>
              <a:ext cx="114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7041060" y="1700082"/>
              <a:ext cx="57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150"/>
                    <a:pt x="12000" y="6300"/>
                    <a:pt x="8400" y="9900"/>
                  </a:cubicBezTo>
                  <a:cubicBezTo>
                    <a:pt x="4800" y="13500"/>
                    <a:pt x="2400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7210080" y="1757232"/>
              <a:ext cx="156314" cy="17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132" fill="norm" stroke="1" extrusionOk="0">
                  <a:moveTo>
                    <a:pt x="9705" y="753"/>
                  </a:moveTo>
                  <a:cubicBezTo>
                    <a:pt x="7716" y="502"/>
                    <a:pt x="5726" y="251"/>
                    <a:pt x="3879" y="1633"/>
                  </a:cubicBezTo>
                  <a:cubicBezTo>
                    <a:pt x="2032" y="3014"/>
                    <a:pt x="326" y="6028"/>
                    <a:pt x="42" y="9544"/>
                  </a:cubicBezTo>
                  <a:cubicBezTo>
                    <a:pt x="-242" y="13060"/>
                    <a:pt x="895" y="17079"/>
                    <a:pt x="4021" y="19214"/>
                  </a:cubicBezTo>
                  <a:cubicBezTo>
                    <a:pt x="7147" y="21349"/>
                    <a:pt x="12263" y="21600"/>
                    <a:pt x="15816" y="20470"/>
                  </a:cubicBezTo>
                  <a:cubicBezTo>
                    <a:pt x="19369" y="19340"/>
                    <a:pt x="21358" y="16828"/>
                    <a:pt x="20932" y="13186"/>
                  </a:cubicBezTo>
                  <a:cubicBezTo>
                    <a:pt x="20505" y="9544"/>
                    <a:pt x="17663" y="4772"/>
                    <a:pt x="148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7396660" y="1568483"/>
              <a:ext cx="173188" cy="56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33" fill="norm" stroke="1" extrusionOk="0">
                  <a:moveTo>
                    <a:pt x="13272" y="904"/>
                  </a:moveTo>
                  <a:cubicBezTo>
                    <a:pt x="14053" y="580"/>
                    <a:pt x="14834" y="257"/>
                    <a:pt x="15875" y="95"/>
                  </a:cubicBezTo>
                  <a:cubicBezTo>
                    <a:pt x="16916" y="-67"/>
                    <a:pt x="18217" y="-67"/>
                    <a:pt x="19388" y="459"/>
                  </a:cubicBezTo>
                  <a:cubicBezTo>
                    <a:pt x="20559" y="985"/>
                    <a:pt x="21600" y="2036"/>
                    <a:pt x="21210" y="3452"/>
                  </a:cubicBezTo>
                  <a:cubicBezTo>
                    <a:pt x="20819" y="4868"/>
                    <a:pt x="18998" y="6648"/>
                    <a:pt x="17176" y="8023"/>
                  </a:cubicBezTo>
                  <a:cubicBezTo>
                    <a:pt x="15354" y="9398"/>
                    <a:pt x="13533" y="10369"/>
                    <a:pt x="12622" y="11057"/>
                  </a:cubicBezTo>
                  <a:cubicBezTo>
                    <a:pt x="11711" y="11744"/>
                    <a:pt x="11711" y="12149"/>
                    <a:pt x="12492" y="12715"/>
                  </a:cubicBezTo>
                  <a:cubicBezTo>
                    <a:pt x="13272" y="13281"/>
                    <a:pt x="14834" y="14009"/>
                    <a:pt x="16135" y="15021"/>
                  </a:cubicBezTo>
                  <a:cubicBezTo>
                    <a:pt x="17436" y="16032"/>
                    <a:pt x="18477" y="17326"/>
                    <a:pt x="18087" y="18337"/>
                  </a:cubicBezTo>
                  <a:cubicBezTo>
                    <a:pt x="17696" y="19349"/>
                    <a:pt x="15875" y="20077"/>
                    <a:pt x="12622" y="20562"/>
                  </a:cubicBezTo>
                  <a:cubicBezTo>
                    <a:pt x="9369" y="21048"/>
                    <a:pt x="4684" y="21290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338760" y="1736065"/>
              <a:ext cx="63501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6"/>
                  </a:moveTo>
                  <a:cubicBezTo>
                    <a:pt x="720" y="688"/>
                    <a:pt x="1440" y="0"/>
                    <a:pt x="2160" y="0"/>
                  </a:cubicBezTo>
                  <a:cubicBezTo>
                    <a:pt x="2880" y="0"/>
                    <a:pt x="3600" y="688"/>
                    <a:pt x="3960" y="3439"/>
                  </a:cubicBezTo>
                  <a:cubicBezTo>
                    <a:pt x="4320" y="6191"/>
                    <a:pt x="4320" y="11006"/>
                    <a:pt x="5400" y="14377"/>
                  </a:cubicBezTo>
                  <a:cubicBezTo>
                    <a:pt x="6480" y="17748"/>
                    <a:pt x="8640" y="19674"/>
                    <a:pt x="11520" y="20637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495890" y="1960432"/>
              <a:ext cx="70018" cy="5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0832" fill="norm" stroke="1" extrusionOk="0">
                  <a:moveTo>
                    <a:pt x="7878" y="0"/>
                  </a:moveTo>
                  <a:cubicBezTo>
                    <a:pt x="5409" y="2314"/>
                    <a:pt x="2941" y="4629"/>
                    <a:pt x="1398" y="7714"/>
                  </a:cubicBezTo>
                  <a:cubicBezTo>
                    <a:pt x="-145" y="10800"/>
                    <a:pt x="-762" y="14657"/>
                    <a:pt x="1398" y="17357"/>
                  </a:cubicBezTo>
                  <a:cubicBezTo>
                    <a:pt x="3558" y="20057"/>
                    <a:pt x="8495" y="21600"/>
                    <a:pt x="12198" y="20443"/>
                  </a:cubicBezTo>
                  <a:cubicBezTo>
                    <a:pt x="15901" y="19286"/>
                    <a:pt x="18369" y="15429"/>
                    <a:pt x="19604" y="11186"/>
                  </a:cubicBezTo>
                  <a:cubicBezTo>
                    <a:pt x="20838" y="6943"/>
                    <a:pt x="20838" y="2314"/>
                    <a:pt x="18369" y="1157"/>
                  </a:cubicBezTo>
                  <a:cubicBezTo>
                    <a:pt x="15901" y="0"/>
                    <a:pt x="10964" y="2314"/>
                    <a:pt x="8187" y="4243"/>
                  </a:cubicBezTo>
                  <a:cubicBezTo>
                    <a:pt x="5409" y="6171"/>
                    <a:pt x="4792" y="7714"/>
                    <a:pt x="4175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127987" y="3146419"/>
              <a:ext cx="274274" cy="31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43" fill="norm" stroke="1" extrusionOk="0">
                  <a:moveTo>
                    <a:pt x="595" y="3961"/>
                  </a:moveTo>
                  <a:cubicBezTo>
                    <a:pt x="262" y="3246"/>
                    <a:pt x="-70" y="2531"/>
                    <a:pt x="13" y="1887"/>
                  </a:cubicBezTo>
                  <a:cubicBezTo>
                    <a:pt x="96" y="1243"/>
                    <a:pt x="595" y="671"/>
                    <a:pt x="1675" y="314"/>
                  </a:cubicBezTo>
                  <a:cubicBezTo>
                    <a:pt x="2755" y="-44"/>
                    <a:pt x="4416" y="-187"/>
                    <a:pt x="5912" y="385"/>
                  </a:cubicBezTo>
                  <a:cubicBezTo>
                    <a:pt x="7407" y="957"/>
                    <a:pt x="8736" y="2245"/>
                    <a:pt x="9068" y="4605"/>
                  </a:cubicBezTo>
                  <a:cubicBezTo>
                    <a:pt x="9401" y="6965"/>
                    <a:pt x="8736" y="10398"/>
                    <a:pt x="7905" y="12902"/>
                  </a:cubicBezTo>
                  <a:cubicBezTo>
                    <a:pt x="7075" y="15405"/>
                    <a:pt x="6078" y="16979"/>
                    <a:pt x="5164" y="18266"/>
                  </a:cubicBezTo>
                  <a:cubicBezTo>
                    <a:pt x="4250" y="19553"/>
                    <a:pt x="3419" y="20555"/>
                    <a:pt x="3502" y="20984"/>
                  </a:cubicBezTo>
                  <a:cubicBezTo>
                    <a:pt x="3585" y="21413"/>
                    <a:pt x="4582" y="21270"/>
                    <a:pt x="7241" y="20841"/>
                  </a:cubicBezTo>
                  <a:cubicBezTo>
                    <a:pt x="9899" y="20412"/>
                    <a:pt x="14219" y="19696"/>
                    <a:pt x="16878" y="19196"/>
                  </a:cubicBezTo>
                  <a:cubicBezTo>
                    <a:pt x="19536" y="18695"/>
                    <a:pt x="20533" y="18409"/>
                    <a:pt x="21530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443800" y="3344732"/>
              <a:ext cx="100183" cy="7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168" fill="norm" stroke="1" extrusionOk="0">
                  <a:moveTo>
                    <a:pt x="7074" y="1751"/>
                  </a:moveTo>
                  <a:cubicBezTo>
                    <a:pt x="4914" y="2919"/>
                    <a:pt x="2754" y="4086"/>
                    <a:pt x="1458" y="6422"/>
                  </a:cubicBezTo>
                  <a:cubicBezTo>
                    <a:pt x="162" y="8757"/>
                    <a:pt x="-270" y="12259"/>
                    <a:pt x="162" y="15178"/>
                  </a:cubicBezTo>
                  <a:cubicBezTo>
                    <a:pt x="594" y="18097"/>
                    <a:pt x="1890" y="20432"/>
                    <a:pt x="5130" y="21016"/>
                  </a:cubicBezTo>
                  <a:cubicBezTo>
                    <a:pt x="8370" y="21600"/>
                    <a:pt x="13554" y="20432"/>
                    <a:pt x="16794" y="18681"/>
                  </a:cubicBezTo>
                  <a:cubicBezTo>
                    <a:pt x="20034" y="16930"/>
                    <a:pt x="21330" y="14595"/>
                    <a:pt x="19818" y="11384"/>
                  </a:cubicBezTo>
                  <a:cubicBezTo>
                    <a:pt x="18306" y="8173"/>
                    <a:pt x="13986" y="4086"/>
                    <a:pt x="96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2399210" y="3103432"/>
              <a:ext cx="254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600"/>
                    <a:pt x="10800" y="5200"/>
                    <a:pt x="7200" y="8250"/>
                  </a:cubicBezTo>
                  <a:cubicBezTo>
                    <a:pt x="3600" y="11300"/>
                    <a:pt x="1800" y="14800"/>
                    <a:pt x="900" y="17100"/>
                  </a:cubicBezTo>
                  <a:cubicBezTo>
                    <a:pt x="0" y="19400"/>
                    <a:pt x="0" y="20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2380160" y="3058982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18" y="21600"/>
                  </a:moveTo>
                  <a:cubicBezTo>
                    <a:pt x="1309" y="20000"/>
                    <a:pt x="0" y="18400"/>
                    <a:pt x="0" y="16400"/>
                  </a:cubicBezTo>
                  <a:cubicBezTo>
                    <a:pt x="0" y="14400"/>
                    <a:pt x="1309" y="12000"/>
                    <a:pt x="5127" y="9200"/>
                  </a:cubicBezTo>
                  <a:cubicBezTo>
                    <a:pt x="8945" y="6400"/>
                    <a:pt x="1527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2773860" y="3065332"/>
              <a:ext cx="1270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0" y="6059"/>
                    <a:pt x="0" y="12117"/>
                    <a:pt x="0" y="15937"/>
                  </a:cubicBezTo>
                  <a:cubicBezTo>
                    <a:pt x="0" y="19756"/>
                    <a:pt x="0" y="21337"/>
                    <a:pt x="3600" y="21468"/>
                  </a:cubicBezTo>
                  <a:cubicBezTo>
                    <a:pt x="7200" y="21600"/>
                    <a:pt x="14400" y="20283"/>
                    <a:pt x="2160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2792639" y="3065332"/>
              <a:ext cx="8282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6269" y="0"/>
                  </a:moveTo>
                  <a:cubicBezTo>
                    <a:pt x="12489" y="2400"/>
                    <a:pt x="8709" y="4800"/>
                    <a:pt x="5469" y="6857"/>
                  </a:cubicBezTo>
                  <a:cubicBezTo>
                    <a:pt x="2229" y="8914"/>
                    <a:pt x="-471" y="10629"/>
                    <a:pt x="69" y="12857"/>
                  </a:cubicBezTo>
                  <a:cubicBezTo>
                    <a:pt x="609" y="15086"/>
                    <a:pt x="4389" y="17829"/>
                    <a:pt x="8439" y="19371"/>
                  </a:cubicBezTo>
                  <a:cubicBezTo>
                    <a:pt x="12489" y="20914"/>
                    <a:pt x="16809" y="21257"/>
                    <a:pt x="211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2697660" y="3325682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2759043" y="3401882"/>
              <a:ext cx="84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2825454" y="3420932"/>
              <a:ext cx="52954" cy="7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100" fill="norm" stroke="1" extrusionOk="0">
                  <a:moveTo>
                    <a:pt x="17134" y="0"/>
                  </a:moveTo>
                  <a:cubicBezTo>
                    <a:pt x="12980" y="617"/>
                    <a:pt x="8826" y="1234"/>
                    <a:pt x="5919" y="3086"/>
                  </a:cubicBezTo>
                  <a:cubicBezTo>
                    <a:pt x="3011" y="4937"/>
                    <a:pt x="1350" y="8023"/>
                    <a:pt x="519" y="11109"/>
                  </a:cubicBezTo>
                  <a:cubicBezTo>
                    <a:pt x="-312" y="14194"/>
                    <a:pt x="-312" y="17280"/>
                    <a:pt x="1765" y="19131"/>
                  </a:cubicBezTo>
                  <a:cubicBezTo>
                    <a:pt x="3842" y="20983"/>
                    <a:pt x="7996" y="21600"/>
                    <a:pt x="11319" y="20674"/>
                  </a:cubicBezTo>
                  <a:cubicBezTo>
                    <a:pt x="14642" y="19749"/>
                    <a:pt x="17134" y="17280"/>
                    <a:pt x="18796" y="14194"/>
                  </a:cubicBezTo>
                  <a:cubicBezTo>
                    <a:pt x="20457" y="11109"/>
                    <a:pt x="21288" y="7406"/>
                    <a:pt x="20457" y="5246"/>
                  </a:cubicBezTo>
                  <a:cubicBezTo>
                    <a:pt x="19626" y="3086"/>
                    <a:pt x="17134" y="2469"/>
                    <a:pt x="14642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2926871" y="3363782"/>
              <a:ext cx="70454" cy="12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91" fill="norm" stroke="1" extrusionOk="0">
                  <a:moveTo>
                    <a:pt x="9346" y="7560"/>
                  </a:moveTo>
                  <a:cubicBezTo>
                    <a:pt x="6805" y="8640"/>
                    <a:pt x="4264" y="9720"/>
                    <a:pt x="2676" y="11160"/>
                  </a:cubicBezTo>
                  <a:cubicBezTo>
                    <a:pt x="1088" y="12600"/>
                    <a:pt x="452" y="14400"/>
                    <a:pt x="135" y="16200"/>
                  </a:cubicBezTo>
                  <a:cubicBezTo>
                    <a:pt x="-183" y="18000"/>
                    <a:pt x="-183" y="19800"/>
                    <a:pt x="2993" y="20700"/>
                  </a:cubicBezTo>
                  <a:cubicBezTo>
                    <a:pt x="6170" y="21600"/>
                    <a:pt x="12523" y="21600"/>
                    <a:pt x="16335" y="19800"/>
                  </a:cubicBezTo>
                  <a:cubicBezTo>
                    <a:pt x="20146" y="18000"/>
                    <a:pt x="21417" y="14400"/>
                    <a:pt x="21099" y="10800"/>
                  </a:cubicBezTo>
                  <a:cubicBezTo>
                    <a:pt x="20782" y="7200"/>
                    <a:pt x="18876" y="3600"/>
                    <a:pt x="16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121564" y="3198682"/>
              <a:ext cx="8409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0"/>
                  </a:moveTo>
                  <a:cubicBezTo>
                    <a:pt x="-142" y="1565"/>
                    <a:pt x="-669" y="3130"/>
                    <a:pt x="2755" y="6730"/>
                  </a:cubicBezTo>
                  <a:cubicBezTo>
                    <a:pt x="6180" y="10330"/>
                    <a:pt x="13555" y="15965"/>
                    <a:pt x="209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3116760" y="3179632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2829"/>
                    <a:pt x="13500" y="5657"/>
                    <a:pt x="9900" y="9257"/>
                  </a:cubicBezTo>
                  <a:cubicBezTo>
                    <a:pt x="6300" y="12857"/>
                    <a:pt x="3150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3557027" y="3020882"/>
              <a:ext cx="423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26"/>
                    <a:pt x="0" y="11051"/>
                    <a:pt x="0" y="14651"/>
                  </a:cubicBezTo>
                  <a:cubicBezTo>
                    <a:pt x="0" y="18251"/>
                    <a:pt x="10800" y="19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3688260" y="3078032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3669210" y="3038356"/>
              <a:ext cx="135305" cy="25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01" fill="norm" stroke="1" extrusionOk="0">
                  <a:moveTo>
                    <a:pt x="0" y="3882"/>
                  </a:moveTo>
                  <a:cubicBezTo>
                    <a:pt x="0" y="2632"/>
                    <a:pt x="0" y="1383"/>
                    <a:pt x="818" y="669"/>
                  </a:cubicBezTo>
                  <a:cubicBezTo>
                    <a:pt x="1636" y="-45"/>
                    <a:pt x="3273" y="-224"/>
                    <a:pt x="6545" y="312"/>
                  </a:cubicBezTo>
                  <a:cubicBezTo>
                    <a:pt x="9818" y="847"/>
                    <a:pt x="14727" y="2097"/>
                    <a:pt x="17673" y="3525"/>
                  </a:cubicBezTo>
                  <a:cubicBezTo>
                    <a:pt x="20618" y="4953"/>
                    <a:pt x="21600" y="6559"/>
                    <a:pt x="20455" y="8969"/>
                  </a:cubicBezTo>
                  <a:cubicBezTo>
                    <a:pt x="19309" y="11379"/>
                    <a:pt x="16036" y="14593"/>
                    <a:pt x="13091" y="16735"/>
                  </a:cubicBezTo>
                  <a:cubicBezTo>
                    <a:pt x="10145" y="18877"/>
                    <a:pt x="7527" y="19948"/>
                    <a:pt x="5400" y="20573"/>
                  </a:cubicBezTo>
                  <a:cubicBezTo>
                    <a:pt x="3273" y="21197"/>
                    <a:pt x="1636" y="21376"/>
                    <a:pt x="982" y="21019"/>
                  </a:cubicBezTo>
                  <a:cubicBezTo>
                    <a:pt x="327" y="20662"/>
                    <a:pt x="655" y="19769"/>
                    <a:pt x="1636" y="19145"/>
                  </a:cubicBezTo>
                  <a:cubicBezTo>
                    <a:pt x="2618" y="18520"/>
                    <a:pt x="4255" y="18163"/>
                    <a:pt x="5891" y="17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3986710" y="2995482"/>
              <a:ext cx="19051" cy="24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21600" y="0"/>
                  </a:moveTo>
                  <a:cubicBezTo>
                    <a:pt x="19200" y="5908"/>
                    <a:pt x="16800" y="11815"/>
                    <a:pt x="13200" y="15508"/>
                  </a:cubicBezTo>
                  <a:cubicBezTo>
                    <a:pt x="9600" y="19200"/>
                    <a:pt x="4800" y="20677"/>
                    <a:pt x="2400" y="21138"/>
                  </a:cubicBezTo>
                  <a:cubicBezTo>
                    <a:pt x="0" y="21600"/>
                    <a:pt x="0" y="21046"/>
                    <a:pt x="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4132760" y="2900232"/>
              <a:ext cx="231511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1089"/>
                  </a:moveTo>
                  <a:cubicBezTo>
                    <a:pt x="5105" y="726"/>
                    <a:pt x="10211" y="363"/>
                    <a:pt x="13255" y="182"/>
                  </a:cubicBezTo>
                  <a:cubicBezTo>
                    <a:pt x="16298" y="0"/>
                    <a:pt x="17280" y="0"/>
                    <a:pt x="18262" y="0"/>
                  </a:cubicBezTo>
                  <a:cubicBezTo>
                    <a:pt x="19244" y="0"/>
                    <a:pt x="20225" y="0"/>
                    <a:pt x="20815" y="182"/>
                  </a:cubicBezTo>
                  <a:cubicBezTo>
                    <a:pt x="21404" y="363"/>
                    <a:pt x="21600" y="726"/>
                    <a:pt x="21404" y="1815"/>
                  </a:cubicBezTo>
                  <a:cubicBezTo>
                    <a:pt x="21207" y="2904"/>
                    <a:pt x="20618" y="4719"/>
                    <a:pt x="19931" y="6776"/>
                  </a:cubicBezTo>
                  <a:cubicBezTo>
                    <a:pt x="19244" y="8834"/>
                    <a:pt x="18458" y="11133"/>
                    <a:pt x="17771" y="13281"/>
                  </a:cubicBezTo>
                  <a:cubicBezTo>
                    <a:pt x="17084" y="15429"/>
                    <a:pt x="16495" y="17425"/>
                    <a:pt x="16298" y="18726"/>
                  </a:cubicBezTo>
                  <a:cubicBezTo>
                    <a:pt x="16102" y="20027"/>
                    <a:pt x="16298" y="20632"/>
                    <a:pt x="16691" y="20995"/>
                  </a:cubicBezTo>
                  <a:cubicBezTo>
                    <a:pt x="17084" y="21358"/>
                    <a:pt x="17673" y="21479"/>
                    <a:pt x="18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4939210" y="3217732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4932860" y="3370132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840"/>
                    <a:pt x="10165" y="10080"/>
                    <a:pt x="13765" y="6480"/>
                  </a:cubicBezTo>
                  <a:cubicBezTo>
                    <a:pt x="17365" y="2880"/>
                    <a:pt x="1948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5675810" y="3065332"/>
              <a:ext cx="762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668"/>
                    <a:pt x="16800" y="3337"/>
                    <a:pt x="15300" y="5663"/>
                  </a:cubicBezTo>
                  <a:cubicBezTo>
                    <a:pt x="13800" y="7990"/>
                    <a:pt x="13200" y="10976"/>
                    <a:pt x="10800" y="13741"/>
                  </a:cubicBezTo>
                  <a:cubicBezTo>
                    <a:pt x="8400" y="16507"/>
                    <a:pt x="4200" y="190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726338" y="3012415"/>
              <a:ext cx="260623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83" fill="norm" stroke="1" extrusionOk="0">
                  <a:moveTo>
                    <a:pt x="1590" y="20983"/>
                  </a:moveTo>
                  <a:cubicBezTo>
                    <a:pt x="719" y="19749"/>
                    <a:pt x="-152" y="18514"/>
                    <a:pt x="22" y="16972"/>
                  </a:cubicBezTo>
                  <a:cubicBezTo>
                    <a:pt x="196" y="15429"/>
                    <a:pt x="1416" y="13577"/>
                    <a:pt x="4377" y="10492"/>
                  </a:cubicBezTo>
                  <a:cubicBezTo>
                    <a:pt x="7338" y="7406"/>
                    <a:pt x="12042" y="3086"/>
                    <a:pt x="15177" y="1234"/>
                  </a:cubicBezTo>
                  <a:cubicBezTo>
                    <a:pt x="18313" y="-617"/>
                    <a:pt x="19880" y="0"/>
                    <a:pt x="21448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6007732" y="3027232"/>
              <a:ext cx="118929" cy="2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78" fill="norm" stroke="1" extrusionOk="0">
                  <a:moveTo>
                    <a:pt x="15608" y="0"/>
                  </a:moveTo>
                  <a:cubicBezTo>
                    <a:pt x="11060" y="6235"/>
                    <a:pt x="6513" y="12470"/>
                    <a:pt x="3671" y="16144"/>
                  </a:cubicBezTo>
                  <a:cubicBezTo>
                    <a:pt x="829" y="19819"/>
                    <a:pt x="-308" y="20932"/>
                    <a:pt x="71" y="21266"/>
                  </a:cubicBezTo>
                  <a:cubicBezTo>
                    <a:pt x="450" y="21600"/>
                    <a:pt x="2345" y="21155"/>
                    <a:pt x="6134" y="20375"/>
                  </a:cubicBezTo>
                  <a:cubicBezTo>
                    <a:pt x="9924" y="19596"/>
                    <a:pt x="15608" y="18482"/>
                    <a:pt x="21292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6086116" y="3141532"/>
              <a:ext cx="278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00"/>
                    <a:pt x="4867" y="11400"/>
                    <a:pt x="1782" y="15000"/>
                  </a:cubicBezTo>
                  <a:cubicBezTo>
                    <a:pt x="-1304" y="18600"/>
                    <a:pt x="239" y="201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6183293" y="3103432"/>
              <a:ext cx="113822" cy="1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125" fill="norm" stroke="1" extrusionOk="0">
                  <a:moveTo>
                    <a:pt x="15137" y="0"/>
                  </a:moveTo>
                  <a:cubicBezTo>
                    <a:pt x="12823" y="0"/>
                    <a:pt x="10509" y="0"/>
                    <a:pt x="7616" y="2565"/>
                  </a:cubicBezTo>
                  <a:cubicBezTo>
                    <a:pt x="4723" y="5130"/>
                    <a:pt x="1252" y="10260"/>
                    <a:pt x="287" y="14040"/>
                  </a:cubicBezTo>
                  <a:cubicBezTo>
                    <a:pt x="-677" y="17820"/>
                    <a:pt x="866" y="20250"/>
                    <a:pt x="3759" y="20925"/>
                  </a:cubicBezTo>
                  <a:cubicBezTo>
                    <a:pt x="6652" y="21600"/>
                    <a:pt x="10894" y="20520"/>
                    <a:pt x="14366" y="18360"/>
                  </a:cubicBezTo>
                  <a:cubicBezTo>
                    <a:pt x="17837" y="16200"/>
                    <a:pt x="20537" y="12960"/>
                    <a:pt x="20730" y="9855"/>
                  </a:cubicBezTo>
                  <a:cubicBezTo>
                    <a:pt x="20923" y="6750"/>
                    <a:pt x="18609" y="3780"/>
                    <a:pt x="16487" y="2295"/>
                  </a:cubicBezTo>
                  <a:cubicBezTo>
                    <a:pt x="14366" y="810"/>
                    <a:pt x="12437" y="810"/>
                    <a:pt x="10509" y="1620"/>
                  </a:cubicBezTo>
                  <a:cubicBezTo>
                    <a:pt x="8580" y="2430"/>
                    <a:pt x="6652" y="4050"/>
                    <a:pt x="4723" y="5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5936160" y="3383195"/>
              <a:ext cx="3429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6032590" y="3459032"/>
              <a:ext cx="3057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4886"/>
                    <a:pt x="6398" y="9771"/>
                    <a:pt x="2798" y="12857"/>
                  </a:cubicBezTo>
                  <a:cubicBezTo>
                    <a:pt x="-802" y="15943"/>
                    <a:pt x="-802" y="17229"/>
                    <a:pt x="2078" y="18386"/>
                  </a:cubicBezTo>
                  <a:cubicBezTo>
                    <a:pt x="4958" y="19543"/>
                    <a:pt x="10718" y="20571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6156293" y="3484432"/>
              <a:ext cx="85886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7" fill="norm" stroke="1" extrusionOk="0">
                  <a:moveTo>
                    <a:pt x="16332" y="0"/>
                  </a:moveTo>
                  <a:cubicBezTo>
                    <a:pt x="11590" y="2057"/>
                    <a:pt x="6849" y="4114"/>
                    <a:pt x="3951" y="6429"/>
                  </a:cubicBezTo>
                  <a:cubicBezTo>
                    <a:pt x="1054" y="8743"/>
                    <a:pt x="0" y="11314"/>
                    <a:pt x="0" y="13886"/>
                  </a:cubicBezTo>
                  <a:cubicBezTo>
                    <a:pt x="0" y="16457"/>
                    <a:pt x="1054" y="19029"/>
                    <a:pt x="2898" y="20314"/>
                  </a:cubicBezTo>
                  <a:cubicBezTo>
                    <a:pt x="4741" y="21600"/>
                    <a:pt x="7376" y="21600"/>
                    <a:pt x="10273" y="21086"/>
                  </a:cubicBezTo>
                  <a:cubicBezTo>
                    <a:pt x="13171" y="20571"/>
                    <a:pt x="16332" y="19543"/>
                    <a:pt x="18439" y="17486"/>
                  </a:cubicBezTo>
                  <a:cubicBezTo>
                    <a:pt x="20546" y="15429"/>
                    <a:pt x="21600" y="12343"/>
                    <a:pt x="21337" y="9771"/>
                  </a:cubicBezTo>
                  <a:cubicBezTo>
                    <a:pt x="21073" y="7200"/>
                    <a:pt x="19493" y="5143"/>
                    <a:pt x="17912" y="5143"/>
                  </a:cubicBezTo>
                  <a:cubicBezTo>
                    <a:pt x="16332" y="5143"/>
                    <a:pt x="14751" y="7200"/>
                    <a:pt x="13171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6303370" y="3459032"/>
              <a:ext cx="100332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427" fill="norm" stroke="1" extrusionOk="0">
                  <a:moveTo>
                    <a:pt x="15774" y="0"/>
                  </a:moveTo>
                  <a:cubicBezTo>
                    <a:pt x="11454" y="1490"/>
                    <a:pt x="7134" y="2979"/>
                    <a:pt x="4110" y="5772"/>
                  </a:cubicBezTo>
                  <a:cubicBezTo>
                    <a:pt x="1086" y="8566"/>
                    <a:pt x="-642" y="12662"/>
                    <a:pt x="222" y="15828"/>
                  </a:cubicBezTo>
                  <a:cubicBezTo>
                    <a:pt x="1086" y="18993"/>
                    <a:pt x="4542" y="21228"/>
                    <a:pt x="8430" y="21414"/>
                  </a:cubicBezTo>
                  <a:cubicBezTo>
                    <a:pt x="12318" y="21600"/>
                    <a:pt x="16638" y="19738"/>
                    <a:pt x="18798" y="17690"/>
                  </a:cubicBezTo>
                  <a:cubicBezTo>
                    <a:pt x="20958" y="15641"/>
                    <a:pt x="20958" y="13407"/>
                    <a:pt x="19230" y="11359"/>
                  </a:cubicBezTo>
                  <a:cubicBezTo>
                    <a:pt x="17502" y="9310"/>
                    <a:pt x="14046" y="7448"/>
                    <a:pt x="10590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583860" y="3255832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371"/>
                    <a:pt x="8400" y="8743"/>
                    <a:pt x="12000" y="12343"/>
                  </a:cubicBezTo>
                  <a:cubicBezTo>
                    <a:pt x="15600" y="15943"/>
                    <a:pt x="18600" y="187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609260" y="3281232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66"/>
                    <a:pt x="7200" y="9931"/>
                    <a:pt x="3600" y="13531"/>
                  </a:cubicBezTo>
                  <a:cubicBezTo>
                    <a:pt x="0" y="17131"/>
                    <a:pt x="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022010" y="3057852"/>
              <a:ext cx="117294" cy="24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65" fill="norm" stroke="1" extrusionOk="0">
                  <a:moveTo>
                    <a:pt x="20829" y="2295"/>
                  </a:moveTo>
                  <a:cubicBezTo>
                    <a:pt x="21214" y="1196"/>
                    <a:pt x="21600" y="98"/>
                    <a:pt x="21214" y="7"/>
                  </a:cubicBezTo>
                  <a:cubicBezTo>
                    <a:pt x="20829" y="-85"/>
                    <a:pt x="19671" y="830"/>
                    <a:pt x="16586" y="3576"/>
                  </a:cubicBezTo>
                  <a:cubicBezTo>
                    <a:pt x="13500" y="6322"/>
                    <a:pt x="8486" y="10898"/>
                    <a:pt x="5786" y="13644"/>
                  </a:cubicBezTo>
                  <a:cubicBezTo>
                    <a:pt x="3086" y="16390"/>
                    <a:pt x="2700" y="17305"/>
                    <a:pt x="4243" y="18403"/>
                  </a:cubicBezTo>
                  <a:cubicBezTo>
                    <a:pt x="5786" y="19501"/>
                    <a:pt x="9257" y="20783"/>
                    <a:pt x="11764" y="21149"/>
                  </a:cubicBezTo>
                  <a:cubicBezTo>
                    <a:pt x="14271" y="21515"/>
                    <a:pt x="15814" y="20966"/>
                    <a:pt x="16779" y="20234"/>
                  </a:cubicBezTo>
                  <a:cubicBezTo>
                    <a:pt x="17743" y="19501"/>
                    <a:pt x="18129" y="18586"/>
                    <a:pt x="16007" y="17762"/>
                  </a:cubicBezTo>
                  <a:cubicBezTo>
                    <a:pt x="13886" y="16939"/>
                    <a:pt x="9257" y="16207"/>
                    <a:pt x="6171" y="16115"/>
                  </a:cubicBezTo>
                  <a:cubicBezTo>
                    <a:pt x="3086" y="16023"/>
                    <a:pt x="1543" y="16573"/>
                    <a:pt x="0" y="1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7142660" y="2952040"/>
              <a:ext cx="224409" cy="73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70" fill="norm" stroke="1" extrusionOk="0">
                  <a:moveTo>
                    <a:pt x="0" y="1273"/>
                  </a:moveTo>
                  <a:cubicBezTo>
                    <a:pt x="606" y="1025"/>
                    <a:pt x="1211" y="777"/>
                    <a:pt x="4340" y="560"/>
                  </a:cubicBezTo>
                  <a:cubicBezTo>
                    <a:pt x="7469" y="342"/>
                    <a:pt x="13121" y="156"/>
                    <a:pt x="16452" y="63"/>
                  </a:cubicBezTo>
                  <a:cubicBezTo>
                    <a:pt x="19783" y="-30"/>
                    <a:pt x="20793" y="-30"/>
                    <a:pt x="21196" y="125"/>
                  </a:cubicBezTo>
                  <a:cubicBezTo>
                    <a:pt x="21600" y="280"/>
                    <a:pt x="21398" y="591"/>
                    <a:pt x="20692" y="1584"/>
                  </a:cubicBezTo>
                  <a:cubicBezTo>
                    <a:pt x="19985" y="2577"/>
                    <a:pt x="18774" y="4253"/>
                    <a:pt x="17865" y="6115"/>
                  </a:cubicBezTo>
                  <a:cubicBezTo>
                    <a:pt x="16957" y="7977"/>
                    <a:pt x="16351" y="10025"/>
                    <a:pt x="15746" y="11918"/>
                  </a:cubicBezTo>
                  <a:cubicBezTo>
                    <a:pt x="15140" y="13811"/>
                    <a:pt x="14535" y="15549"/>
                    <a:pt x="13525" y="17132"/>
                  </a:cubicBezTo>
                  <a:cubicBezTo>
                    <a:pt x="12516" y="18715"/>
                    <a:pt x="11103" y="20142"/>
                    <a:pt x="969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7809410" y="333203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7" y="10800"/>
                    <a:pt x="12414" y="0"/>
                    <a:pt x="16014" y="0"/>
                  </a:cubicBezTo>
                  <a:cubicBezTo>
                    <a:pt x="19614" y="0"/>
                    <a:pt x="2060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7809410" y="3395532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241210" y="3033582"/>
              <a:ext cx="698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291"/>
                    <a:pt x="12436" y="4582"/>
                    <a:pt x="9491" y="7036"/>
                  </a:cubicBezTo>
                  <a:cubicBezTo>
                    <a:pt x="6545" y="9491"/>
                    <a:pt x="5236" y="12109"/>
                    <a:pt x="4255" y="14359"/>
                  </a:cubicBezTo>
                  <a:cubicBezTo>
                    <a:pt x="3273" y="16609"/>
                    <a:pt x="2618" y="18491"/>
                    <a:pt x="1964" y="19636"/>
                  </a:cubicBezTo>
                  <a:cubicBezTo>
                    <a:pt x="1309" y="20782"/>
                    <a:pt x="655" y="21191"/>
                    <a:pt x="327" y="2139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228510" y="2982782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360" y="12462"/>
                  </a:cubicBezTo>
                  <a:cubicBezTo>
                    <a:pt x="720" y="9969"/>
                    <a:pt x="1440" y="8308"/>
                    <a:pt x="5040" y="6369"/>
                  </a:cubicBezTo>
                  <a:cubicBezTo>
                    <a:pt x="8640" y="4431"/>
                    <a:pt x="1512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8546010" y="3097082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8641260" y="3047983"/>
              <a:ext cx="146051" cy="15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496"/>
                  </a:moveTo>
                  <a:cubicBezTo>
                    <a:pt x="1252" y="632"/>
                    <a:pt x="2504" y="-232"/>
                    <a:pt x="4070" y="56"/>
                  </a:cubicBezTo>
                  <a:cubicBezTo>
                    <a:pt x="5635" y="344"/>
                    <a:pt x="7513" y="1784"/>
                    <a:pt x="8452" y="3224"/>
                  </a:cubicBezTo>
                  <a:cubicBezTo>
                    <a:pt x="9391" y="4664"/>
                    <a:pt x="9391" y="6104"/>
                    <a:pt x="8609" y="8120"/>
                  </a:cubicBezTo>
                  <a:cubicBezTo>
                    <a:pt x="7826" y="10136"/>
                    <a:pt x="6261" y="12728"/>
                    <a:pt x="4852" y="14600"/>
                  </a:cubicBezTo>
                  <a:cubicBezTo>
                    <a:pt x="3443" y="16472"/>
                    <a:pt x="2191" y="17624"/>
                    <a:pt x="2348" y="18200"/>
                  </a:cubicBezTo>
                  <a:cubicBezTo>
                    <a:pt x="2504" y="18776"/>
                    <a:pt x="4070" y="18776"/>
                    <a:pt x="7513" y="19208"/>
                  </a:cubicBezTo>
                  <a:cubicBezTo>
                    <a:pt x="10957" y="19640"/>
                    <a:pt x="16278" y="20504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8488860" y="3344732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8565060" y="3408595"/>
              <a:ext cx="196851" cy="24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518"/>
                  </a:moveTo>
                  <a:cubicBezTo>
                    <a:pt x="17884" y="335"/>
                    <a:pt x="14168" y="152"/>
                    <a:pt x="11729" y="61"/>
                  </a:cubicBezTo>
                  <a:cubicBezTo>
                    <a:pt x="9290" y="-31"/>
                    <a:pt x="8129" y="-31"/>
                    <a:pt x="6968" y="152"/>
                  </a:cubicBezTo>
                  <a:cubicBezTo>
                    <a:pt x="5806" y="335"/>
                    <a:pt x="4645" y="701"/>
                    <a:pt x="4065" y="1800"/>
                  </a:cubicBezTo>
                  <a:cubicBezTo>
                    <a:pt x="3484" y="2898"/>
                    <a:pt x="3484" y="4728"/>
                    <a:pt x="3135" y="6010"/>
                  </a:cubicBezTo>
                  <a:cubicBezTo>
                    <a:pt x="2787" y="7291"/>
                    <a:pt x="2090" y="8023"/>
                    <a:pt x="2555" y="8389"/>
                  </a:cubicBezTo>
                  <a:cubicBezTo>
                    <a:pt x="3019" y="8755"/>
                    <a:pt x="4645" y="8755"/>
                    <a:pt x="6503" y="9579"/>
                  </a:cubicBezTo>
                  <a:cubicBezTo>
                    <a:pt x="8361" y="10403"/>
                    <a:pt x="10452" y="12050"/>
                    <a:pt x="11497" y="13332"/>
                  </a:cubicBezTo>
                  <a:cubicBezTo>
                    <a:pt x="12542" y="14613"/>
                    <a:pt x="12542" y="15528"/>
                    <a:pt x="12426" y="16444"/>
                  </a:cubicBezTo>
                  <a:cubicBezTo>
                    <a:pt x="12310" y="17359"/>
                    <a:pt x="12077" y="18274"/>
                    <a:pt x="10568" y="19189"/>
                  </a:cubicBezTo>
                  <a:cubicBezTo>
                    <a:pt x="9058" y="20105"/>
                    <a:pt x="6271" y="21020"/>
                    <a:pt x="4297" y="21294"/>
                  </a:cubicBezTo>
                  <a:cubicBezTo>
                    <a:pt x="2323" y="21569"/>
                    <a:pt x="1161" y="21203"/>
                    <a:pt x="581" y="20562"/>
                  </a:cubicBezTo>
                  <a:cubicBezTo>
                    <a:pt x="0" y="19922"/>
                    <a:pt x="0" y="19006"/>
                    <a:pt x="0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8882560" y="2958440"/>
              <a:ext cx="167968" cy="68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5" fill="norm" stroke="1" extrusionOk="0">
                  <a:moveTo>
                    <a:pt x="0" y="762"/>
                  </a:moveTo>
                  <a:cubicBezTo>
                    <a:pt x="4860" y="497"/>
                    <a:pt x="9720" y="232"/>
                    <a:pt x="12960" y="100"/>
                  </a:cubicBezTo>
                  <a:cubicBezTo>
                    <a:pt x="16200" y="-33"/>
                    <a:pt x="17820" y="-33"/>
                    <a:pt x="19035" y="100"/>
                  </a:cubicBezTo>
                  <a:cubicBezTo>
                    <a:pt x="20250" y="232"/>
                    <a:pt x="21060" y="497"/>
                    <a:pt x="21330" y="1027"/>
                  </a:cubicBezTo>
                  <a:cubicBezTo>
                    <a:pt x="21600" y="1557"/>
                    <a:pt x="21330" y="2352"/>
                    <a:pt x="20115" y="3876"/>
                  </a:cubicBezTo>
                  <a:cubicBezTo>
                    <a:pt x="18900" y="5400"/>
                    <a:pt x="16740" y="7653"/>
                    <a:pt x="15120" y="10038"/>
                  </a:cubicBezTo>
                  <a:cubicBezTo>
                    <a:pt x="13500" y="12423"/>
                    <a:pt x="12420" y="14941"/>
                    <a:pt x="11610" y="16697"/>
                  </a:cubicBezTo>
                  <a:cubicBezTo>
                    <a:pt x="10800" y="18453"/>
                    <a:pt x="10260" y="19447"/>
                    <a:pt x="9855" y="20142"/>
                  </a:cubicBezTo>
                  <a:cubicBezTo>
                    <a:pt x="9450" y="20838"/>
                    <a:pt x="9180" y="21236"/>
                    <a:pt x="9045" y="21401"/>
                  </a:cubicBezTo>
                  <a:cubicBezTo>
                    <a:pt x="8910" y="21567"/>
                    <a:pt x="8910" y="21501"/>
                    <a:pt x="891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9390560" y="3310865"/>
              <a:ext cx="2032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850" y="12960"/>
                    <a:pt x="11700" y="5400"/>
                    <a:pt x="15300" y="2160"/>
                  </a:cubicBezTo>
                  <a:cubicBezTo>
                    <a:pt x="18900" y="-1080"/>
                    <a:pt x="20250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9388819" y="3414582"/>
              <a:ext cx="192242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14" fill="norm" stroke="1" extrusionOk="0">
                  <a:moveTo>
                    <a:pt x="1602" y="8640"/>
                  </a:moveTo>
                  <a:cubicBezTo>
                    <a:pt x="663" y="12960"/>
                    <a:pt x="-276" y="17280"/>
                    <a:pt x="76" y="19440"/>
                  </a:cubicBezTo>
                  <a:cubicBezTo>
                    <a:pt x="428" y="21600"/>
                    <a:pt x="2072" y="21600"/>
                    <a:pt x="5828" y="18000"/>
                  </a:cubicBezTo>
                  <a:cubicBezTo>
                    <a:pt x="9585" y="14400"/>
                    <a:pt x="15454" y="720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10025288" y="3129626"/>
              <a:ext cx="178343" cy="27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539" fill="norm" stroke="1" extrusionOk="0">
                  <a:moveTo>
                    <a:pt x="2293" y="4357"/>
                  </a:moveTo>
                  <a:cubicBezTo>
                    <a:pt x="1037" y="3375"/>
                    <a:pt x="-219" y="2394"/>
                    <a:pt x="32" y="1657"/>
                  </a:cubicBezTo>
                  <a:cubicBezTo>
                    <a:pt x="283" y="921"/>
                    <a:pt x="2041" y="430"/>
                    <a:pt x="4553" y="184"/>
                  </a:cubicBezTo>
                  <a:cubicBezTo>
                    <a:pt x="7065" y="-61"/>
                    <a:pt x="10330" y="-61"/>
                    <a:pt x="12465" y="184"/>
                  </a:cubicBezTo>
                  <a:cubicBezTo>
                    <a:pt x="14600" y="430"/>
                    <a:pt x="15604" y="921"/>
                    <a:pt x="16232" y="1903"/>
                  </a:cubicBezTo>
                  <a:cubicBezTo>
                    <a:pt x="16860" y="2884"/>
                    <a:pt x="17111" y="4357"/>
                    <a:pt x="16609" y="5339"/>
                  </a:cubicBezTo>
                  <a:cubicBezTo>
                    <a:pt x="16107" y="6321"/>
                    <a:pt x="14851" y="6812"/>
                    <a:pt x="13595" y="7221"/>
                  </a:cubicBezTo>
                  <a:cubicBezTo>
                    <a:pt x="12339" y="7630"/>
                    <a:pt x="11083" y="7957"/>
                    <a:pt x="10832" y="8448"/>
                  </a:cubicBezTo>
                  <a:cubicBezTo>
                    <a:pt x="10581" y="8939"/>
                    <a:pt x="11334" y="9594"/>
                    <a:pt x="12841" y="10330"/>
                  </a:cubicBezTo>
                  <a:cubicBezTo>
                    <a:pt x="14348" y="11066"/>
                    <a:pt x="16609" y="11884"/>
                    <a:pt x="18367" y="13030"/>
                  </a:cubicBezTo>
                  <a:cubicBezTo>
                    <a:pt x="20125" y="14175"/>
                    <a:pt x="21381" y="15648"/>
                    <a:pt x="21130" y="17039"/>
                  </a:cubicBezTo>
                  <a:cubicBezTo>
                    <a:pt x="20879" y="18430"/>
                    <a:pt x="19121" y="19739"/>
                    <a:pt x="15981" y="20475"/>
                  </a:cubicBezTo>
                  <a:cubicBezTo>
                    <a:pt x="12841" y="21212"/>
                    <a:pt x="8321" y="21375"/>
                    <a:pt x="38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0012860" y="3554282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74" y="2400"/>
                    <a:pt x="11747" y="4800"/>
                    <a:pt x="15347" y="8400"/>
                  </a:cubicBezTo>
                  <a:cubicBezTo>
                    <a:pt x="18947" y="12000"/>
                    <a:pt x="2027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0120810" y="362413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5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35910" y="2036069"/>
              <a:ext cx="228601" cy="45014"/>
            </a:xfrm>
            <a:prstGeom prst="rect">
              <a:avLst/>
            </a:prstGeom>
            <a:effectLst/>
          </p:spPr>
        </p:pic>
        <p:pic>
          <p:nvPicPr>
            <p:cNvPr id="295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12110" y="2087432"/>
              <a:ext cx="228601" cy="57151"/>
            </a:xfrm>
            <a:prstGeom prst="rect">
              <a:avLst/>
            </a:prstGeom>
            <a:effectLst/>
          </p:spPr>
        </p:pic>
        <p:pic>
          <p:nvPicPr>
            <p:cNvPr id="296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43910" y="2021254"/>
              <a:ext cx="279401" cy="47129"/>
            </a:xfrm>
            <a:prstGeom prst="rect">
              <a:avLst/>
            </a:prstGeom>
            <a:effectLst/>
          </p:spPr>
        </p:pic>
        <p:pic>
          <p:nvPicPr>
            <p:cNvPr id="296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488360" y="2057005"/>
              <a:ext cx="165101" cy="87578"/>
            </a:xfrm>
            <a:prstGeom prst="rect">
              <a:avLst/>
            </a:prstGeom>
            <a:effectLst/>
          </p:spPr>
        </p:pic>
        <p:pic>
          <p:nvPicPr>
            <p:cNvPr id="2964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609010" y="2106482"/>
              <a:ext cx="127001" cy="38101"/>
            </a:xfrm>
            <a:prstGeom prst="rect">
              <a:avLst/>
            </a:prstGeom>
            <a:effectLst/>
          </p:spPr>
        </p:pic>
        <p:pic>
          <p:nvPicPr>
            <p:cNvPr id="296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174160" y="2078965"/>
              <a:ext cx="234951" cy="33868"/>
            </a:xfrm>
            <a:prstGeom prst="rect">
              <a:avLst/>
            </a:prstGeom>
            <a:effectLst/>
          </p:spPr>
        </p:pic>
        <p:pic>
          <p:nvPicPr>
            <p:cNvPr id="296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205910" y="2166988"/>
              <a:ext cx="330201" cy="41095"/>
            </a:xfrm>
            <a:prstGeom prst="rect">
              <a:avLst/>
            </a:prstGeom>
            <a:effectLst/>
          </p:spPr>
        </p:pic>
        <p:pic>
          <p:nvPicPr>
            <p:cNvPr id="297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091610" y="1331782"/>
              <a:ext cx="114301" cy="895351"/>
            </a:xfrm>
            <a:prstGeom prst="rect">
              <a:avLst/>
            </a:prstGeom>
            <a:effectLst/>
          </p:spPr>
        </p:pic>
        <p:pic>
          <p:nvPicPr>
            <p:cNvPr id="297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951910" y="1287927"/>
              <a:ext cx="865718" cy="97730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1" name="Drawing"/>
          <p:cNvGrpSpPr/>
          <p:nvPr/>
        </p:nvGrpSpPr>
        <p:grpSpPr>
          <a:xfrm>
            <a:off x="706046" y="1707880"/>
            <a:ext cx="11695504" cy="5429521"/>
            <a:chOff x="0" y="0"/>
            <a:chExt cx="11695503" cy="5429519"/>
          </a:xfrm>
        </p:grpSpPr>
        <p:sp>
          <p:nvSpPr>
            <p:cNvPr id="2976" name="Line"/>
            <p:cNvSpPr/>
            <p:nvPr/>
          </p:nvSpPr>
          <p:spPr>
            <a:xfrm>
              <a:off x="0" y="127269"/>
              <a:ext cx="19565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6414" y="3651"/>
                  </a:moveTo>
                  <a:cubicBezTo>
                    <a:pt x="16414" y="3144"/>
                    <a:pt x="16414" y="2637"/>
                    <a:pt x="16414" y="2130"/>
                  </a:cubicBezTo>
                  <a:cubicBezTo>
                    <a:pt x="16414" y="1623"/>
                    <a:pt x="16414" y="1115"/>
                    <a:pt x="15725" y="862"/>
                  </a:cubicBezTo>
                  <a:cubicBezTo>
                    <a:pt x="15036" y="608"/>
                    <a:pt x="13657" y="608"/>
                    <a:pt x="11244" y="1673"/>
                  </a:cubicBezTo>
                  <a:cubicBezTo>
                    <a:pt x="8831" y="2738"/>
                    <a:pt x="5385" y="4868"/>
                    <a:pt x="3087" y="7454"/>
                  </a:cubicBezTo>
                  <a:cubicBezTo>
                    <a:pt x="789" y="10039"/>
                    <a:pt x="-360" y="13082"/>
                    <a:pt x="100" y="15110"/>
                  </a:cubicBezTo>
                  <a:cubicBezTo>
                    <a:pt x="559" y="17138"/>
                    <a:pt x="2627" y="18152"/>
                    <a:pt x="5270" y="18406"/>
                  </a:cubicBezTo>
                  <a:cubicBezTo>
                    <a:pt x="7912" y="18659"/>
                    <a:pt x="11129" y="18152"/>
                    <a:pt x="14002" y="16834"/>
                  </a:cubicBezTo>
                  <a:cubicBezTo>
                    <a:pt x="16874" y="15515"/>
                    <a:pt x="19402" y="13386"/>
                    <a:pt x="20321" y="10952"/>
                  </a:cubicBezTo>
                  <a:cubicBezTo>
                    <a:pt x="21240" y="8518"/>
                    <a:pt x="20551" y="5780"/>
                    <a:pt x="19517" y="3904"/>
                  </a:cubicBezTo>
                  <a:cubicBezTo>
                    <a:pt x="18483" y="2028"/>
                    <a:pt x="17104" y="1014"/>
                    <a:pt x="15840" y="507"/>
                  </a:cubicBezTo>
                  <a:cubicBezTo>
                    <a:pt x="14576" y="0"/>
                    <a:pt x="13427" y="0"/>
                    <a:pt x="12278" y="0"/>
                  </a:cubicBezTo>
                  <a:cubicBezTo>
                    <a:pt x="11129" y="0"/>
                    <a:pt x="9980" y="0"/>
                    <a:pt x="8946" y="254"/>
                  </a:cubicBezTo>
                  <a:cubicBezTo>
                    <a:pt x="7912" y="507"/>
                    <a:pt x="6993" y="1014"/>
                    <a:pt x="6763" y="2332"/>
                  </a:cubicBezTo>
                  <a:cubicBezTo>
                    <a:pt x="6534" y="3651"/>
                    <a:pt x="6993" y="5780"/>
                    <a:pt x="8372" y="8417"/>
                  </a:cubicBezTo>
                  <a:cubicBezTo>
                    <a:pt x="9751" y="11054"/>
                    <a:pt x="12049" y="14197"/>
                    <a:pt x="14346" y="16479"/>
                  </a:cubicBezTo>
                  <a:cubicBezTo>
                    <a:pt x="16644" y="18761"/>
                    <a:pt x="18942" y="20180"/>
                    <a:pt x="21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272646" y="367438"/>
              <a:ext cx="189708" cy="14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73" fill="norm" stroke="1" extrusionOk="0">
                  <a:moveTo>
                    <a:pt x="1350" y="2984"/>
                  </a:moveTo>
                  <a:cubicBezTo>
                    <a:pt x="1590" y="1419"/>
                    <a:pt x="1830" y="-146"/>
                    <a:pt x="1590" y="11"/>
                  </a:cubicBezTo>
                  <a:cubicBezTo>
                    <a:pt x="1350" y="167"/>
                    <a:pt x="630" y="2045"/>
                    <a:pt x="270" y="4706"/>
                  </a:cubicBezTo>
                  <a:cubicBezTo>
                    <a:pt x="-90" y="7367"/>
                    <a:pt x="-90" y="10811"/>
                    <a:pt x="270" y="13628"/>
                  </a:cubicBezTo>
                  <a:cubicBezTo>
                    <a:pt x="630" y="16445"/>
                    <a:pt x="1350" y="18637"/>
                    <a:pt x="2310" y="19889"/>
                  </a:cubicBezTo>
                  <a:cubicBezTo>
                    <a:pt x="3270" y="21141"/>
                    <a:pt x="4470" y="21454"/>
                    <a:pt x="5790" y="20045"/>
                  </a:cubicBezTo>
                  <a:cubicBezTo>
                    <a:pt x="7110" y="18637"/>
                    <a:pt x="8550" y="15506"/>
                    <a:pt x="9510" y="12689"/>
                  </a:cubicBezTo>
                  <a:cubicBezTo>
                    <a:pt x="10470" y="9871"/>
                    <a:pt x="10950" y="7367"/>
                    <a:pt x="11190" y="6897"/>
                  </a:cubicBezTo>
                  <a:cubicBezTo>
                    <a:pt x="11430" y="6428"/>
                    <a:pt x="11430" y="7993"/>
                    <a:pt x="11910" y="9558"/>
                  </a:cubicBezTo>
                  <a:cubicBezTo>
                    <a:pt x="12390" y="11124"/>
                    <a:pt x="13350" y="12689"/>
                    <a:pt x="15030" y="13941"/>
                  </a:cubicBezTo>
                  <a:cubicBezTo>
                    <a:pt x="16710" y="15193"/>
                    <a:pt x="19110" y="16132"/>
                    <a:pt x="21510" y="17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11935" y="367359"/>
              <a:ext cx="147269" cy="12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69" fill="norm" stroke="1" extrusionOk="0">
                  <a:moveTo>
                    <a:pt x="10360" y="2406"/>
                  </a:moveTo>
                  <a:cubicBezTo>
                    <a:pt x="9126" y="1307"/>
                    <a:pt x="7892" y="209"/>
                    <a:pt x="6503" y="26"/>
                  </a:cubicBezTo>
                  <a:cubicBezTo>
                    <a:pt x="5115" y="-157"/>
                    <a:pt x="3572" y="575"/>
                    <a:pt x="2338" y="3504"/>
                  </a:cubicBezTo>
                  <a:cubicBezTo>
                    <a:pt x="1103" y="6433"/>
                    <a:pt x="178" y="11558"/>
                    <a:pt x="23" y="15036"/>
                  </a:cubicBezTo>
                  <a:cubicBezTo>
                    <a:pt x="-131" y="18514"/>
                    <a:pt x="486" y="20345"/>
                    <a:pt x="1720" y="20894"/>
                  </a:cubicBezTo>
                  <a:cubicBezTo>
                    <a:pt x="2955" y="21443"/>
                    <a:pt x="4806" y="20711"/>
                    <a:pt x="6503" y="18514"/>
                  </a:cubicBezTo>
                  <a:cubicBezTo>
                    <a:pt x="8200" y="16318"/>
                    <a:pt x="9743" y="12657"/>
                    <a:pt x="10669" y="9362"/>
                  </a:cubicBezTo>
                  <a:cubicBezTo>
                    <a:pt x="11595" y="6067"/>
                    <a:pt x="11903" y="3138"/>
                    <a:pt x="12058" y="2589"/>
                  </a:cubicBezTo>
                  <a:cubicBezTo>
                    <a:pt x="12212" y="2040"/>
                    <a:pt x="12212" y="3870"/>
                    <a:pt x="12675" y="6616"/>
                  </a:cubicBezTo>
                  <a:cubicBezTo>
                    <a:pt x="13138" y="9362"/>
                    <a:pt x="14063" y="13023"/>
                    <a:pt x="15143" y="15402"/>
                  </a:cubicBezTo>
                  <a:cubicBezTo>
                    <a:pt x="16223" y="17782"/>
                    <a:pt x="17458" y="18880"/>
                    <a:pt x="18538" y="19246"/>
                  </a:cubicBezTo>
                  <a:cubicBezTo>
                    <a:pt x="19618" y="19612"/>
                    <a:pt x="20543" y="19246"/>
                    <a:pt x="21469" y="1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693069" y="340214"/>
              <a:ext cx="99485" cy="12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8" fill="norm" stroke="1" extrusionOk="0">
                  <a:moveTo>
                    <a:pt x="919" y="5806"/>
                  </a:moveTo>
                  <a:cubicBezTo>
                    <a:pt x="460" y="9347"/>
                    <a:pt x="0" y="12888"/>
                    <a:pt x="0" y="15544"/>
                  </a:cubicBezTo>
                  <a:cubicBezTo>
                    <a:pt x="0" y="18199"/>
                    <a:pt x="460" y="19970"/>
                    <a:pt x="689" y="19262"/>
                  </a:cubicBezTo>
                  <a:cubicBezTo>
                    <a:pt x="919" y="18553"/>
                    <a:pt x="919" y="15367"/>
                    <a:pt x="1838" y="11826"/>
                  </a:cubicBezTo>
                  <a:cubicBezTo>
                    <a:pt x="2757" y="8285"/>
                    <a:pt x="4596" y="4389"/>
                    <a:pt x="7123" y="2088"/>
                  </a:cubicBezTo>
                  <a:cubicBezTo>
                    <a:pt x="9651" y="-214"/>
                    <a:pt x="12868" y="-922"/>
                    <a:pt x="15396" y="1557"/>
                  </a:cubicBezTo>
                  <a:cubicBezTo>
                    <a:pt x="17923" y="4035"/>
                    <a:pt x="19762" y="9701"/>
                    <a:pt x="20681" y="13419"/>
                  </a:cubicBezTo>
                  <a:cubicBezTo>
                    <a:pt x="21600" y="17137"/>
                    <a:pt x="21600" y="18908"/>
                    <a:pt x="21600" y="20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925903" y="114569"/>
              <a:ext cx="57151" cy="34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0" y="4133"/>
                    <a:pt x="0" y="8267"/>
                    <a:pt x="400" y="11600"/>
                  </a:cubicBezTo>
                  <a:cubicBezTo>
                    <a:pt x="800" y="14933"/>
                    <a:pt x="1600" y="17467"/>
                    <a:pt x="3200" y="19067"/>
                  </a:cubicBezTo>
                  <a:cubicBezTo>
                    <a:pt x="4800" y="20667"/>
                    <a:pt x="7200" y="21333"/>
                    <a:pt x="10000" y="21467"/>
                  </a:cubicBezTo>
                  <a:cubicBezTo>
                    <a:pt x="12800" y="21600"/>
                    <a:pt x="16000" y="21200"/>
                    <a:pt x="18000" y="20667"/>
                  </a:cubicBezTo>
                  <a:cubicBezTo>
                    <a:pt x="20000" y="20133"/>
                    <a:pt x="20800" y="19467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904590" y="283109"/>
              <a:ext cx="135614" cy="13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36" fill="norm" stroke="1" extrusionOk="0">
                  <a:moveTo>
                    <a:pt x="356" y="5441"/>
                  </a:moveTo>
                  <a:cubicBezTo>
                    <a:pt x="23" y="3780"/>
                    <a:pt x="-309" y="2118"/>
                    <a:pt x="522" y="1121"/>
                  </a:cubicBezTo>
                  <a:cubicBezTo>
                    <a:pt x="1353" y="124"/>
                    <a:pt x="3346" y="-208"/>
                    <a:pt x="6171" y="124"/>
                  </a:cubicBezTo>
                  <a:cubicBezTo>
                    <a:pt x="8996" y="457"/>
                    <a:pt x="12651" y="1454"/>
                    <a:pt x="14977" y="4278"/>
                  </a:cubicBezTo>
                  <a:cubicBezTo>
                    <a:pt x="17303" y="7103"/>
                    <a:pt x="18300" y="11755"/>
                    <a:pt x="18633" y="15244"/>
                  </a:cubicBezTo>
                  <a:cubicBezTo>
                    <a:pt x="18965" y="18734"/>
                    <a:pt x="18633" y="21060"/>
                    <a:pt x="18965" y="21226"/>
                  </a:cubicBezTo>
                  <a:cubicBezTo>
                    <a:pt x="19297" y="21392"/>
                    <a:pt x="20294" y="19398"/>
                    <a:pt x="21291" y="17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1065603" y="197119"/>
              <a:ext cx="1" cy="63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1151046" y="70119"/>
              <a:ext cx="980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00"/>
                    <a:pt x="2735" y="9000"/>
                    <a:pt x="575" y="12600"/>
                  </a:cubicBezTo>
                  <a:cubicBezTo>
                    <a:pt x="-1585" y="16200"/>
                    <a:pt x="2735" y="189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218003" y="227518"/>
              <a:ext cx="146051" cy="17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46" fill="norm" stroke="1" extrusionOk="0">
                  <a:moveTo>
                    <a:pt x="0" y="6412"/>
                  </a:moveTo>
                  <a:cubicBezTo>
                    <a:pt x="1542" y="7193"/>
                    <a:pt x="3085" y="7974"/>
                    <a:pt x="5400" y="7713"/>
                  </a:cubicBezTo>
                  <a:cubicBezTo>
                    <a:pt x="7714" y="7453"/>
                    <a:pt x="10800" y="6152"/>
                    <a:pt x="12805" y="4591"/>
                  </a:cubicBezTo>
                  <a:cubicBezTo>
                    <a:pt x="14811" y="3029"/>
                    <a:pt x="15737" y="1207"/>
                    <a:pt x="15120" y="427"/>
                  </a:cubicBezTo>
                  <a:cubicBezTo>
                    <a:pt x="14502" y="-354"/>
                    <a:pt x="12342" y="-94"/>
                    <a:pt x="9720" y="1468"/>
                  </a:cubicBezTo>
                  <a:cubicBezTo>
                    <a:pt x="7097" y="3029"/>
                    <a:pt x="4011" y="5892"/>
                    <a:pt x="2160" y="8234"/>
                  </a:cubicBezTo>
                  <a:cubicBezTo>
                    <a:pt x="308" y="10576"/>
                    <a:pt x="-309" y="12398"/>
                    <a:pt x="1697" y="14350"/>
                  </a:cubicBezTo>
                  <a:cubicBezTo>
                    <a:pt x="3702" y="16301"/>
                    <a:pt x="8331" y="18383"/>
                    <a:pt x="12034" y="19554"/>
                  </a:cubicBezTo>
                  <a:cubicBezTo>
                    <a:pt x="15737" y="20726"/>
                    <a:pt x="18514" y="20986"/>
                    <a:pt x="21291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08353" y="540019"/>
              <a:ext cx="857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7" y="19350"/>
                    <a:pt x="3413" y="17100"/>
                    <a:pt x="5307" y="14850"/>
                  </a:cubicBezTo>
                  <a:cubicBezTo>
                    <a:pt x="7200" y="12600"/>
                    <a:pt x="9280" y="10350"/>
                    <a:pt x="11493" y="8550"/>
                  </a:cubicBezTo>
                  <a:cubicBezTo>
                    <a:pt x="13707" y="6750"/>
                    <a:pt x="16053" y="5400"/>
                    <a:pt x="17760" y="4050"/>
                  </a:cubicBezTo>
                  <a:cubicBezTo>
                    <a:pt x="19467" y="2700"/>
                    <a:pt x="20533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534319" y="559069"/>
              <a:ext cx="702735" cy="13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911" y="20571"/>
                  </a:moveTo>
                  <a:cubicBezTo>
                    <a:pt x="455" y="20914"/>
                    <a:pt x="0" y="21257"/>
                    <a:pt x="0" y="21429"/>
                  </a:cubicBezTo>
                  <a:cubicBezTo>
                    <a:pt x="0" y="21600"/>
                    <a:pt x="455" y="21600"/>
                    <a:pt x="1822" y="20400"/>
                  </a:cubicBezTo>
                  <a:cubicBezTo>
                    <a:pt x="3188" y="19200"/>
                    <a:pt x="5465" y="16800"/>
                    <a:pt x="7872" y="14400"/>
                  </a:cubicBezTo>
                  <a:cubicBezTo>
                    <a:pt x="10280" y="12000"/>
                    <a:pt x="12817" y="9600"/>
                    <a:pt x="15127" y="7200"/>
                  </a:cubicBezTo>
                  <a:cubicBezTo>
                    <a:pt x="17436" y="4800"/>
                    <a:pt x="195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599003" y="22251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592653" y="381269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255990" y="269285"/>
              <a:ext cx="219314" cy="52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18" fill="norm" stroke="1" extrusionOk="0">
                  <a:moveTo>
                    <a:pt x="15288" y="1987"/>
                  </a:moveTo>
                  <a:cubicBezTo>
                    <a:pt x="15288" y="1553"/>
                    <a:pt x="15288" y="1119"/>
                    <a:pt x="14146" y="685"/>
                  </a:cubicBezTo>
                  <a:cubicBezTo>
                    <a:pt x="13004" y="252"/>
                    <a:pt x="10719" y="-182"/>
                    <a:pt x="8331" y="78"/>
                  </a:cubicBezTo>
                  <a:cubicBezTo>
                    <a:pt x="5942" y="338"/>
                    <a:pt x="3450" y="1293"/>
                    <a:pt x="1996" y="2030"/>
                  </a:cubicBezTo>
                  <a:cubicBezTo>
                    <a:pt x="542" y="2767"/>
                    <a:pt x="127" y="3288"/>
                    <a:pt x="23" y="3852"/>
                  </a:cubicBezTo>
                  <a:cubicBezTo>
                    <a:pt x="-81" y="4416"/>
                    <a:pt x="127" y="5023"/>
                    <a:pt x="1373" y="5196"/>
                  </a:cubicBezTo>
                  <a:cubicBezTo>
                    <a:pt x="2619" y="5370"/>
                    <a:pt x="4904" y="5110"/>
                    <a:pt x="6877" y="4589"/>
                  </a:cubicBezTo>
                  <a:cubicBezTo>
                    <a:pt x="8850" y="4069"/>
                    <a:pt x="10511" y="3288"/>
                    <a:pt x="11654" y="2724"/>
                  </a:cubicBezTo>
                  <a:cubicBezTo>
                    <a:pt x="12796" y="2160"/>
                    <a:pt x="13419" y="1813"/>
                    <a:pt x="13731" y="1900"/>
                  </a:cubicBezTo>
                  <a:cubicBezTo>
                    <a:pt x="14042" y="1987"/>
                    <a:pt x="14042" y="2507"/>
                    <a:pt x="13627" y="4242"/>
                  </a:cubicBezTo>
                  <a:cubicBezTo>
                    <a:pt x="13211" y="5977"/>
                    <a:pt x="12381" y="8926"/>
                    <a:pt x="11134" y="11789"/>
                  </a:cubicBezTo>
                  <a:cubicBezTo>
                    <a:pt x="9888" y="14652"/>
                    <a:pt x="8227" y="17428"/>
                    <a:pt x="7084" y="19119"/>
                  </a:cubicBezTo>
                  <a:cubicBezTo>
                    <a:pt x="5942" y="20811"/>
                    <a:pt x="5319" y="21418"/>
                    <a:pt x="5319" y="21418"/>
                  </a:cubicBezTo>
                  <a:cubicBezTo>
                    <a:pt x="5319" y="21418"/>
                    <a:pt x="5942" y="20811"/>
                    <a:pt x="8227" y="19683"/>
                  </a:cubicBezTo>
                  <a:cubicBezTo>
                    <a:pt x="10511" y="18555"/>
                    <a:pt x="14457" y="16907"/>
                    <a:pt x="16950" y="15779"/>
                  </a:cubicBezTo>
                  <a:cubicBezTo>
                    <a:pt x="19442" y="14652"/>
                    <a:pt x="20481" y="14045"/>
                    <a:pt x="21519" y="13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2532453" y="368569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7280"/>
                    <a:pt x="7624" y="12960"/>
                    <a:pt x="11224" y="9360"/>
                  </a:cubicBezTo>
                  <a:cubicBezTo>
                    <a:pt x="14824" y="5760"/>
                    <a:pt x="1821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737362" y="307186"/>
              <a:ext cx="385642" cy="37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96" fill="norm" stroke="1" extrusionOk="0">
                  <a:moveTo>
                    <a:pt x="7341" y="971"/>
                  </a:moveTo>
                  <a:cubicBezTo>
                    <a:pt x="6987" y="485"/>
                    <a:pt x="6633" y="0"/>
                    <a:pt x="5630" y="0"/>
                  </a:cubicBezTo>
                  <a:cubicBezTo>
                    <a:pt x="4626" y="0"/>
                    <a:pt x="2974" y="485"/>
                    <a:pt x="1853" y="1335"/>
                  </a:cubicBezTo>
                  <a:cubicBezTo>
                    <a:pt x="731" y="2184"/>
                    <a:pt x="141" y="3398"/>
                    <a:pt x="23" y="4247"/>
                  </a:cubicBezTo>
                  <a:cubicBezTo>
                    <a:pt x="-95" y="5097"/>
                    <a:pt x="259" y="5582"/>
                    <a:pt x="790" y="5764"/>
                  </a:cubicBezTo>
                  <a:cubicBezTo>
                    <a:pt x="1321" y="5946"/>
                    <a:pt x="2030" y="5825"/>
                    <a:pt x="2797" y="5339"/>
                  </a:cubicBezTo>
                  <a:cubicBezTo>
                    <a:pt x="3564" y="4854"/>
                    <a:pt x="4390" y="4004"/>
                    <a:pt x="5039" y="3398"/>
                  </a:cubicBezTo>
                  <a:cubicBezTo>
                    <a:pt x="5689" y="2791"/>
                    <a:pt x="6161" y="2427"/>
                    <a:pt x="6397" y="2548"/>
                  </a:cubicBezTo>
                  <a:cubicBezTo>
                    <a:pt x="6633" y="2670"/>
                    <a:pt x="6633" y="3276"/>
                    <a:pt x="6161" y="5279"/>
                  </a:cubicBezTo>
                  <a:cubicBezTo>
                    <a:pt x="5689" y="7281"/>
                    <a:pt x="4744" y="10679"/>
                    <a:pt x="3918" y="13348"/>
                  </a:cubicBezTo>
                  <a:cubicBezTo>
                    <a:pt x="3092" y="16018"/>
                    <a:pt x="2384" y="17960"/>
                    <a:pt x="1912" y="19294"/>
                  </a:cubicBezTo>
                  <a:cubicBezTo>
                    <a:pt x="1439" y="20629"/>
                    <a:pt x="1203" y="21357"/>
                    <a:pt x="1262" y="21479"/>
                  </a:cubicBezTo>
                  <a:cubicBezTo>
                    <a:pt x="1321" y="21600"/>
                    <a:pt x="1675" y="21115"/>
                    <a:pt x="2974" y="19173"/>
                  </a:cubicBezTo>
                  <a:cubicBezTo>
                    <a:pt x="4272" y="17231"/>
                    <a:pt x="6515" y="13834"/>
                    <a:pt x="8285" y="10800"/>
                  </a:cubicBezTo>
                  <a:cubicBezTo>
                    <a:pt x="10056" y="7766"/>
                    <a:pt x="11354" y="5097"/>
                    <a:pt x="11826" y="4065"/>
                  </a:cubicBezTo>
                  <a:cubicBezTo>
                    <a:pt x="12298" y="3034"/>
                    <a:pt x="11944" y="3640"/>
                    <a:pt x="11649" y="4793"/>
                  </a:cubicBezTo>
                  <a:cubicBezTo>
                    <a:pt x="11354" y="5946"/>
                    <a:pt x="11118" y="7645"/>
                    <a:pt x="11236" y="8676"/>
                  </a:cubicBezTo>
                  <a:cubicBezTo>
                    <a:pt x="11354" y="9708"/>
                    <a:pt x="11826" y="10072"/>
                    <a:pt x="12298" y="10011"/>
                  </a:cubicBezTo>
                  <a:cubicBezTo>
                    <a:pt x="12771" y="9951"/>
                    <a:pt x="13243" y="9465"/>
                    <a:pt x="13892" y="8676"/>
                  </a:cubicBezTo>
                  <a:cubicBezTo>
                    <a:pt x="14541" y="7888"/>
                    <a:pt x="15367" y="6796"/>
                    <a:pt x="16135" y="5825"/>
                  </a:cubicBezTo>
                  <a:cubicBezTo>
                    <a:pt x="16902" y="4854"/>
                    <a:pt x="17610" y="4004"/>
                    <a:pt x="17964" y="4004"/>
                  </a:cubicBezTo>
                  <a:cubicBezTo>
                    <a:pt x="18318" y="4004"/>
                    <a:pt x="18318" y="4854"/>
                    <a:pt x="18318" y="5643"/>
                  </a:cubicBezTo>
                  <a:cubicBezTo>
                    <a:pt x="18318" y="6431"/>
                    <a:pt x="18318" y="7160"/>
                    <a:pt x="18849" y="7584"/>
                  </a:cubicBezTo>
                  <a:cubicBezTo>
                    <a:pt x="19380" y="8009"/>
                    <a:pt x="20443" y="8130"/>
                    <a:pt x="21505" y="8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3130877" y="307621"/>
              <a:ext cx="224162" cy="16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66" fill="norm" stroke="1" extrusionOk="0">
                  <a:moveTo>
                    <a:pt x="10756" y="4651"/>
                  </a:moveTo>
                  <a:cubicBezTo>
                    <a:pt x="9948" y="2989"/>
                    <a:pt x="9141" y="1328"/>
                    <a:pt x="8233" y="497"/>
                  </a:cubicBezTo>
                  <a:cubicBezTo>
                    <a:pt x="7324" y="-334"/>
                    <a:pt x="6315" y="-334"/>
                    <a:pt x="4902" y="2158"/>
                  </a:cubicBezTo>
                  <a:cubicBezTo>
                    <a:pt x="3489" y="4651"/>
                    <a:pt x="1672" y="9635"/>
                    <a:pt x="763" y="12958"/>
                  </a:cubicBezTo>
                  <a:cubicBezTo>
                    <a:pt x="-145" y="16281"/>
                    <a:pt x="-145" y="17943"/>
                    <a:pt x="259" y="19189"/>
                  </a:cubicBezTo>
                  <a:cubicBezTo>
                    <a:pt x="662" y="20435"/>
                    <a:pt x="1470" y="21266"/>
                    <a:pt x="2277" y="21266"/>
                  </a:cubicBezTo>
                  <a:cubicBezTo>
                    <a:pt x="3085" y="21266"/>
                    <a:pt x="3892" y="20435"/>
                    <a:pt x="4599" y="19189"/>
                  </a:cubicBezTo>
                  <a:cubicBezTo>
                    <a:pt x="5305" y="17943"/>
                    <a:pt x="5911" y="16281"/>
                    <a:pt x="6416" y="14758"/>
                  </a:cubicBezTo>
                  <a:cubicBezTo>
                    <a:pt x="6920" y="13235"/>
                    <a:pt x="7324" y="11851"/>
                    <a:pt x="7526" y="12404"/>
                  </a:cubicBezTo>
                  <a:cubicBezTo>
                    <a:pt x="7728" y="12958"/>
                    <a:pt x="7728" y="15451"/>
                    <a:pt x="8233" y="16420"/>
                  </a:cubicBezTo>
                  <a:cubicBezTo>
                    <a:pt x="8737" y="17389"/>
                    <a:pt x="9747" y="16835"/>
                    <a:pt x="10756" y="15728"/>
                  </a:cubicBezTo>
                  <a:cubicBezTo>
                    <a:pt x="11765" y="14620"/>
                    <a:pt x="12775" y="12958"/>
                    <a:pt x="13178" y="12820"/>
                  </a:cubicBezTo>
                  <a:cubicBezTo>
                    <a:pt x="13582" y="12681"/>
                    <a:pt x="13380" y="14066"/>
                    <a:pt x="13279" y="15451"/>
                  </a:cubicBezTo>
                  <a:cubicBezTo>
                    <a:pt x="13178" y="16835"/>
                    <a:pt x="13178" y="18220"/>
                    <a:pt x="13279" y="18081"/>
                  </a:cubicBezTo>
                  <a:cubicBezTo>
                    <a:pt x="13380" y="17943"/>
                    <a:pt x="13582" y="16281"/>
                    <a:pt x="14390" y="13512"/>
                  </a:cubicBezTo>
                  <a:cubicBezTo>
                    <a:pt x="15197" y="10743"/>
                    <a:pt x="16610" y="6866"/>
                    <a:pt x="17821" y="4512"/>
                  </a:cubicBezTo>
                  <a:cubicBezTo>
                    <a:pt x="19033" y="2158"/>
                    <a:pt x="20042" y="1328"/>
                    <a:pt x="20648" y="1604"/>
                  </a:cubicBezTo>
                  <a:cubicBezTo>
                    <a:pt x="21253" y="1881"/>
                    <a:pt x="21455" y="3266"/>
                    <a:pt x="21354" y="6589"/>
                  </a:cubicBezTo>
                  <a:cubicBezTo>
                    <a:pt x="21253" y="9912"/>
                    <a:pt x="20849" y="15174"/>
                    <a:pt x="20446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3443418" y="139969"/>
              <a:ext cx="79636" cy="35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8" fill="norm" stroke="1" extrusionOk="0">
                  <a:moveTo>
                    <a:pt x="14565" y="0"/>
                  </a:moveTo>
                  <a:cubicBezTo>
                    <a:pt x="10586" y="4243"/>
                    <a:pt x="6607" y="8486"/>
                    <a:pt x="4049" y="11764"/>
                  </a:cubicBezTo>
                  <a:cubicBezTo>
                    <a:pt x="1491" y="15043"/>
                    <a:pt x="354" y="17357"/>
                    <a:pt x="70" y="18836"/>
                  </a:cubicBezTo>
                  <a:cubicBezTo>
                    <a:pt x="-214" y="20314"/>
                    <a:pt x="354" y="20957"/>
                    <a:pt x="2060" y="21279"/>
                  </a:cubicBezTo>
                  <a:cubicBezTo>
                    <a:pt x="3765" y="21600"/>
                    <a:pt x="6607" y="21600"/>
                    <a:pt x="10018" y="20764"/>
                  </a:cubicBezTo>
                  <a:cubicBezTo>
                    <a:pt x="13428" y="19929"/>
                    <a:pt x="17407" y="18257"/>
                    <a:pt x="21386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444736" y="254269"/>
              <a:ext cx="173568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34" y="12518"/>
                  </a:moveTo>
                  <a:cubicBezTo>
                    <a:pt x="1317" y="12273"/>
                    <a:pt x="0" y="12027"/>
                    <a:pt x="0" y="11536"/>
                  </a:cubicBezTo>
                  <a:cubicBezTo>
                    <a:pt x="0" y="11045"/>
                    <a:pt x="1317" y="10309"/>
                    <a:pt x="2898" y="9941"/>
                  </a:cubicBezTo>
                  <a:cubicBezTo>
                    <a:pt x="4478" y="9573"/>
                    <a:pt x="6322" y="9573"/>
                    <a:pt x="8298" y="10309"/>
                  </a:cubicBezTo>
                  <a:cubicBezTo>
                    <a:pt x="10273" y="11045"/>
                    <a:pt x="12380" y="12518"/>
                    <a:pt x="13434" y="14114"/>
                  </a:cubicBezTo>
                  <a:cubicBezTo>
                    <a:pt x="14488" y="15709"/>
                    <a:pt x="14488" y="17427"/>
                    <a:pt x="14356" y="18900"/>
                  </a:cubicBezTo>
                  <a:cubicBezTo>
                    <a:pt x="14224" y="20373"/>
                    <a:pt x="13961" y="21600"/>
                    <a:pt x="14224" y="21600"/>
                  </a:cubicBezTo>
                  <a:cubicBezTo>
                    <a:pt x="14488" y="21600"/>
                    <a:pt x="15278" y="20373"/>
                    <a:pt x="16595" y="16568"/>
                  </a:cubicBezTo>
                  <a:cubicBezTo>
                    <a:pt x="17912" y="12764"/>
                    <a:pt x="19756" y="63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3639469" y="120919"/>
              <a:ext cx="201085" cy="37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7958" y="0"/>
                  </a:moveTo>
                  <a:cubicBezTo>
                    <a:pt x="6366" y="3173"/>
                    <a:pt x="4775" y="6346"/>
                    <a:pt x="3524" y="9336"/>
                  </a:cubicBezTo>
                  <a:cubicBezTo>
                    <a:pt x="2274" y="12325"/>
                    <a:pt x="1364" y="15132"/>
                    <a:pt x="796" y="16841"/>
                  </a:cubicBezTo>
                  <a:cubicBezTo>
                    <a:pt x="227" y="18549"/>
                    <a:pt x="0" y="19159"/>
                    <a:pt x="0" y="19769"/>
                  </a:cubicBezTo>
                  <a:cubicBezTo>
                    <a:pt x="0" y="20380"/>
                    <a:pt x="227" y="20990"/>
                    <a:pt x="909" y="21295"/>
                  </a:cubicBezTo>
                  <a:cubicBezTo>
                    <a:pt x="1592" y="21600"/>
                    <a:pt x="2728" y="21600"/>
                    <a:pt x="4661" y="20929"/>
                  </a:cubicBezTo>
                  <a:cubicBezTo>
                    <a:pt x="6594" y="20258"/>
                    <a:pt x="9322" y="18915"/>
                    <a:pt x="11141" y="18000"/>
                  </a:cubicBezTo>
                  <a:cubicBezTo>
                    <a:pt x="12960" y="17085"/>
                    <a:pt x="13869" y="16597"/>
                    <a:pt x="14552" y="16047"/>
                  </a:cubicBezTo>
                  <a:cubicBezTo>
                    <a:pt x="15234" y="15498"/>
                    <a:pt x="15688" y="14888"/>
                    <a:pt x="15347" y="14461"/>
                  </a:cubicBezTo>
                  <a:cubicBezTo>
                    <a:pt x="15006" y="14034"/>
                    <a:pt x="13869" y="13790"/>
                    <a:pt x="12619" y="13851"/>
                  </a:cubicBezTo>
                  <a:cubicBezTo>
                    <a:pt x="11368" y="13912"/>
                    <a:pt x="10004" y="14278"/>
                    <a:pt x="8981" y="14827"/>
                  </a:cubicBezTo>
                  <a:cubicBezTo>
                    <a:pt x="7958" y="15376"/>
                    <a:pt x="7276" y="16108"/>
                    <a:pt x="6935" y="16841"/>
                  </a:cubicBezTo>
                  <a:cubicBezTo>
                    <a:pt x="6594" y="17573"/>
                    <a:pt x="6594" y="18305"/>
                    <a:pt x="7617" y="18976"/>
                  </a:cubicBezTo>
                  <a:cubicBezTo>
                    <a:pt x="8640" y="19647"/>
                    <a:pt x="10686" y="20258"/>
                    <a:pt x="13187" y="20502"/>
                  </a:cubicBezTo>
                  <a:cubicBezTo>
                    <a:pt x="15688" y="20746"/>
                    <a:pt x="18644" y="20624"/>
                    <a:pt x="2160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4450790" y="192558"/>
              <a:ext cx="367664" cy="63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90" fill="norm" stroke="1" extrusionOk="0">
                  <a:moveTo>
                    <a:pt x="8156" y="6335"/>
                  </a:moveTo>
                  <a:cubicBezTo>
                    <a:pt x="8156" y="5837"/>
                    <a:pt x="8156" y="5340"/>
                    <a:pt x="7784" y="5091"/>
                  </a:cubicBezTo>
                  <a:cubicBezTo>
                    <a:pt x="7411" y="4843"/>
                    <a:pt x="6666" y="4843"/>
                    <a:pt x="5363" y="5482"/>
                  </a:cubicBezTo>
                  <a:cubicBezTo>
                    <a:pt x="4060" y="6122"/>
                    <a:pt x="2197" y="7401"/>
                    <a:pt x="1204" y="8218"/>
                  </a:cubicBezTo>
                  <a:cubicBezTo>
                    <a:pt x="211" y="9035"/>
                    <a:pt x="87" y="9390"/>
                    <a:pt x="25" y="9852"/>
                  </a:cubicBezTo>
                  <a:cubicBezTo>
                    <a:pt x="-37" y="10314"/>
                    <a:pt x="-37" y="10882"/>
                    <a:pt x="708" y="11131"/>
                  </a:cubicBezTo>
                  <a:cubicBezTo>
                    <a:pt x="1453" y="11380"/>
                    <a:pt x="2942" y="11308"/>
                    <a:pt x="4184" y="10598"/>
                  </a:cubicBezTo>
                  <a:cubicBezTo>
                    <a:pt x="5425" y="9887"/>
                    <a:pt x="6418" y="8537"/>
                    <a:pt x="6729" y="7472"/>
                  </a:cubicBezTo>
                  <a:cubicBezTo>
                    <a:pt x="7039" y="6406"/>
                    <a:pt x="6666" y="5624"/>
                    <a:pt x="6915" y="4949"/>
                  </a:cubicBezTo>
                  <a:cubicBezTo>
                    <a:pt x="7163" y="4274"/>
                    <a:pt x="8032" y="3706"/>
                    <a:pt x="9460" y="2924"/>
                  </a:cubicBezTo>
                  <a:cubicBezTo>
                    <a:pt x="10887" y="2143"/>
                    <a:pt x="12873" y="1148"/>
                    <a:pt x="14239" y="580"/>
                  </a:cubicBezTo>
                  <a:cubicBezTo>
                    <a:pt x="15604" y="11"/>
                    <a:pt x="16349" y="-131"/>
                    <a:pt x="16535" y="118"/>
                  </a:cubicBezTo>
                  <a:cubicBezTo>
                    <a:pt x="16722" y="366"/>
                    <a:pt x="16349" y="1006"/>
                    <a:pt x="15294" y="2640"/>
                  </a:cubicBezTo>
                  <a:cubicBezTo>
                    <a:pt x="14239" y="4274"/>
                    <a:pt x="12501" y="6903"/>
                    <a:pt x="11073" y="9461"/>
                  </a:cubicBezTo>
                  <a:cubicBezTo>
                    <a:pt x="9646" y="12019"/>
                    <a:pt x="8529" y="14506"/>
                    <a:pt x="7970" y="16318"/>
                  </a:cubicBezTo>
                  <a:cubicBezTo>
                    <a:pt x="7411" y="18130"/>
                    <a:pt x="7411" y="19266"/>
                    <a:pt x="7597" y="20012"/>
                  </a:cubicBezTo>
                  <a:cubicBezTo>
                    <a:pt x="7784" y="20758"/>
                    <a:pt x="8156" y="21114"/>
                    <a:pt x="8715" y="21291"/>
                  </a:cubicBezTo>
                  <a:cubicBezTo>
                    <a:pt x="9273" y="21469"/>
                    <a:pt x="10018" y="21469"/>
                    <a:pt x="11135" y="20758"/>
                  </a:cubicBezTo>
                  <a:cubicBezTo>
                    <a:pt x="12253" y="20048"/>
                    <a:pt x="13742" y="18627"/>
                    <a:pt x="14549" y="17241"/>
                  </a:cubicBezTo>
                  <a:cubicBezTo>
                    <a:pt x="15356" y="15856"/>
                    <a:pt x="15480" y="14506"/>
                    <a:pt x="15418" y="13618"/>
                  </a:cubicBezTo>
                  <a:cubicBezTo>
                    <a:pt x="15356" y="12730"/>
                    <a:pt x="15108" y="12303"/>
                    <a:pt x="15232" y="11983"/>
                  </a:cubicBezTo>
                  <a:cubicBezTo>
                    <a:pt x="15356" y="11664"/>
                    <a:pt x="15853" y="11451"/>
                    <a:pt x="16970" y="11131"/>
                  </a:cubicBezTo>
                  <a:cubicBezTo>
                    <a:pt x="18087" y="10811"/>
                    <a:pt x="19825" y="10385"/>
                    <a:pt x="21563" y="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5339153" y="260619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5320103" y="159533"/>
              <a:ext cx="200370" cy="36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04" fill="norm" stroke="1" extrusionOk="0">
                  <a:moveTo>
                    <a:pt x="675" y="13882"/>
                  </a:moveTo>
                  <a:cubicBezTo>
                    <a:pt x="900" y="9977"/>
                    <a:pt x="1125" y="6072"/>
                    <a:pt x="1912" y="3631"/>
                  </a:cubicBezTo>
                  <a:cubicBezTo>
                    <a:pt x="2700" y="1190"/>
                    <a:pt x="4050" y="214"/>
                    <a:pt x="6412" y="31"/>
                  </a:cubicBezTo>
                  <a:cubicBezTo>
                    <a:pt x="8775" y="-152"/>
                    <a:pt x="12150" y="458"/>
                    <a:pt x="15188" y="2045"/>
                  </a:cubicBezTo>
                  <a:cubicBezTo>
                    <a:pt x="18225" y="3631"/>
                    <a:pt x="20925" y="6194"/>
                    <a:pt x="21262" y="8940"/>
                  </a:cubicBezTo>
                  <a:cubicBezTo>
                    <a:pt x="21600" y="11685"/>
                    <a:pt x="19575" y="14614"/>
                    <a:pt x="16312" y="16750"/>
                  </a:cubicBezTo>
                  <a:cubicBezTo>
                    <a:pt x="13050" y="18885"/>
                    <a:pt x="8550" y="20228"/>
                    <a:pt x="5625" y="20838"/>
                  </a:cubicBezTo>
                  <a:cubicBezTo>
                    <a:pt x="2700" y="21448"/>
                    <a:pt x="1350" y="21326"/>
                    <a:pt x="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6075753" y="374919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6094803" y="279669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0" y="8182"/>
                  </a:cubicBezTo>
                  <a:cubicBezTo>
                    <a:pt x="0" y="3927"/>
                    <a:pt x="0" y="0"/>
                    <a:pt x="3600" y="0"/>
                  </a:cubicBezTo>
                  <a:cubicBezTo>
                    <a:pt x="7200" y="0"/>
                    <a:pt x="14400" y="3927"/>
                    <a:pt x="21600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6158303" y="268558"/>
              <a:ext cx="107951" cy="20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2430"/>
                  </a:moveTo>
                  <a:cubicBezTo>
                    <a:pt x="17788" y="1566"/>
                    <a:pt x="13976" y="702"/>
                    <a:pt x="11012" y="270"/>
                  </a:cubicBezTo>
                  <a:cubicBezTo>
                    <a:pt x="8047" y="-162"/>
                    <a:pt x="5929" y="-162"/>
                    <a:pt x="4024" y="918"/>
                  </a:cubicBezTo>
                  <a:cubicBezTo>
                    <a:pt x="2118" y="1998"/>
                    <a:pt x="424" y="4158"/>
                    <a:pt x="2753" y="6966"/>
                  </a:cubicBezTo>
                  <a:cubicBezTo>
                    <a:pt x="5082" y="9774"/>
                    <a:pt x="11435" y="13230"/>
                    <a:pt x="15035" y="15606"/>
                  </a:cubicBezTo>
                  <a:cubicBezTo>
                    <a:pt x="18635" y="17982"/>
                    <a:pt x="19482" y="19278"/>
                    <a:pt x="18635" y="20142"/>
                  </a:cubicBezTo>
                  <a:cubicBezTo>
                    <a:pt x="17788" y="21006"/>
                    <a:pt x="15247" y="21438"/>
                    <a:pt x="11859" y="21330"/>
                  </a:cubicBezTo>
                  <a:cubicBezTo>
                    <a:pt x="8471" y="21222"/>
                    <a:pt x="4235" y="20574"/>
                    <a:pt x="0" y="1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6944485" y="-1"/>
              <a:ext cx="49902" cy="40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52" fill="norm" stroke="1" extrusionOk="0">
                  <a:moveTo>
                    <a:pt x="16718" y="4043"/>
                  </a:moveTo>
                  <a:cubicBezTo>
                    <a:pt x="17618" y="3036"/>
                    <a:pt x="18518" y="2028"/>
                    <a:pt x="19418" y="1245"/>
                  </a:cubicBezTo>
                  <a:cubicBezTo>
                    <a:pt x="20318" y="462"/>
                    <a:pt x="21218" y="-98"/>
                    <a:pt x="21218" y="14"/>
                  </a:cubicBezTo>
                  <a:cubicBezTo>
                    <a:pt x="21218" y="126"/>
                    <a:pt x="20318" y="909"/>
                    <a:pt x="17168" y="2924"/>
                  </a:cubicBezTo>
                  <a:cubicBezTo>
                    <a:pt x="14018" y="4938"/>
                    <a:pt x="8618" y="8184"/>
                    <a:pt x="5018" y="11318"/>
                  </a:cubicBezTo>
                  <a:cubicBezTo>
                    <a:pt x="1418" y="14451"/>
                    <a:pt x="-382" y="17473"/>
                    <a:pt x="68" y="19208"/>
                  </a:cubicBezTo>
                  <a:cubicBezTo>
                    <a:pt x="518" y="20942"/>
                    <a:pt x="3218" y="21390"/>
                    <a:pt x="6368" y="21446"/>
                  </a:cubicBezTo>
                  <a:cubicBezTo>
                    <a:pt x="9518" y="21502"/>
                    <a:pt x="13118" y="21166"/>
                    <a:pt x="14918" y="20663"/>
                  </a:cubicBezTo>
                  <a:cubicBezTo>
                    <a:pt x="16718" y="20159"/>
                    <a:pt x="16718" y="19487"/>
                    <a:pt x="16718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852198" y="38369"/>
              <a:ext cx="284006" cy="34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5" fill="norm" stroke="1" extrusionOk="0">
                  <a:moveTo>
                    <a:pt x="1788" y="13272"/>
                  </a:moveTo>
                  <a:cubicBezTo>
                    <a:pt x="988" y="13272"/>
                    <a:pt x="188" y="13272"/>
                    <a:pt x="28" y="13012"/>
                  </a:cubicBezTo>
                  <a:cubicBezTo>
                    <a:pt x="-132" y="12752"/>
                    <a:pt x="348" y="12231"/>
                    <a:pt x="2588" y="10605"/>
                  </a:cubicBezTo>
                  <a:cubicBezTo>
                    <a:pt x="4828" y="8978"/>
                    <a:pt x="8828" y="6246"/>
                    <a:pt x="11148" y="4554"/>
                  </a:cubicBezTo>
                  <a:cubicBezTo>
                    <a:pt x="13468" y="2863"/>
                    <a:pt x="14108" y="2212"/>
                    <a:pt x="14908" y="1496"/>
                  </a:cubicBezTo>
                  <a:cubicBezTo>
                    <a:pt x="15708" y="781"/>
                    <a:pt x="16668" y="0"/>
                    <a:pt x="17148" y="0"/>
                  </a:cubicBezTo>
                  <a:cubicBezTo>
                    <a:pt x="17628" y="0"/>
                    <a:pt x="17628" y="781"/>
                    <a:pt x="16988" y="3188"/>
                  </a:cubicBezTo>
                  <a:cubicBezTo>
                    <a:pt x="16348" y="5595"/>
                    <a:pt x="15068" y="9629"/>
                    <a:pt x="14188" y="12492"/>
                  </a:cubicBezTo>
                  <a:cubicBezTo>
                    <a:pt x="13308" y="15354"/>
                    <a:pt x="12828" y="17046"/>
                    <a:pt x="12348" y="18477"/>
                  </a:cubicBezTo>
                  <a:cubicBezTo>
                    <a:pt x="11868" y="19908"/>
                    <a:pt x="11388" y="21080"/>
                    <a:pt x="11148" y="21340"/>
                  </a:cubicBezTo>
                  <a:cubicBezTo>
                    <a:pt x="10908" y="21600"/>
                    <a:pt x="10908" y="20949"/>
                    <a:pt x="11788" y="19323"/>
                  </a:cubicBezTo>
                  <a:cubicBezTo>
                    <a:pt x="12668" y="17696"/>
                    <a:pt x="14428" y="15094"/>
                    <a:pt x="15868" y="13663"/>
                  </a:cubicBezTo>
                  <a:cubicBezTo>
                    <a:pt x="17308" y="12231"/>
                    <a:pt x="18428" y="11971"/>
                    <a:pt x="19148" y="12166"/>
                  </a:cubicBezTo>
                  <a:cubicBezTo>
                    <a:pt x="19868" y="12361"/>
                    <a:pt x="20188" y="13012"/>
                    <a:pt x="20508" y="14573"/>
                  </a:cubicBezTo>
                  <a:cubicBezTo>
                    <a:pt x="20828" y="16135"/>
                    <a:pt x="21148" y="18607"/>
                    <a:pt x="21468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7188994" y="210833"/>
              <a:ext cx="201210" cy="16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937" fill="norm" stroke="1" extrusionOk="0">
                  <a:moveTo>
                    <a:pt x="1795" y="9591"/>
                  </a:moveTo>
                  <a:cubicBezTo>
                    <a:pt x="4690" y="7971"/>
                    <a:pt x="7584" y="6351"/>
                    <a:pt x="9255" y="4596"/>
                  </a:cubicBezTo>
                  <a:cubicBezTo>
                    <a:pt x="10925" y="2841"/>
                    <a:pt x="11370" y="951"/>
                    <a:pt x="10925" y="276"/>
                  </a:cubicBezTo>
                  <a:cubicBezTo>
                    <a:pt x="10479" y="-399"/>
                    <a:pt x="9143" y="141"/>
                    <a:pt x="7250" y="2166"/>
                  </a:cubicBezTo>
                  <a:cubicBezTo>
                    <a:pt x="5358" y="4191"/>
                    <a:pt x="2908" y="7701"/>
                    <a:pt x="1461" y="10536"/>
                  </a:cubicBezTo>
                  <a:cubicBezTo>
                    <a:pt x="13" y="13371"/>
                    <a:pt x="-432" y="15531"/>
                    <a:pt x="459" y="17286"/>
                  </a:cubicBezTo>
                  <a:cubicBezTo>
                    <a:pt x="1349" y="19041"/>
                    <a:pt x="3576" y="20391"/>
                    <a:pt x="7250" y="20796"/>
                  </a:cubicBezTo>
                  <a:cubicBezTo>
                    <a:pt x="10925" y="21201"/>
                    <a:pt x="16046" y="20661"/>
                    <a:pt x="21168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7897138" y="230693"/>
              <a:ext cx="98760" cy="24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359" fill="norm" stroke="1" extrusionOk="0">
                  <a:moveTo>
                    <a:pt x="19657" y="4346"/>
                  </a:moveTo>
                  <a:cubicBezTo>
                    <a:pt x="20089" y="2843"/>
                    <a:pt x="20521" y="1341"/>
                    <a:pt x="19657" y="589"/>
                  </a:cubicBezTo>
                  <a:cubicBezTo>
                    <a:pt x="18793" y="-162"/>
                    <a:pt x="16633" y="-162"/>
                    <a:pt x="13393" y="401"/>
                  </a:cubicBezTo>
                  <a:cubicBezTo>
                    <a:pt x="10153" y="965"/>
                    <a:pt x="5833" y="2092"/>
                    <a:pt x="3025" y="3501"/>
                  </a:cubicBezTo>
                  <a:cubicBezTo>
                    <a:pt x="217" y="4909"/>
                    <a:pt x="-1079" y="6600"/>
                    <a:pt x="1081" y="8478"/>
                  </a:cubicBezTo>
                  <a:cubicBezTo>
                    <a:pt x="3241" y="10356"/>
                    <a:pt x="8857" y="12422"/>
                    <a:pt x="12313" y="13831"/>
                  </a:cubicBezTo>
                  <a:cubicBezTo>
                    <a:pt x="15769" y="15240"/>
                    <a:pt x="17065" y="15991"/>
                    <a:pt x="17713" y="16930"/>
                  </a:cubicBezTo>
                  <a:cubicBezTo>
                    <a:pt x="18361" y="17869"/>
                    <a:pt x="18361" y="18996"/>
                    <a:pt x="17497" y="19841"/>
                  </a:cubicBezTo>
                  <a:cubicBezTo>
                    <a:pt x="16633" y="20687"/>
                    <a:pt x="14905" y="21250"/>
                    <a:pt x="12745" y="21344"/>
                  </a:cubicBezTo>
                  <a:cubicBezTo>
                    <a:pt x="10585" y="21438"/>
                    <a:pt x="7993" y="21062"/>
                    <a:pt x="5401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8063914" y="290469"/>
              <a:ext cx="177190" cy="14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900" fill="norm" stroke="1" extrusionOk="0">
                  <a:moveTo>
                    <a:pt x="697" y="11069"/>
                  </a:moveTo>
                  <a:cubicBezTo>
                    <a:pt x="3269" y="10169"/>
                    <a:pt x="5840" y="9269"/>
                    <a:pt x="7640" y="8069"/>
                  </a:cubicBezTo>
                  <a:cubicBezTo>
                    <a:pt x="9440" y="6869"/>
                    <a:pt x="10469" y="5369"/>
                    <a:pt x="10983" y="3869"/>
                  </a:cubicBezTo>
                  <a:cubicBezTo>
                    <a:pt x="11497" y="2369"/>
                    <a:pt x="11497" y="869"/>
                    <a:pt x="10855" y="269"/>
                  </a:cubicBezTo>
                  <a:cubicBezTo>
                    <a:pt x="10212" y="-331"/>
                    <a:pt x="8926" y="-31"/>
                    <a:pt x="6997" y="2219"/>
                  </a:cubicBezTo>
                  <a:cubicBezTo>
                    <a:pt x="5069" y="4469"/>
                    <a:pt x="2497" y="8669"/>
                    <a:pt x="1212" y="11669"/>
                  </a:cubicBezTo>
                  <a:cubicBezTo>
                    <a:pt x="-74" y="14669"/>
                    <a:pt x="-74" y="16469"/>
                    <a:pt x="55" y="18119"/>
                  </a:cubicBezTo>
                  <a:cubicBezTo>
                    <a:pt x="183" y="19769"/>
                    <a:pt x="440" y="21269"/>
                    <a:pt x="3269" y="20819"/>
                  </a:cubicBezTo>
                  <a:cubicBezTo>
                    <a:pt x="6097" y="20369"/>
                    <a:pt x="11497" y="17969"/>
                    <a:pt x="14969" y="15869"/>
                  </a:cubicBezTo>
                  <a:cubicBezTo>
                    <a:pt x="18440" y="13769"/>
                    <a:pt x="19983" y="11969"/>
                    <a:pt x="21526" y="10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8271636" y="76469"/>
              <a:ext cx="83768" cy="38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08" fill="norm" stroke="1" extrusionOk="0">
                  <a:moveTo>
                    <a:pt x="21370" y="0"/>
                  </a:moveTo>
                  <a:cubicBezTo>
                    <a:pt x="18670" y="0"/>
                    <a:pt x="15970" y="0"/>
                    <a:pt x="12730" y="1534"/>
                  </a:cubicBezTo>
                  <a:cubicBezTo>
                    <a:pt x="9490" y="3069"/>
                    <a:pt x="5710" y="6138"/>
                    <a:pt x="3280" y="9443"/>
                  </a:cubicBezTo>
                  <a:cubicBezTo>
                    <a:pt x="850" y="12748"/>
                    <a:pt x="-230" y="16289"/>
                    <a:pt x="40" y="18354"/>
                  </a:cubicBezTo>
                  <a:cubicBezTo>
                    <a:pt x="310" y="20420"/>
                    <a:pt x="1930" y="21010"/>
                    <a:pt x="4090" y="21305"/>
                  </a:cubicBezTo>
                  <a:cubicBezTo>
                    <a:pt x="6250" y="21600"/>
                    <a:pt x="8950" y="21600"/>
                    <a:pt x="11650" y="21128"/>
                  </a:cubicBezTo>
                  <a:cubicBezTo>
                    <a:pt x="14350" y="20656"/>
                    <a:pt x="17050" y="19711"/>
                    <a:pt x="19750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8251686" y="286019"/>
              <a:ext cx="1799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53" y="21600"/>
                  </a:moveTo>
                  <a:cubicBezTo>
                    <a:pt x="5082" y="18720"/>
                    <a:pt x="3812" y="15840"/>
                    <a:pt x="2541" y="13680"/>
                  </a:cubicBezTo>
                  <a:cubicBezTo>
                    <a:pt x="1271" y="11520"/>
                    <a:pt x="0" y="10080"/>
                    <a:pt x="0" y="7920"/>
                  </a:cubicBezTo>
                  <a:cubicBezTo>
                    <a:pt x="0" y="5760"/>
                    <a:pt x="1271" y="2880"/>
                    <a:pt x="5082" y="1440"/>
                  </a:cubicBezTo>
                  <a:cubicBezTo>
                    <a:pt x="8894" y="0"/>
                    <a:pt x="152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8705327" y="107090"/>
              <a:ext cx="316827" cy="59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41" fill="norm" stroke="1" extrusionOk="0">
                  <a:moveTo>
                    <a:pt x="10683" y="8543"/>
                  </a:moveTo>
                  <a:cubicBezTo>
                    <a:pt x="9538" y="8007"/>
                    <a:pt x="8394" y="7470"/>
                    <a:pt x="6963" y="7279"/>
                  </a:cubicBezTo>
                  <a:cubicBezTo>
                    <a:pt x="5533" y="7087"/>
                    <a:pt x="3816" y="7241"/>
                    <a:pt x="2386" y="7968"/>
                  </a:cubicBezTo>
                  <a:cubicBezTo>
                    <a:pt x="955" y="8696"/>
                    <a:pt x="-189" y="9998"/>
                    <a:pt x="26" y="10879"/>
                  </a:cubicBezTo>
                  <a:cubicBezTo>
                    <a:pt x="240" y="11760"/>
                    <a:pt x="1814" y="12219"/>
                    <a:pt x="3030" y="12143"/>
                  </a:cubicBezTo>
                  <a:cubicBezTo>
                    <a:pt x="4245" y="12066"/>
                    <a:pt x="5104" y="11453"/>
                    <a:pt x="5604" y="10649"/>
                  </a:cubicBezTo>
                  <a:cubicBezTo>
                    <a:pt x="6105" y="9845"/>
                    <a:pt x="6248" y="8849"/>
                    <a:pt x="6391" y="8160"/>
                  </a:cubicBezTo>
                  <a:cubicBezTo>
                    <a:pt x="6534" y="7470"/>
                    <a:pt x="6677" y="7087"/>
                    <a:pt x="7392" y="6666"/>
                  </a:cubicBezTo>
                  <a:cubicBezTo>
                    <a:pt x="8108" y="6245"/>
                    <a:pt x="9395" y="5785"/>
                    <a:pt x="11183" y="4828"/>
                  </a:cubicBezTo>
                  <a:cubicBezTo>
                    <a:pt x="12971" y="3870"/>
                    <a:pt x="15260" y="2415"/>
                    <a:pt x="16762" y="1458"/>
                  </a:cubicBezTo>
                  <a:cubicBezTo>
                    <a:pt x="18264" y="500"/>
                    <a:pt x="18979" y="41"/>
                    <a:pt x="19337" y="2"/>
                  </a:cubicBezTo>
                  <a:cubicBezTo>
                    <a:pt x="19694" y="-36"/>
                    <a:pt x="19694" y="347"/>
                    <a:pt x="18622" y="1764"/>
                  </a:cubicBezTo>
                  <a:cubicBezTo>
                    <a:pt x="17549" y="3181"/>
                    <a:pt x="15403" y="5632"/>
                    <a:pt x="13472" y="8045"/>
                  </a:cubicBezTo>
                  <a:cubicBezTo>
                    <a:pt x="11541" y="10458"/>
                    <a:pt x="9824" y="12832"/>
                    <a:pt x="8608" y="14862"/>
                  </a:cubicBezTo>
                  <a:cubicBezTo>
                    <a:pt x="7392" y="16892"/>
                    <a:pt x="6677" y="18577"/>
                    <a:pt x="6391" y="19611"/>
                  </a:cubicBezTo>
                  <a:cubicBezTo>
                    <a:pt x="6105" y="20645"/>
                    <a:pt x="6248" y="21028"/>
                    <a:pt x="6677" y="21258"/>
                  </a:cubicBezTo>
                  <a:cubicBezTo>
                    <a:pt x="7106" y="21487"/>
                    <a:pt x="7822" y="21564"/>
                    <a:pt x="9109" y="21104"/>
                  </a:cubicBezTo>
                  <a:cubicBezTo>
                    <a:pt x="10396" y="20645"/>
                    <a:pt x="12256" y="19649"/>
                    <a:pt x="13400" y="18538"/>
                  </a:cubicBezTo>
                  <a:cubicBezTo>
                    <a:pt x="14545" y="17428"/>
                    <a:pt x="14974" y="16202"/>
                    <a:pt x="14974" y="15436"/>
                  </a:cubicBezTo>
                  <a:cubicBezTo>
                    <a:pt x="14974" y="14670"/>
                    <a:pt x="14545" y="14364"/>
                    <a:pt x="13758" y="14134"/>
                  </a:cubicBezTo>
                  <a:cubicBezTo>
                    <a:pt x="12971" y="13904"/>
                    <a:pt x="11827" y="13751"/>
                    <a:pt x="11612" y="13598"/>
                  </a:cubicBezTo>
                  <a:cubicBezTo>
                    <a:pt x="11398" y="13445"/>
                    <a:pt x="12113" y="13292"/>
                    <a:pt x="13901" y="13138"/>
                  </a:cubicBezTo>
                  <a:cubicBezTo>
                    <a:pt x="15689" y="12985"/>
                    <a:pt x="18550" y="12832"/>
                    <a:pt x="21411" y="12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9583688" y="192218"/>
              <a:ext cx="168716" cy="32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5" fill="norm" stroke="1" extrusionOk="0">
                  <a:moveTo>
                    <a:pt x="21255" y="1151"/>
                  </a:moveTo>
                  <a:cubicBezTo>
                    <a:pt x="20188" y="736"/>
                    <a:pt x="19122" y="320"/>
                    <a:pt x="17922" y="113"/>
                  </a:cubicBezTo>
                  <a:cubicBezTo>
                    <a:pt x="16722" y="-95"/>
                    <a:pt x="15388" y="-95"/>
                    <a:pt x="13522" y="805"/>
                  </a:cubicBezTo>
                  <a:cubicBezTo>
                    <a:pt x="11655" y="1705"/>
                    <a:pt x="9255" y="3505"/>
                    <a:pt x="6855" y="6274"/>
                  </a:cubicBezTo>
                  <a:cubicBezTo>
                    <a:pt x="4455" y="9043"/>
                    <a:pt x="2055" y="12782"/>
                    <a:pt x="855" y="15067"/>
                  </a:cubicBezTo>
                  <a:cubicBezTo>
                    <a:pt x="-345" y="17351"/>
                    <a:pt x="-345" y="18182"/>
                    <a:pt x="1255" y="19013"/>
                  </a:cubicBezTo>
                  <a:cubicBezTo>
                    <a:pt x="2855" y="19843"/>
                    <a:pt x="6055" y="20674"/>
                    <a:pt x="925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9693090" y="312416"/>
              <a:ext cx="199014" cy="3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44" fill="norm" stroke="1" extrusionOk="0">
                  <a:moveTo>
                    <a:pt x="14557" y="3166"/>
                  </a:moveTo>
                  <a:cubicBezTo>
                    <a:pt x="14557" y="2569"/>
                    <a:pt x="14557" y="1973"/>
                    <a:pt x="14443" y="1316"/>
                  </a:cubicBezTo>
                  <a:cubicBezTo>
                    <a:pt x="14330" y="660"/>
                    <a:pt x="14102" y="-56"/>
                    <a:pt x="12170" y="4"/>
                  </a:cubicBezTo>
                  <a:cubicBezTo>
                    <a:pt x="10237" y="63"/>
                    <a:pt x="6599" y="899"/>
                    <a:pt x="4553" y="1615"/>
                  </a:cubicBezTo>
                  <a:cubicBezTo>
                    <a:pt x="2506" y="2331"/>
                    <a:pt x="2052" y="2927"/>
                    <a:pt x="1824" y="3524"/>
                  </a:cubicBezTo>
                  <a:cubicBezTo>
                    <a:pt x="1597" y="4121"/>
                    <a:pt x="1597" y="4717"/>
                    <a:pt x="2165" y="5016"/>
                  </a:cubicBezTo>
                  <a:cubicBezTo>
                    <a:pt x="2734" y="5314"/>
                    <a:pt x="3871" y="5314"/>
                    <a:pt x="5462" y="5075"/>
                  </a:cubicBezTo>
                  <a:cubicBezTo>
                    <a:pt x="7054" y="4837"/>
                    <a:pt x="9100" y="4359"/>
                    <a:pt x="10805" y="3942"/>
                  </a:cubicBezTo>
                  <a:cubicBezTo>
                    <a:pt x="12511" y="3524"/>
                    <a:pt x="13875" y="3166"/>
                    <a:pt x="14443" y="3285"/>
                  </a:cubicBezTo>
                  <a:cubicBezTo>
                    <a:pt x="15012" y="3405"/>
                    <a:pt x="14784" y="4001"/>
                    <a:pt x="13306" y="6090"/>
                  </a:cubicBezTo>
                  <a:cubicBezTo>
                    <a:pt x="11829" y="8178"/>
                    <a:pt x="9100" y="11758"/>
                    <a:pt x="7054" y="14384"/>
                  </a:cubicBezTo>
                  <a:cubicBezTo>
                    <a:pt x="5007" y="17009"/>
                    <a:pt x="3643" y="18680"/>
                    <a:pt x="2506" y="19814"/>
                  </a:cubicBezTo>
                  <a:cubicBezTo>
                    <a:pt x="1370" y="20947"/>
                    <a:pt x="460" y="21544"/>
                    <a:pt x="119" y="21544"/>
                  </a:cubicBezTo>
                  <a:cubicBezTo>
                    <a:pt x="-222" y="21544"/>
                    <a:pt x="5" y="20947"/>
                    <a:pt x="3075" y="19635"/>
                  </a:cubicBezTo>
                  <a:cubicBezTo>
                    <a:pt x="6144" y="18322"/>
                    <a:pt x="12056" y="16293"/>
                    <a:pt x="15580" y="15040"/>
                  </a:cubicBezTo>
                  <a:cubicBezTo>
                    <a:pt x="19104" y="13787"/>
                    <a:pt x="20241" y="13310"/>
                    <a:pt x="21378" y="12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9955603" y="38761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0149459" y="330469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0228653" y="247919"/>
              <a:ext cx="6672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12150" y="0"/>
                  </a:moveTo>
                  <a:cubicBezTo>
                    <a:pt x="16875" y="4640"/>
                    <a:pt x="21600" y="9280"/>
                    <a:pt x="21262" y="12720"/>
                  </a:cubicBezTo>
                  <a:cubicBezTo>
                    <a:pt x="20925" y="16160"/>
                    <a:pt x="15525" y="18400"/>
                    <a:pt x="11137" y="19680"/>
                  </a:cubicBezTo>
                  <a:cubicBezTo>
                    <a:pt x="6750" y="20960"/>
                    <a:pt x="3375" y="21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0603880" y="349595"/>
              <a:ext cx="145474" cy="15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79" fill="norm" stroke="1" extrusionOk="0">
                  <a:moveTo>
                    <a:pt x="854" y="10930"/>
                  </a:moveTo>
                  <a:cubicBezTo>
                    <a:pt x="2419" y="11210"/>
                    <a:pt x="3985" y="11491"/>
                    <a:pt x="6176" y="10228"/>
                  </a:cubicBezTo>
                  <a:cubicBezTo>
                    <a:pt x="8367" y="8966"/>
                    <a:pt x="11185" y="6161"/>
                    <a:pt x="12593" y="4057"/>
                  </a:cubicBezTo>
                  <a:cubicBezTo>
                    <a:pt x="14002" y="1953"/>
                    <a:pt x="14002" y="551"/>
                    <a:pt x="12906" y="130"/>
                  </a:cubicBezTo>
                  <a:cubicBezTo>
                    <a:pt x="11811" y="-291"/>
                    <a:pt x="9619" y="270"/>
                    <a:pt x="7272" y="2374"/>
                  </a:cubicBezTo>
                  <a:cubicBezTo>
                    <a:pt x="4924" y="4478"/>
                    <a:pt x="2419" y="8125"/>
                    <a:pt x="1167" y="11070"/>
                  </a:cubicBezTo>
                  <a:cubicBezTo>
                    <a:pt x="-85" y="14015"/>
                    <a:pt x="-85" y="16260"/>
                    <a:pt x="72" y="18083"/>
                  </a:cubicBezTo>
                  <a:cubicBezTo>
                    <a:pt x="228" y="19906"/>
                    <a:pt x="541" y="21309"/>
                    <a:pt x="4141" y="21169"/>
                  </a:cubicBezTo>
                  <a:cubicBezTo>
                    <a:pt x="7741" y="21028"/>
                    <a:pt x="14628" y="19345"/>
                    <a:pt x="21515" y="17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0831903" y="171719"/>
              <a:ext cx="88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094"/>
                    <a:pt x="9257" y="8188"/>
                    <a:pt x="5657" y="11788"/>
                  </a:cubicBezTo>
                  <a:cubicBezTo>
                    <a:pt x="2057" y="15388"/>
                    <a:pt x="1029" y="18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0890640" y="339200"/>
              <a:ext cx="290514" cy="16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88" fill="norm" stroke="1" extrusionOk="0">
                  <a:moveTo>
                    <a:pt x="1761" y="9657"/>
                  </a:moveTo>
                  <a:cubicBezTo>
                    <a:pt x="3013" y="7719"/>
                    <a:pt x="4266" y="5780"/>
                    <a:pt x="4892" y="3980"/>
                  </a:cubicBezTo>
                  <a:cubicBezTo>
                    <a:pt x="5518" y="2180"/>
                    <a:pt x="5518" y="519"/>
                    <a:pt x="5048" y="103"/>
                  </a:cubicBezTo>
                  <a:cubicBezTo>
                    <a:pt x="4579" y="-312"/>
                    <a:pt x="3640" y="519"/>
                    <a:pt x="2700" y="2596"/>
                  </a:cubicBezTo>
                  <a:cubicBezTo>
                    <a:pt x="1761" y="4673"/>
                    <a:pt x="822" y="7996"/>
                    <a:pt x="353" y="10350"/>
                  </a:cubicBezTo>
                  <a:cubicBezTo>
                    <a:pt x="-117" y="12703"/>
                    <a:pt x="-117" y="14088"/>
                    <a:pt x="353" y="15057"/>
                  </a:cubicBezTo>
                  <a:cubicBezTo>
                    <a:pt x="822" y="16026"/>
                    <a:pt x="1761" y="16580"/>
                    <a:pt x="3405" y="15473"/>
                  </a:cubicBezTo>
                  <a:cubicBezTo>
                    <a:pt x="5048" y="14365"/>
                    <a:pt x="7396" y="11596"/>
                    <a:pt x="8883" y="9657"/>
                  </a:cubicBezTo>
                  <a:cubicBezTo>
                    <a:pt x="10370" y="7719"/>
                    <a:pt x="10996" y="6611"/>
                    <a:pt x="11231" y="6750"/>
                  </a:cubicBezTo>
                  <a:cubicBezTo>
                    <a:pt x="11466" y="6888"/>
                    <a:pt x="11309" y="8273"/>
                    <a:pt x="11074" y="9796"/>
                  </a:cubicBezTo>
                  <a:cubicBezTo>
                    <a:pt x="10840" y="11319"/>
                    <a:pt x="10526" y="12980"/>
                    <a:pt x="10213" y="14503"/>
                  </a:cubicBezTo>
                  <a:cubicBezTo>
                    <a:pt x="9900" y="16026"/>
                    <a:pt x="9587" y="17411"/>
                    <a:pt x="9587" y="17411"/>
                  </a:cubicBezTo>
                  <a:cubicBezTo>
                    <a:pt x="9587" y="17411"/>
                    <a:pt x="9900" y="16026"/>
                    <a:pt x="10683" y="13534"/>
                  </a:cubicBezTo>
                  <a:cubicBezTo>
                    <a:pt x="11466" y="11042"/>
                    <a:pt x="12718" y="7442"/>
                    <a:pt x="13735" y="5226"/>
                  </a:cubicBezTo>
                  <a:cubicBezTo>
                    <a:pt x="14753" y="3011"/>
                    <a:pt x="15535" y="2180"/>
                    <a:pt x="15926" y="2734"/>
                  </a:cubicBezTo>
                  <a:cubicBezTo>
                    <a:pt x="16318" y="3288"/>
                    <a:pt x="16318" y="5226"/>
                    <a:pt x="16318" y="7026"/>
                  </a:cubicBezTo>
                  <a:cubicBezTo>
                    <a:pt x="16318" y="8826"/>
                    <a:pt x="16318" y="10488"/>
                    <a:pt x="16553" y="10765"/>
                  </a:cubicBezTo>
                  <a:cubicBezTo>
                    <a:pt x="16787" y="11042"/>
                    <a:pt x="17257" y="9934"/>
                    <a:pt x="18040" y="8965"/>
                  </a:cubicBezTo>
                  <a:cubicBezTo>
                    <a:pt x="18822" y="7996"/>
                    <a:pt x="19918" y="7165"/>
                    <a:pt x="20466" y="7719"/>
                  </a:cubicBezTo>
                  <a:cubicBezTo>
                    <a:pt x="21013" y="8273"/>
                    <a:pt x="21013" y="10211"/>
                    <a:pt x="21092" y="12703"/>
                  </a:cubicBezTo>
                  <a:cubicBezTo>
                    <a:pt x="21170" y="15196"/>
                    <a:pt x="21326" y="18242"/>
                    <a:pt x="21483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1236573" y="213963"/>
              <a:ext cx="374977" cy="317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08" fill="norm" stroke="1" extrusionOk="0">
                  <a:moveTo>
                    <a:pt x="2258" y="14548"/>
                  </a:moveTo>
                  <a:cubicBezTo>
                    <a:pt x="2858" y="14406"/>
                    <a:pt x="3458" y="14265"/>
                    <a:pt x="3998" y="13700"/>
                  </a:cubicBezTo>
                  <a:cubicBezTo>
                    <a:pt x="4538" y="13136"/>
                    <a:pt x="5018" y="12148"/>
                    <a:pt x="4898" y="11653"/>
                  </a:cubicBezTo>
                  <a:cubicBezTo>
                    <a:pt x="4778" y="11159"/>
                    <a:pt x="4058" y="11159"/>
                    <a:pt x="3158" y="12006"/>
                  </a:cubicBezTo>
                  <a:cubicBezTo>
                    <a:pt x="2258" y="12853"/>
                    <a:pt x="1178" y="14548"/>
                    <a:pt x="578" y="15959"/>
                  </a:cubicBezTo>
                  <a:cubicBezTo>
                    <a:pt x="-22" y="17371"/>
                    <a:pt x="-142" y="18500"/>
                    <a:pt x="158" y="19206"/>
                  </a:cubicBezTo>
                  <a:cubicBezTo>
                    <a:pt x="458" y="19912"/>
                    <a:pt x="1178" y="20195"/>
                    <a:pt x="2318" y="19489"/>
                  </a:cubicBezTo>
                  <a:cubicBezTo>
                    <a:pt x="3458" y="18783"/>
                    <a:pt x="5018" y="17089"/>
                    <a:pt x="5978" y="15889"/>
                  </a:cubicBezTo>
                  <a:cubicBezTo>
                    <a:pt x="6938" y="14689"/>
                    <a:pt x="7298" y="13983"/>
                    <a:pt x="7298" y="14053"/>
                  </a:cubicBezTo>
                  <a:cubicBezTo>
                    <a:pt x="7298" y="14124"/>
                    <a:pt x="6938" y="14971"/>
                    <a:pt x="6578" y="15677"/>
                  </a:cubicBezTo>
                  <a:cubicBezTo>
                    <a:pt x="6218" y="16383"/>
                    <a:pt x="5858" y="16948"/>
                    <a:pt x="5438" y="17724"/>
                  </a:cubicBezTo>
                  <a:cubicBezTo>
                    <a:pt x="5018" y="18500"/>
                    <a:pt x="4538" y="19489"/>
                    <a:pt x="4478" y="19700"/>
                  </a:cubicBezTo>
                  <a:cubicBezTo>
                    <a:pt x="4418" y="19912"/>
                    <a:pt x="4778" y="19348"/>
                    <a:pt x="5798" y="17865"/>
                  </a:cubicBezTo>
                  <a:cubicBezTo>
                    <a:pt x="6818" y="16383"/>
                    <a:pt x="8498" y="13983"/>
                    <a:pt x="9638" y="12642"/>
                  </a:cubicBezTo>
                  <a:cubicBezTo>
                    <a:pt x="10778" y="11300"/>
                    <a:pt x="11378" y="11018"/>
                    <a:pt x="11738" y="11230"/>
                  </a:cubicBezTo>
                  <a:cubicBezTo>
                    <a:pt x="12098" y="11442"/>
                    <a:pt x="12218" y="12148"/>
                    <a:pt x="12098" y="13206"/>
                  </a:cubicBezTo>
                  <a:cubicBezTo>
                    <a:pt x="11978" y="14265"/>
                    <a:pt x="11618" y="15677"/>
                    <a:pt x="11198" y="16806"/>
                  </a:cubicBezTo>
                  <a:cubicBezTo>
                    <a:pt x="10778" y="17936"/>
                    <a:pt x="10298" y="18783"/>
                    <a:pt x="10298" y="18853"/>
                  </a:cubicBezTo>
                  <a:cubicBezTo>
                    <a:pt x="10298" y="18924"/>
                    <a:pt x="10778" y="18218"/>
                    <a:pt x="12038" y="16030"/>
                  </a:cubicBezTo>
                  <a:cubicBezTo>
                    <a:pt x="13298" y="13842"/>
                    <a:pt x="15338" y="10171"/>
                    <a:pt x="16598" y="7842"/>
                  </a:cubicBezTo>
                  <a:cubicBezTo>
                    <a:pt x="17858" y="5512"/>
                    <a:pt x="18338" y="4524"/>
                    <a:pt x="19058" y="3253"/>
                  </a:cubicBezTo>
                  <a:cubicBezTo>
                    <a:pt x="19778" y="1983"/>
                    <a:pt x="20738" y="430"/>
                    <a:pt x="21098" y="77"/>
                  </a:cubicBezTo>
                  <a:cubicBezTo>
                    <a:pt x="21458" y="-276"/>
                    <a:pt x="21218" y="571"/>
                    <a:pt x="20318" y="3042"/>
                  </a:cubicBezTo>
                  <a:cubicBezTo>
                    <a:pt x="19418" y="5512"/>
                    <a:pt x="17858" y="9606"/>
                    <a:pt x="16778" y="12571"/>
                  </a:cubicBezTo>
                  <a:cubicBezTo>
                    <a:pt x="15698" y="15536"/>
                    <a:pt x="15098" y="17371"/>
                    <a:pt x="14858" y="18642"/>
                  </a:cubicBezTo>
                  <a:cubicBezTo>
                    <a:pt x="14618" y="19912"/>
                    <a:pt x="14738" y="20618"/>
                    <a:pt x="15098" y="20971"/>
                  </a:cubicBezTo>
                  <a:cubicBezTo>
                    <a:pt x="15458" y="21324"/>
                    <a:pt x="16058" y="21324"/>
                    <a:pt x="16958" y="20689"/>
                  </a:cubicBezTo>
                  <a:cubicBezTo>
                    <a:pt x="17858" y="20053"/>
                    <a:pt x="19058" y="18783"/>
                    <a:pt x="20258" y="17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1483048" y="373699"/>
              <a:ext cx="201872" cy="19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03" fill="norm" stroke="1" extrusionOk="0">
                  <a:moveTo>
                    <a:pt x="4982" y="4958"/>
                  </a:moveTo>
                  <a:cubicBezTo>
                    <a:pt x="2756" y="4269"/>
                    <a:pt x="529" y="3580"/>
                    <a:pt x="83" y="3120"/>
                  </a:cubicBezTo>
                  <a:cubicBezTo>
                    <a:pt x="-362" y="2660"/>
                    <a:pt x="974" y="2431"/>
                    <a:pt x="4426" y="2316"/>
                  </a:cubicBezTo>
                  <a:cubicBezTo>
                    <a:pt x="7877" y="2201"/>
                    <a:pt x="13444" y="2201"/>
                    <a:pt x="16784" y="2086"/>
                  </a:cubicBezTo>
                  <a:cubicBezTo>
                    <a:pt x="20125" y="1971"/>
                    <a:pt x="21238" y="1741"/>
                    <a:pt x="21238" y="1282"/>
                  </a:cubicBezTo>
                  <a:cubicBezTo>
                    <a:pt x="21238" y="822"/>
                    <a:pt x="20125" y="133"/>
                    <a:pt x="18677" y="18"/>
                  </a:cubicBezTo>
                  <a:cubicBezTo>
                    <a:pt x="17230" y="-97"/>
                    <a:pt x="15448" y="363"/>
                    <a:pt x="14224" y="1052"/>
                  </a:cubicBezTo>
                  <a:cubicBezTo>
                    <a:pt x="12999" y="1741"/>
                    <a:pt x="12331" y="2660"/>
                    <a:pt x="12553" y="3465"/>
                  </a:cubicBezTo>
                  <a:cubicBezTo>
                    <a:pt x="12776" y="4269"/>
                    <a:pt x="13890" y="4958"/>
                    <a:pt x="14892" y="6567"/>
                  </a:cubicBezTo>
                  <a:cubicBezTo>
                    <a:pt x="15894" y="8175"/>
                    <a:pt x="16784" y="10703"/>
                    <a:pt x="16896" y="13001"/>
                  </a:cubicBezTo>
                  <a:cubicBezTo>
                    <a:pt x="17007" y="15299"/>
                    <a:pt x="16339" y="17367"/>
                    <a:pt x="15337" y="18746"/>
                  </a:cubicBezTo>
                  <a:cubicBezTo>
                    <a:pt x="14335" y="20124"/>
                    <a:pt x="12999" y="20814"/>
                    <a:pt x="1166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1632003" y="578119"/>
              <a:ext cx="63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2500169" y="1041669"/>
              <a:ext cx="152935" cy="42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14" fill="norm" stroke="1" extrusionOk="0">
                  <a:moveTo>
                    <a:pt x="16053" y="0"/>
                  </a:moveTo>
                  <a:cubicBezTo>
                    <a:pt x="13094" y="106"/>
                    <a:pt x="10135" y="213"/>
                    <a:pt x="7620" y="638"/>
                  </a:cubicBezTo>
                  <a:cubicBezTo>
                    <a:pt x="5105" y="1064"/>
                    <a:pt x="3034" y="1809"/>
                    <a:pt x="1702" y="2447"/>
                  </a:cubicBezTo>
                  <a:cubicBezTo>
                    <a:pt x="371" y="3086"/>
                    <a:pt x="-221" y="3618"/>
                    <a:pt x="75" y="4043"/>
                  </a:cubicBezTo>
                  <a:cubicBezTo>
                    <a:pt x="371" y="4469"/>
                    <a:pt x="1554" y="4788"/>
                    <a:pt x="3330" y="5427"/>
                  </a:cubicBezTo>
                  <a:cubicBezTo>
                    <a:pt x="5105" y="6065"/>
                    <a:pt x="7472" y="7023"/>
                    <a:pt x="8656" y="8087"/>
                  </a:cubicBezTo>
                  <a:cubicBezTo>
                    <a:pt x="9839" y="9151"/>
                    <a:pt x="9839" y="10321"/>
                    <a:pt x="9247" y="11119"/>
                  </a:cubicBezTo>
                  <a:cubicBezTo>
                    <a:pt x="8656" y="11917"/>
                    <a:pt x="7472" y="12343"/>
                    <a:pt x="6141" y="12556"/>
                  </a:cubicBezTo>
                  <a:cubicBezTo>
                    <a:pt x="4809" y="12768"/>
                    <a:pt x="3330" y="12768"/>
                    <a:pt x="3034" y="12556"/>
                  </a:cubicBezTo>
                  <a:cubicBezTo>
                    <a:pt x="2738" y="12343"/>
                    <a:pt x="3626" y="11917"/>
                    <a:pt x="4809" y="11758"/>
                  </a:cubicBezTo>
                  <a:cubicBezTo>
                    <a:pt x="5993" y="11598"/>
                    <a:pt x="7472" y="11704"/>
                    <a:pt x="8212" y="12024"/>
                  </a:cubicBezTo>
                  <a:cubicBezTo>
                    <a:pt x="8952" y="12343"/>
                    <a:pt x="8952" y="12875"/>
                    <a:pt x="8064" y="13886"/>
                  </a:cubicBezTo>
                  <a:cubicBezTo>
                    <a:pt x="7176" y="14897"/>
                    <a:pt x="5401" y="16386"/>
                    <a:pt x="4217" y="17450"/>
                  </a:cubicBezTo>
                  <a:cubicBezTo>
                    <a:pt x="3034" y="18514"/>
                    <a:pt x="2442" y="19153"/>
                    <a:pt x="2294" y="19738"/>
                  </a:cubicBezTo>
                  <a:cubicBezTo>
                    <a:pt x="2146" y="20323"/>
                    <a:pt x="2442" y="20855"/>
                    <a:pt x="3330" y="21174"/>
                  </a:cubicBezTo>
                  <a:cubicBezTo>
                    <a:pt x="4217" y="21494"/>
                    <a:pt x="5697" y="21600"/>
                    <a:pt x="8804" y="21440"/>
                  </a:cubicBezTo>
                  <a:cubicBezTo>
                    <a:pt x="11911" y="21281"/>
                    <a:pt x="16645" y="20855"/>
                    <a:pt x="21379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2744393" y="1141814"/>
              <a:ext cx="196414" cy="27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84" fill="norm" stroke="1" extrusionOk="0">
                  <a:moveTo>
                    <a:pt x="17478" y="2587"/>
                  </a:moveTo>
                  <a:cubicBezTo>
                    <a:pt x="15204" y="2422"/>
                    <a:pt x="12930" y="2257"/>
                    <a:pt x="10202" y="3576"/>
                  </a:cubicBezTo>
                  <a:cubicBezTo>
                    <a:pt x="7474" y="4895"/>
                    <a:pt x="4290" y="7699"/>
                    <a:pt x="2358" y="10502"/>
                  </a:cubicBezTo>
                  <a:cubicBezTo>
                    <a:pt x="425" y="13305"/>
                    <a:pt x="-257" y="16108"/>
                    <a:pt x="84" y="17921"/>
                  </a:cubicBezTo>
                  <a:cubicBezTo>
                    <a:pt x="425" y="19735"/>
                    <a:pt x="1789" y="20560"/>
                    <a:pt x="4063" y="20724"/>
                  </a:cubicBezTo>
                  <a:cubicBezTo>
                    <a:pt x="6337" y="20889"/>
                    <a:pt x="9520" y="20395"/>
                    <a:pt x="12476" y="18746"/>
                  </a:cubicBezTo>
                  <a:cubicBezTo>
                    <a:pt x="15431" y="17097"/>
                    <a:pt x="18160" y="14294"/>
                    <a:pt x="19638" y="11738"/>
                  </a:cubicBezTo>
                  <a:cubicBezTo>
                    <a:pt x="21116" y="9182"/>
                    <a:pt x="21343" y="6874"/>
                    <a:pt x="20888" y="4978"/>
                  </a:cubicBezTo>
                  <a:cubicBezTo>
                    <a:pt x="20434" y="3082"/>
                    <a:pt x="19297" y="1598"/>
                    <a:pt x="18160" y="773"/>
                  </a:cubicBezTo>
                  <a:cubicBezTo>
                    <a:pt x="17023" y="-51"/>
                    <a:pt x="15886" y="-216"/>
                    <a:pt x="13612" y="279"/>
                  </a:cubicBezTo>
                  <a:cubicBezTo>
                    <a:pt x="11339" y="773"/>
                    <a:pt x="7928" y="1928"/>
                    <a:pt x="5996" y="3411"/>
                  </a:cubicBezTo>
                  <a:cubicBezTo>
                    <a:pt x="4063" y="4895"/>
                    <a:pt x="3608" y="6709"/>
                    <a:pt x="3836" y="8523"/>
                  </a:cubicBezTo>
                  <a:cubicBezTo>
                    <a:pt x="4063" y="10337"/>
                    <a:pt x="4972" y="12150"/>
                    <a:pt x="7815" y="14294"/>
                  </a:cubicBezTo>
                  <a:cubicBezTo>
                    <a:pt x="10657" y="16437"/>
                    <a:pt x="15431" y="18911"/>
                    <a:pt x="20206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3040453" y="132741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3091253" y="1454419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3371742" y="1151636"/>
              <a:ext cx="191293" cy="29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51" fill="norm" stroke="1" extrusionOk="0">
                  <a:moveTo>
                    <a:pt x="18192" y="2668"/>
                  </a:moveTo>
                  <a:cubicBezTo>
                    <a:pt x="17253" y="1729"/>
                    <a:pt x="16314" y="790"/>
                    <a:pt x="15257" y="399"/>
                  </a:cubicBezTo>
                  <a:cubicBezTo>
                    <a:pt x="14201" y="8"/>
                    <a:pt x="13027" y="164"/>
                    <a:pt x="11149" y="1260"/>
                  </a:cubicBezTo>
                  <a:cubicBezTo>
                    <a:pt x="9270" y="2355"/>
                    <a:pt x="6688" y="4390"/>
                    <a:pt x="4692" y="6738"/>
                  </a:cubicBezTo>
                  <a:cubicBezTo>
                    <a:pt x="2696" y="9086"/>
                    <a:pt x="1288" y="11747"/>
                    <a:pt x="583" y="13703"/>
                  </a:cubicBezTo>
                  <a:cubicBezTo>
                    <a:pt x="-121" y="15660"/>
                    <a:pt x="-121" y="16912"/>
                    <a:pt x="231" y="17851"/>
                  </a:cubicBezTo>
                  <a:cubicBezTo>
                    <a:pt x="583" y="18790"/>
                    <a:pt x="1288" y="19416"/>
                    <a:pt x="2344" y="19729"/>
                  </a:cubicBezTo>
                  <a:cubicBezTo>
                    <a:pt x="3401" y="20042"/>
                    <a:pt x="4809" y="20042"/>
                    <a:pt x="7392" y="19181"/>
                  </a:cubicBezTo>
                  <a:cubicBezTo>
                    <a:pt x="9975" y="18321"/>
                    <a:pt x="13731" y="16599"/>
                    <a:pt x="16314" y="13703"/>
                  </a:cubicBezTo>
                  <a:cubicBezTo>
                    <a:pt x="18896" y="10808"/>
                    <a:pt x="20305" y="6738"/>
                    <a:pt x="20892" y="4234"/>
                  </a:cubicBezTo>
                  <a:cubicBezTo>
                    <a:pt x="21479" y="1729"/>
                    <a:pt x="21244" y="790"/>
                    <a:pt x="20422" y="321"/>
                  </a:cubicBezTo>
                  <a:cubicBezTo>
                    <a:pt x="19601" y="-149"/>
                    <a:pt x="18192" y="-149"/>
                    <a:pt x="15609" y="634"/>
                  </a:cubicBezTo>
                  <a:cubicBezTo>
                    <a:pt x="13027" y="1416"/>
                    <a:pt x="9270" y="2981"/>
                    <a:pt x="7157" y="4703"/>
                  </a:cubicBezTo>
                  <a:cubicBezTo>
                    <a:pt x="5044" y="6425"/>
                    <a:pt x="4575" y="8303"/>
                    <a:pt x="5514" y="10338"/>
                  </a:cubicBezTo>
                  <a:cubicBezTo>
                    <a:pt x="6453" y="12373"/>
                    <a:pt x="8801" y="14564"/>
                    <a:pt x="10679" y="16286"/>
                  </a:cubicBezTo>
                  <a:cubicBezTo>
                    <a:pt x="12557" y="18008"/>
                    <a:pt x="13966" y="19260"/>
                    <a:pt x="15257" y="20042"/>
                  </a:cubicBezTo>
                  <a:cubicBezTo>
                    <a:pt x="16549" y="20825"/>
                    <a:pt x="17722" y="21138"/>
                    <a:pt x="18896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3599253" y="1360081"/>
              <a:ext cx="107951" cy="12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4235"/>
                  </a:moveTo>
                  <a:cubicBezTo>
                    <a:pt x="1271" y="2771"/>
                    <a:pt x="2541" y="1306"/>
                    <a:pt x="4235" y="574"/>
                  </a:cubicBezTo>
                  <a:cubicBezTo>
                    <a:pt x="5929" y="-158"/>
                    <a:pt x="8047" y="-158"/>
                    <a:pt x="9953" y="391"/>
                  </a:cubicBezTo>
                  <a:cubicBezTo>
                    <a:pt x="11859" y="940"/>
                    <a:pt x="13553" y="2039"/>
                    <a:pt x="13129" y="4601"/>
                  </a:cubicBezTo>
                  <a:cubicBezTo>
                    <a:pt x="12706" y="7164"/>
                    <a:pt x="10165" y="11191"/>
                    <a:pt x="8259" y="14120"/>
                  </a:cubicBezTo>
                  <a:cubicBezTo>
                    <a:pt x="6353" y="17049"/>
                    <a:pt x="5082" y="18879"/>
                    <a:pt x="5929" y="19978"/>
                  </a:cubicBezTo>
                  <a:cubicBezTo>
                    <a:pt x="6776" y="21076"/>
                    <a:pt x="9741" y="21442"/>
                    <a:pt x="12706" y="21259"/>
                  </a:cubicBezTo>
                  <a:cubicBezTo>
                    <a:pt x="15671" y="21076"/>
                    <a:pt x="18635" y="20344"/>
                    <a:pt x="21600" y="19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732603" y="1454419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4012003" y="1435369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4227903" y="140361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4354903" y="1429019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4635890" y="1179934"/>
              <a:ext cx="225565" cy="36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38" fill="norm" stroke="1" extrusionOk="0">
                  <a:moveTo>
                    <a:pt x="10650" y="3765"/>
                  </a:moveTo>
                  <a:cubicBezTo>
                    <a:pt x="11250" y="3274"/>
                    <a:pt x="11850" y="2783"/>
                    <a:pt x="12350" y="2170"/>
                  </a:cubicBezTo>
                  <a:cubicBezTo>
                    <a:pt x="12850" y="1556"/>
                    <a:pt x="13250" y="820"/>
                    <a:pt x="12950" y="390"/>
                  </a:cubicBezTo>
                  <a:cubicBezTo>
                    <a:pt x="12650" y="-39"/>
                    <a:pt x="11650" y="-162"/>
                    <a:pt x="9950" y="268"/>
                  </a:cubicBezTo>
                  <a:cubicBezTo>
                    <a:pt x="8250" y="697"/>
                    <a:pt x="5850" y="1679"/>
                    <a:pt x="4050" y="3765"/>
                  </a:cubicBezTo>
                  <a:cubicBezTo>
                    <a:pt x="2250" y="5852"/>
                    <a:pt x="1050" y="9043"/>
                    <a:pt x="450" y="11313"/>
                  </a:cubicBezTo>
                  <a:cubicBezTo>
                    <a:pt x="-150" y="13583"/>
                    <a:pt x="-150" y="14933"/>
                    <a:pt x="450" y="15854"/>
                  </a:cubicBezTo>
                  <a:cubicBezTo>
                    <a:pt x="1050" y="16774"/>
                    <a:pt x="2250" y="17265"/>
                    <a:pt x="4550" y="17143"/>
                  </a:cubicBezTo>
                  <a:cubicBezTo>
                    <a:pt x="6850" y="17020"/>
                    <a:pt x="10250" y="16283"/>
                    <a:pt x="13250" y="14443"/>
                  </a:cubicBezTo>
                  <a:cubicBezTo>
                    <a:pt x="16250" y="12602"/>
                    <a:pt x="18850" y="9656"/>
                    <a:pt x="20150" y="7447"/>
                  </a:cubicBezTo>
                  <a:cubicBezTo>
                    <a:pt x="21450" y="5238"/>
                    <a:pt x="21450" y="3765"/>
                    <a:pt x="21150" y="2783"/>
                  </a:cubicBezTo>
                  <a:cubicBezTo>
                    <a:pt x="20850" y="1802"/>
                    <a:pt x="20250" y="1311"/>
                    <a:pt x="18550" y="1004"/>
                  </a:cubicBezTo>
                  <a:cubicBezTo>
                    <a:pt x="16850" y="697"/>
                    <a:pt x="14050" y="574"/>
                    <a:pt x="11450" y="1249"/>
                  </a:cubicBezTo>
                  <a:cubicBezTo>
                    <a:pt x="8850" y="1924"/>
                    <a:pt x="6450" y="3397"/>
                    <a:pt x="5050" y="5115"/>
                  </a:cubicBezTo>
                  <a:cubicBezTo>
                    <a:pt x="3650" y="6833"/>
                    <a:pt x="3250" y="8797"/>
                    <a:pt x="4250" y="10699"/>
                  </a:cubicBezTo>
                  <a:cubicBezTo>
                    <a:pt x="5250" y="12602"/>
                    <a:pt x="7650" y="14443"/>
                    <a:pt x="10050" y="16222"/>
                  </a:cubicBezTo>
                  <a:cubicBezTo>
                    <a:pt x="12450" y="18002"/>
                    <a:pt x="14850" y="19720"/>
                    <a:pt x="1725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5345503" y="1089204"/>
              <a:ext cx="77230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555" fill="norm" stroke="1" extrusionOk="0">
                  <a:moveTo>
                    <a:pt x="0" y="748"/>
                  </a:moveTo>
                  <a:cubicBezTo>
                    <a:pt x="1705" y="351"/>
                    <a:pt x="3411" y="-45"/>
                    <a:pt x="5968" y="5"/>
                  </a:cubicBezTo>
                  <a:cubicBezTo>
                    <a:pt x="8526" y="54"/>
                    <a:pt x="11937" y="549"/>
                    <a:pt x="14779" y="1540"/>
                  </a:cubicBezTo>
                  <a:cubicBezTo>
                    <a:pt x="17621" y="2531"/>
                    <a:pt x="19895" y="4017"/>
                    <a:pt x="19326" y="5157"/>
                  </a:cubicBezTo>
                  <a:cubicBezTo>
                    <a:pt x="18758" y="6296"/>
                    <a:pt x="15347" y="7089"/>
                    <a:pt x="11937" y="7882"/>
                  </a:cubicBezTo>
                  <a:cubicBezTo>
                    <a:pt x="8526" y="8674"/>
                    <a:pt x="5116" y="9467"/>
                    <a:pt x="4547" y="10458"/>
                  </a:cubicBezTo>
                  <a:cubicBezTo>
                    <a:pt x="3979" y="11449"/>
                    <a:pt x="6253" y="12638"/>
                    <a:pt x="9663" y="13827"/>
                  </a:cubicBezTo>
                  <a:cubicBezTo>
                    <a:pt x="13074" y="15016"/>
                    <a:pt x="17621" y="16205"/>
                    <a:pt x="19611" y="17294"/>
                  </a:cubicBezTo>
                  <a:cubicBezTo>
                    <a:pt x="21600" y="18384"/>
                    <a:pt x="21032" y="19375"/>
                    <a:pt x="17337" y="20069"/>
                  </a:cubicBezTo>
                  <a:cubicBezTo>
                    <a:pt x="13642" y="20762"/>
                    <a:pt x="6821" y="21159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5720614" y="1170281"/>
              <a:ext cx="140766" cy="26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138" fill="norm" stroke="1" extrusionOk="0">
                  <a:moveTo>
                    <a:pt x="18447" y="6041"/>
                  </a:moveTo>
                  <a:cubicBezTo>
                    <a:pt x="19065" y="5184"/>
                    <a:pt x="19682" y="4327"/>
                    <a:pt x="20145" y="3212"/>
                  </a:cubicBezTo>
                  <a:cubicBezTo>
                    <a:pt x="20607" y="2098"/>
                    <a:pt x="20916" y="727"/>
                    <a:pt x="19373" y="212"/>
                  </a:cubicBezTo>
                  <a:cubicBezTo>
                    <a:pt x="17830" y="-302"/>
                    <a:pt x="14436" y="41"/>
                    <a:pt x="10733" y="2098"/>
                  </a:cubicBezTo>
                  <a:cubicBezTo>
                    <a:pt x="7030" y="4155"/>
                    <a:pt x="3019" y="7927"/>
                    <a:pt x="1167" y="11355"/>
                  </a:cubicBezTo>
                  <a:cubicBezTo>
                    <a:pt x="-684" y="14784"/>
                    <a:pt x="-375" y="17869"/>
                    <a:pt x="2402" y="19498"/>
                  </a:cubicBezTo>
                  <a:cubicBezTo>
                    <a:pt x="5179" y="21127"/>
                    <a:pt x="10425" y="21298"/>
                    <a:pt x="13819" y="21041"/>
                  </a:cubicBezTo>
                  <a:cubicBezTo>
                    <a:pt x="17213" y="20784"/>
                    <a:pt x="18756" y="20098"/>
                    <a:pt x="20299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5745553" y="1308369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4400"/>
                    <a:pt x="4062" y="7200"/>
                    <a:pt x="7662" y="3600"/>
                  </a:cubicBezTo>
                  <a:cubicBezTo>
                    <a:pt x="11262" y="0"/>
                    <a:pt x="164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6196403" y="1200419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919"/>
                    <a:pt x="11314" y="5838"/>
                    <a:pt x="7714" y="9438"/>
                  </a:cubicBezTo>
                  <a:cubicBezTo>
                    <a:pt x="4114" y="13038"/>
                    <a:pt x="2057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6151953" y="1133996"/>
              <a:ext cx="176792" cy="296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0881" fill="norm" stroke="1" extrusionOk="0">
                  <a:moveTo>
                    <a:pt x="6781" y="7803"/>
                  </a:moveTo>
                  <a:cubicBezTo>
                    <a:pt x="6530" y="5569"/>
                    <a:pt x="6279" y="3334"/>
                    <a:pt x="6656" y="1844"/>
                  </a:cubicBezTo>
                  <a:cubicBezTo>
                    <a:pt x="7033" y="355"/>
                    <a:pt x="8037" y="-390"/>
                    <a:pt x="10674" y="206"/>
                  </a:cubicBezTo>
                  <a:cubicBezTo>
                    <a:pt x="13312" y="802"/>
                    <a:pt x="17581" y="2738"/>
                    <a:pt x="19591" y="5643"/>
                  </a:cubicBezTo>
                  <a:cubicBezTo>
                    <a:pt x="21600" y="8548"/>
                    <a:pt x="21349" y="12421"/>
                    <a:pt x="19340" y="15251"/>
                  </a:cubicBezTo>
                  <a:cubicBezTo>
                    <a:pt x="17330" y="18082"/>
                    <a:pt x="13563" y="19869"/>
                    <a:pt x="10047" y="20540"/>
                  </a:cubicBezTo>
                  <a:cubicBezTo>
                    <a:pt x="6530" y="21210"/>
                    <a:pt x="3265" y="20763"/>
                    <a:pt x="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6386903" y="1460769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7061182" y="1180018"/>
              <a:ext cx="100422" cy="22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95" fill="norm" stroke="1" extrusionOk="0">
                  <a:moveTo>
                    <a:pt x="21349" y="3187"/>
                  </a:moveTo>
                  <a:cubicBezTo>
                    <a:pt x="20899" y="2168"/>
                    <a:pt x="20449" y="1149"/>
                    <a:pt x="18874" y="538"/>
                  </a:cubicBezTo>
                  <a:cubicBezTo>
                    <a:pt x="17299" y="-73"/>
                    <a:pt x="14599" y="-277"/>
                    <a:pt x="11449" y="538"/>
                  </a:cubicBezTo>
                  <a:cubicBezTo>
                    <a:pt x="8299" y="1353"/>
                    <a:pt x="4699" y="3187"/>
                    <a:pt x="3574" y="5123"/>
                  </a:cubicBezTo>
                  <a:cubicBezTo>
                    <a:pt x="2449" y="7059"/>
                    <a:pt x="3799" y="9097"/>
                    <a:pt x="5599" y="11032"/>
                  </a:cubicBezTo>
                  <a:cubicBezTo>
                    <a:pt x="7399" y="12968"/>
                    <a:pt x="9649" y="14802"/>
                    <a:pt x="10999" y="16229"/>
                  </a:cubicBezTo>
                  <a:cubicBezTo>
                    <a:pt x="12349" y="17655"/>
                    <a:pt x="12799" y="18674"/>
                    <a:pt x="11899" y="19489"/>
                  </a:cubicBezTo>
                  <a:cubicBezTo>
                    <a:pt x="10999" y="20304"/>
                    <a:pt x="8749" y="20915"/>
                    <a:pt x="6499" y="21119"/>
                  </a:cubicBezTo>
                  <a:cubicBezTo>
                    <a:pt x="4249" y="21323"/>
                    <a:pt x="1999" y="21119"/>
                    <a:pt x="874" y="20508"/>
                  </a:cubicBezTo>
                  <a:cubicBezTo>
                    <a:pt x="-251" y="19897"/>
                    <a:pt x="-251" y="18878"/>
                    <a:pt x="649" y="17757"/>
                  </a:cubicBezTo>
                  <a:cubicBezTo>
                    <a:pt x="1549" y="16636"/>
                    <a:pt x="3349" y="15414"/>
                    <a:pt x="5149" y="14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7167953" y="1040540"/>
              <a:ext cx="420320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42" fill="norm" stroke="1" extrusionOk="0">
                  <a:moveTo>
                    <a:pt x="0" y="13025"/>
                  </a:moveTo>
                  <a:cubicBezTo>
                    <a:pt x="434" y="12655"/>
                    <a:pt x="868" y="12285"/>
                    <a:pt x="1140" y="12408"/>
                  </a:cubicBezTo>
                  <a:cubicBezTo>
                    <a:pt x="1411" y="12532"/>
                    <a:pt x="1520" y="13149"/>
                    <a:pt x="1520" y="13766"/>
                  </a:cubicBezTo>
                  <a:cubicBezTo>
                    <a:pt x="1520" y="14383"/>
                    <a:pt x="1411" y="15000"/>
                    <a:pt x="1357" y="15864"/>
                  </a:cubicBezTo>
                  <a:cubicBezTo>
                    <a:pt x="1303" y="16728"/>
                    <a:pt x="1303" y="17839"/>
                    <a:pt x="1574" y="18333"/>
                  </a:cubicBezTo>
                  <a:cubicBezTo>
                    <a:pt x="1845" y="18827"/>
                    <a:pt x="2388" y="18703"/>
                    <a:pt x="2876" y="18395"/>
                  </a:cubicBezTo>
                  <a:cubicBezTo>
                    <a:pt x="3365" y="18086"/>
                    <a:pt x="3799" y="17592"/>
                    <a:pt x="4179" y="16975"/>
                  </a:cubicBezTo>
                  <a:cubicBezTo>
                    <a:pt x="4559" y="16358"/>
                    <a:pt x="4884" y="15617"/>
                    <a:pt x="4993" y="15556"/>
                  </a:cubicBezTo>
                  <a:cubicBezTo>
                    <a:pt x="5102" y="15494"/>
                    <a:pt x="4993" y="16111"/>
                    <a:pt x="4884" y="16728"/>
                  </a:cubicBezTo>
                  <a:cubicBezTo>
                    <a:pt x="4776" y="17345"/>
                    <a:pt x="4667" y="17963"/>
                    <a:pt x="4884" y="18271"/>
                  </a:cubicBezTo>
                  <a:cubicBezTo>
                    <a:pt x="5102" y="18580"/>
                    <a:pt x="5644" y="18580"/>
                    <a:pt x="6404" y="17901"/>
                  </a:cubicBezTo>
                  <a:cubicBezTo>
                    <a:pt x="7164" y="17222"/>
                    <a:pt x="8141" y="15864"/>
                    <a:pt x="8901" y="14877"/>
                  </a:cubicBezTo>
                  <a:cubicBezTo>
                    <a:pt x="9660" y="13889"/>
                    <a:pt x="10203" y="13272"/>
                    <a:pt x="10691" y="12779"/>
                  </a:cubicBezTo>
                  <a:cubicBezTo>
                    <a:pt x="11180" y="12285"/>
                    <a:pt x="11614" y="11915"/>
                    <a:pt x="12103" y="11853"/>
                  </a:cubicBezTo>
                  <a:cubicBezTo>
                    <a:pt x="12591" y="11791"/>
                    <a:pt x="13134" y="12038"/>
                    <a:pt x="13079" y="12100"/>
                  </a:cubicBezTo>
                  <a:cubicBezTo>
                    <a:pt x="13025" y="12161"/>
                    <a:pt x="12374" y="12038"/>
                    <a:pt x="11831" y="12161"/>
                  </a:cubicBezTo>
                  <a:cubicBezTo>
                    <a:pt x="11288" y="12285"/>
                    <a:pt x="10854" y="12655"/>
                    <a:pt x="10312" y="13581"/>
                  </a:cubicBezTo>
                  <a:cubicBezTo>
                    <a:pt x="9769" y="14507"/>
                    <a:pt x="9118" y="15988"/>
                    <a:pt x="8846" y="17037"/>
                  </a:cubicBezTo>
                  <a:cubicBezTo>
                    <a:pt x="8575" y="18086"/>
                    <a:pt x="8683" y="18703"/>
                    <a:pt x="9063" y="19012"/>
                  </a:cubicBezTo>
                  <a:cubicBezTo>
                    <a:pt x="9443" y="19320"/>
                    <a:pt x="10094" y="19320"/>
                    <a:pt x="11288" y="18271"/>
                  </a:cubicBezTo>
                  <a:cubicBezTo>
                    <a:pt x="12482" y="17222"/>
                    <a:pt x="14219" y="15124"/>
                    <a:pt x="15902" y="12161"/>
                  </a:cubicBezTo>
                  <a:cubicBezTo>
                    <a:pt x="17584" y="9199"/>
                    <a:pt x="19212" y="5373"/>
                    <a:pt x="20135" y="3089"/>
                  </a:cubicBezTo>
                  <a:cubicBezTo>
                    <a:pt x="21057" y="806"/>
                    <a:pt x="21274" y="65"/>
                    <a:pt x="21274" y="4"/>
                  </a:cubicBezTo>
                  <a:cubicBezTo>
                    <a:pt x="21274" y="-58"/>
                    <a:pt x="21057" y="559"/>
                    <a:pt x="20352" y="2472"/>
                  </a:cubicBezTo>
                  <a:cubicBezTo>
                    <a:pt x="19646" y="4385"/>
                    <a:pt x="18452" y="7595"/>
                    <a:pt x="17692" y="9878"/>
                  </a:cubicBezTo>
                  <a:cubicBezTo>
                    <a:pt x="16933" y="12161"/>
                    <a:pt x="16607" y="13519"/>
                    <a:pt x="16336" y="14507"/>
                  </a:cubicBezTo>
                  <a:cubicBezTo>
                    <a:pt x="16064" y="15494"/>
                    <a:pt x="15847" y="16111"/>
                    <a:pt x="16064" y="15926"/>
                  </a:cubicBezTo>
                  <a:cubicBezTo>
                    <a:pt x="16281" y="15741"/>
                    <a:pt x="16933" y="14753"/>
                    <a:pt x="17584" y="13951"/>
                  </a:cubicBezTo>
                  <a:cubicBezTo>
                    <a:pt x="18235" y="13149"/>
                    <a:pt x="18886" y="12532"/>
                    <a:pt x="19483" y="12223"/>
                  </a:cubicBezTo>
                  <a:cubicBezTo>
                    <a:pt x="20080" y="11915"/>
                    <a:pt x="20623" y="11915"/>
                    <a:pt x="21003" y="12285"/>
                  </a:cubicBezTo>
                  <a:cubicBezTo>
                    <a:pt x="21383" y="12655"/>
                    <a:pt x="21600" y="13396"/>
                    <a:pt x="21546" y="15000"/>
                  </a:cubicBezTo>
                  <a:cubicBezTo>
                    <a:pt x="21491" y="16605"/>
                    <a:pt x="21166" y="19073"/>
                    <a:pt x="2084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8131036" y="1049465"/>
              <a:ext cx="281518" cy="31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9420" y="2926"/>
                  </a:moveTo>
                  <a:cubicBezTo>
                    <a:pt x="9744" y="2206"/>
                    <a:pt x="10069" y="1486"/>
                    <a:pt x="10069" y="1558"/>
                  </a:cubicBezTo>
                  <a:cubicBezTo>
                    <a:pt x="10069" y="1630"/>
                    <a:pt x="9744" y="2494"/>
                    <a:pt x="8851" y="5230"/>
                  </a:cubicBezTo>
                  <a:cubicBezTo>
                    <a:pt x="7958" y="7966"/>
                    <a:pt x="6496" y="12574"/>
                    <a:pt x="5765" y="15238"/>
                  </a:cubicBezTo>
                  <a:cubicBezTo>
                    <a:pt x="5035" y="17902"/>
                    <a:pt x="5035" y="18622"/>
                    <a:pt x="5116" y="19486"/>
                  </a:cubicBezTo>
                  <a:cubicBezTo>
                    <a:pt x="5197" y="20350"/>
                    <a:pt x="5359" y="21358"/>
                    <a:pt x="5522" y="21430"/>
                  </a:cubicBezTo>
                  <a:cubicBezTo>
                    <a:pt x="5684" y="21502"/>
                    <a:pt x="5847" y="20638"/>
                    <a:pt x="5035" y="19054"/>
                  </a:cubicBezTo>
                  <a:cubicBezTo>
                    <a:pt x="4223" y="17470"/>
                    <a:pt x="2436" y="15166"/>
                    <a:pt x="1380" y="13654"/>
                  </a:cubicBezTo>
                  <a:cubicBezTo>
                    <a:pt x="325" y="12142"/>
                    <a:pt x="0" y="11422"/>
                    <a:pt x="0" y="10702"/>
                  </a:cubicBezTo>
                  <a:cubicBezTo>
                    <a:pt x="0" y="9982"/>
                    <a:pt x="325" y="9262"/>
                    <a:pt x="1868" y="7894"/>
                  </a:cubicBezTo>
                  <a:cubicBezTo>
                    <a:pt x="3411" y="6526"/>
                    <a:pt x="6171" y="4510"/>
                    <a:pt x="8202" y="3070"/>
                  </a:cubicBezTo>
                  <a:cubicBezTo>
                    <a:pt x="10232" y="1630"/>
                    <a:pt x="11531" y="766"/>
                    <a:pt x="12668" y="334"/>
                  </a:cubicBezTo>
                  <a:cubicBezTo>
                    <a:pt x="13805" y="-98"/>
                    <a:pt x="14779" y="-98"/>
                    <a:pt x="15266" y="262"/>
                  </a:cubicBezTo>
                  <a:cubicBezTo>
                    <a:pt x="15753" y="622"/>
                    <a:pt x="15753" y="1342"/>
                    <a:pt x="15347" y="3862"/>
                  </a:cubicBezTo>
                  <a:cubicBezTo>
                    <a:pt x="14941" y="6382"/>
                    <a:pt x="14129" y="10702"/>
                    <a:pt x="13561" y="13222"/>
                  </a:cubicBezTo>
                  <a:cubicBezTo>
                    <a:pt x="12992" y="15742"/>
                    <a:pt x="12668" y="16462"/>
                    <a:pt x="12586" y="16462"/>
                  </a:cubicBezTo>
                  <a:cubicBezTo>
                    <a:pt x="12505" y="16462"/>
                    <a:pt x="12668" y="15742"/>
                    <a:pt x="13155" y="14734"/>
                  </a:cubicBezTo>
                  <a:cubicBezTo>
                    <a:pt x="13642" y="13726"/>
                    <a:pt x="14454" y="12430"/>
                    <a:pt x="15347" y="11494"/>
                  </a:cubicBezTo>
                  <a:cubicBezTo>
                    <a:pt x="16241" y="10558"/>
                    <a:pt x="17215" y="9982"/>
                    <a:pt x="17946" y="10126"/>
                  </a:cubicBezTo>
                  <a:cubicBezTo>
                    <a:pt x="18677" y="10270"/>
                    <a:pt x="19164" y="11134"/>
                    <a:pt x="19732" y="12862"/>
                  </a:cubicBezTo>
                  <a:cubicBezTo>
                    <a:pt x="20301" y="14590"/>
                    <a:pt x="20950" y="17182"/>
                    <a:pt x="21600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8439174" y="1026548"/>
              <a:ext cx="304079" cy="31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11" fill="norm" stroke="1" extrusionOk="0">
                  <a:moveTo>
                    <a:pt x="6617" y="14953"/>
                  </a:moveTo>
                  <a:cubicBezTo>
                    <a:pt x="6022" y="14518"/>
                    <a:pt x="5426" y="14083"/>
                    <a:pt x="4532" y="14300"/>
                  </a:cubicBezTo>
                  <a:cubicBezTo>
                    <a:pt x="3638" y="14518"/>
                    <a:pt x="2446" y="15387"/>
                    <a:pt x="1627" y="16112"/>
                  </a:cubicBezTo>
                  <a:cubicBezTo>
                    <a:pt x="808" y="16837"/>
                    <a:pt x="361" y="17417"/>
                    <a:pt x="137" y="18142"/>
                  </a:cubicBezTo>
                  <a:cubicBezTo>
                    <a:pt x="-86" y="18867"/>
                    <a:pt x="-86" y="19736"/>
                    <a:pt x="510" y="20026"/>
                  </a:cubicBezTo>
                  <a:cubicBezTo>
                    <a:pt x="1106" y="20316"/>
                    <a:pt x="2297" y="20026"/>
                    <a:pt x="3191" y="19664"/>
                  </a:cubicBezTo>
                  <a:cubicBezTo>
                    <a:pt x="4085" y="19302"/>
                    <a:pt x="4681" y="18867"/>
                    <a:pt x="5426" y="19084"/>
                  </a:cubicBezTo>
                  <a:cubicBezTo>
                    <a:pt x="6171" y="19302"/>
                    <a:pt x="7064" y="20171"/>
                    <a:pt x="7958" y="20606"/>
                  </a:cubicBezTo>
                  <a:cubicBezTo>
                    <a:pt x="8852" y="21041"/>
                    <a:pt x="9746" y="21041"/>
                    <a:pt x="10788" y="20244"/>
                  </a:cubicBezTo>
                  <a:cubicBezTo>
                    <a:pt x="11831" y="19446"/>
                    <a:pt x="13023" y="17852"/>
                    <a:pt x="14736" y="14663"/>
                  </a:cubicBezTo>
                  <a:cubicBezTo>
                    <a:pt x="16449" y="11473"/>
                    <a:pt x="18684" y="6689"/>
                    <a:pt x="19950" y="3863"/>
                  </a:cubicBezTo>
                  <a:cubicBezTo>
                    <a:pt x="21216" y="1036"/>
                    <a:pt x="21514" y="166"/>
                    <a:pt x="21365" y="21"/>
                  </a:cubicBezTo>
                  <a:cubicBezTo>
                    <a:pt x="21216" y="-124"/>
                    <a:pt x="20620" y="456"/>
                    <a:pt x="19503" y="2703"/>
                  </a:cubicBezTo>
                  <a:cubicBezTo>
                    <a:pt x="18386" y="4950"/>
                    <a:pt x="16747" y="8864"/>
                    <a:pt x="15704" y="12053"/>
                  </a:cubicBezTo>
                  <a:cubicBezTo>
                    <a:pt x="14662" y="15242"/>
                    <a:pt x="14215" y="17707"/>
                    <a:pt x="14215" y="19229"/>
                  </a:cubicBezTo>
                  <a:cubicBezTo>
                    <a:pt x="14215" y="20751"/>
                    <a:pt x="14662" y="21331"/>
                    <a:pt x="15555" y="21404"/>
                  </a:cubicBezTo>
                  <a:cubicBezTo>
                    <a:pt x="16449" y="21476"/>
                    <a:pt x="17790" y="21041"/>
                    <a:pt x="18758" y="20606"/>
                  </a:cubicBezTo>
                  <a:cubicBezTo>
                    <a:pt x="19726" y="20171"/>
                    <a:pt x="20322" y="19736"/>
                    <a:pt x="20918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8590353" y="1211896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71" y="11040"/>
                    <a:pt x="8743" y="1783"/>
                    <a:pt x="12343" y="240"/>
                  </a:cubicBezTo>
                  <a:cubicBezTo>
                    <a:pt x="15943" y="-1303"/>
                    <a:pt x="187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9412434" y="1121365"/>
              <a:ext cx="203705" cy="30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04" fill="norm" stroke="1" extrusionOk="0">
                  <a:moveTo>
                    <a:pt x="18025" y="5082"/>
                  </a:moveTo>
                  <a:cubicBezTo>
                    <a:pt x="18025" y="3751"/>
                    <a:pt x="18025" y="2419"/>
                    <a:pt x="17261" y="1679"/>
                  </a:cubicBezTo>
                  <a:cubicBezTo>
                    <a:pt x="16498" y="940"/>
                    <a:pt x="14971" y="792"/>
                    <a:pt x="13007" y="1679"/>
                  </a:cubicBezTo>
                  <a:cubicBezTo>
                    <a:pt x="11043" y="2567"/>
                    <a:pt x="8643" y="4490"/>
                    <a:pt x="6461" y="6931"/>
                  </a:cubicBezTo>
                  <a:cubicBezTo>
                    <a:pt x="4280" y="9372"/>
                    <a:pt x="2316" y="12331"/>
                    <a:pt x="1225" y="14329"/>
                  </a:cubicBezTo>
                  <a:cubicBezTo>
                    <a:pt x="134" y="16326"/>
                    <a:pt x="-84" y="17362"/>
                    <a:pt x="25" y="18249"/>
                  </a:cubicBezTo>
                  <a:cubicBezTo>
                    <a:pt x="134" y="19137"/>
                    <a:pt x="571" y="19877"/>
                    <a:pt x="1443" y="20394"/>
                  </a:cubicBezTo>
                  <a:cubicBezTo>
                    <a:pt x="2316" y="20912"/>
                    <a:pt x="3625" y="21208"/>
                    <a:pt x="5589" y="20912"/>
                  </a:cubicBezTo>
                  <a:cubicBezTo>
                    <a:pt x="7552" y="20616"/>
                    <a:pt x="10171" y="19729"/>
                    <a:pt x="13007" y="17362"/>
                  </a:cubicBezTo>
                  <a:cubicBezTo>
                    <a:pt x="15843" y="14994"/>
                    <a:pt x="18898" y="11148"/>
                    <a:pt x="20207" y="8189"/>
                  </a:cubicBezTo>
                  <a:cubicBezTo>
                    <a:pt x="21516" y="5230"/>
                    <a:pt x="21080" y="3159"/>
                    <a:pt x="19771" y="1901"/>
                  </a:cubicBezTo>
                  <a:cubicBezTo>
                    <a:pt x="18461" y="644"/>
                    <a:pt x="16280" y="200"/>
                    <a:pt x="14643" y="52"/>
                  </a:cubicBezTo>
                  <a:cubicBezTo>
                    <a:pt x="13007" y="-96"/>
                    <a:pt x="11916" y="52"/>
                    <a:pt x="10825" y="792"/>
                  </a:cubicBezTo>
                  <a:cubicBezTo>
                    <a:pt x="9734" y="1531"/>
                    <a:pt x="8643" y="2863"/>
                    <a:pt x="8098" y="4342"/>
                  </a:cubicBezTo>
                  <a:cubicBezTo>
                    <a:pt x="7552" y="5822"/>
                    <a:pt x="7552" y="7449"/>
                    <a:pt x="8643" y="9816"/>
                  </a:cubicBezTo>
                  <a:cubicBezTo>
                    <a:pt x="9734" y="12183"/>
                    <a:pt x="11916" y="15290"/>
                    <a:pt x="13880" y="17362"/>
                  </a:cubicBezTo>
                  <a:cubicBezTo>
                    <a:pt x="15843" y="19433"/>
                    <a:pt x="17589" y="20468"/>
                    <a:pt x="19334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9619586" y="1416319"/>
              <a:ext cx="55676" cy="23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84" fill="norm" stroke="1" extrusionOk="0">
                  <a:moveTo>
                    <a:pt x="16598" y="0"/>
                  </a:moveTo>
                  <a:cubicBezTo>
                    <a:pt x="18998" y="4821"/>
                    <a:pt x="21398" y="9643"/>
                    <a:pt x="20998" y="13114"/>
                  </a:cubicBezTo>
                  <a:cubicBezTo>
                    <a:pt x="20598" y="16586"/>
                    <a:pt x="17398" y="18707"/>
                    <a:pt x="13398" y="19961"/>
                  </a:cubicBezTo>
                  <a:cubicBezTo>
                    <a:pt x="9398" y="21214"/>
                    <a:pt x="4598" y="21600"/>
                    <a:pt x="2198" y="21021"/>
                  </a:cubicBezTo>
                  <a:cubicBezTo>
                    <a:pt x="-202" y="20443"/>
                    <a:pt x="-202" y="18900"/>
                    <a:pt x="198" y="17646"/>
                  </a:cubicBezTo>
                  <a:cubicBezTo>
                    <a:pt x="598" y="16393"/>
                    <a:pt x="1398" y="15429"/>
                    <a:pt x="2198" y="14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9680290" y="1270269"/>
              <a:ext cx="2992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6" h="21600" fill="norm" stroke="1" extrusionOk="0">
                  <a:moveTo>
                    <a:pt x="17643" y="0"/>
                  </a:moveTo>
                  <a:cubicBezTo>
                    <a:pt x="18993" y="4500"/>
                    <a:pt x="20343" y="9000"/>
                    <a:pt x="16968" y="9900"/>
                  </a:cubicBezTo>
                  <a:cubicBezTo>
                    <a:pt x="13593" y="10800"/>
                    <a:pt x="5493" y="8100"/>
                    <a:pt x="2118" y="9450"/>
                  </a:cubicBezTo>
                  <a:cubicBezTo>
                    <a:pt x="-1257" y="10800"/>
                    <a:pt x="93" y="16200"/>
                    <a:pt x="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0247703" y="1352819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0296059" y="1298000"/>
              <a:ext cx="27845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5" fill="norm" stroke="1" extrusionOk="0">
                  <a:moveTo>
                    <a:pt x="1782" y="20015"/>
                  </a:moveTo>
                  <a:cubicBezTo>
                    <a:pt x="239" y="11375"/>
                    <a:pt x="-1304" y="2735"/>
                    <a:pt x="1782" y="575"/>
                  </a:cubicBezTo>
                  <a:cubicBezTo>
                    <a:pt x="4867" y="-1585"/>
                    <a:pt x="12582" y="2735"/>
                    <a:pt x="20296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0362003" y="1308875"/>
              <a:ext cx="107951" cy="20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3253"/>
                  </a:moveTo>
                  <a:cubicBezTo>
                    <a:pt x="20329" y="2371"/>
                    <a:pt x="19059" y="1490"/>
                    <a:pt x="17365" y="939"/>
                  </a:cubicBezTo>
                  <a:cubicBezTo>
                    <a:pt x="15671" y="388"/>
                    <a:pt x="13553" y="167"/>
                    <a:pt x="11224" y="57"/>
                  </a:cubicBezTo>
                  <a:cubicBezTo>
                    <a:pt x="8894" y="-53"/>
                    <a:pt x="6353" y="-53"/>
                    <a:pt x="4871" y="498"/>
                  </a:cubicBezTo>
                  <a:cubicBezTo>
                    <a:pt x="3388" y="1049"/>
                    <a:pt x="2965" y="2151"/>
                    <a:pt x="5506" y="5016"/>
                  </a:cubicBezTo>
                  <a:cubicBezTo>
                    <a:pt x="8047" y="7882"/>
                    <a:pt x="13553" y="12510"/>
                    <a:pt x="16518" y="15486"/>
                  </a:cubicBezTo>
                  <a:cubicBezTo>
                    <a:pt x="19482" y="18461"/>
                    <a:pt x="19906" y="19784"/>
                    <a:pt x="19059" y="20555"/>
                  </a:cubicBezTo>
                  <a:cubicBezTo>
                    <a:pt x="18212" y="21327"/>
                    <a:pt x="16094" y="21547"/>
                    <a:pt x="12706" y="21216"/>
                  </a:cubicBezTo>
                  <a:cubicBezTo>
                    <a:pt x="9318" y="20886"/>
                    <a:pt x="4659" y="20004"/>
                    <a:pt x="0" y="19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0909555" y="1181369"/>
              <a:ext cx="35414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7580" y="0"/>
                  </a:moveTo>
                  <a:cubicBezTo>
                    <a:pt x="6430" y="3067"/>
                    <a:pt x="5280" y="6133"/>
                    <a:pt x="4513" y="8733"/>
                  </a:cubicBezTo>
                  <a:cubicBezTo>
                    <a:pt x="3746" y="11333"/>
                    <a:pt x="3363" y="13467"/>
                    <a:pt x="3171" y="14933"/>
                  </a:cubicBezTo>
                  <a:cubicBezTo>
                    <a:pt x="2979" y="16400"/>
                    <a:pt x="2979" y="17200"/>
                    <a:pt x="2788" y="17267"/>
                  </a:cubicBezTo>
                  <a:cubicBezTo>
                    <a:pt x="2596" y="17333"/>
                    <a:pt x="2212" y="16667"/>
                    <a:pt x="1509" y="15467"/>
                  </a:cubicBezTo>
                  <a:cubicBezTo>
                    <a:pt x="806" y="14267"/>
                    <a:pt x="-216" y="12533"/>
                    <a:pt x="40" y="11000"/>
                  </a:cubicBezTo>
                  <a:cubicBezTo>
                    <a:pt x="295" y="9467"/>
                    <a:pt x="1829" y="8133"/>
                    <a:pt x="3491" y="6800"/>
                  </a:cubicBezTo>
                  <a:cubicBezTo>
                    <a:pt x="5152" y="5467"/>
                    <a:pt x="6941" y="4133"/>
                    <a:pt x="8092" y="3267"/>
                  </a:cubicBezTo>
                  <a:cubicBezTo>
                    <a:pt x="9242" y="2400"/>
                    <a:pt x="9753" y="2000"/>
                    <a:pt x="10456" y="1600"/>
                  </a:cubicBezTo>
                  <a:cubicBezTo>
                    <a:pt x="11159" y="1200"/>
                    <a:pt x="12054" y="800"/>
                    <a:pt x="12437" y="1000"/>
                  </a:cubicBezTo>
                  <a:cubicBezTo>
                    <a:pt x="12821" y="1200"/>
                    <a:pt x="12693" y="2000"/>
                    <a:pt x="11926" y="3933"/>
                  </a:cubicBezTo>
                  <a:cubicBezTo>
                    <a:pt x="11159" y="5867"/>
                    <a:pt x="9753" y="8933"/>
                    <a:pt x="8986" y="10800"/>
                  </a:cubicBezTo>
                  <a:cubicBezTo>
                    <a:pt x="8220" y="12667"/>
                    <a:pt x="8092" y="13333"/>
                    <a:pt x="7836" y="14000"/>
                  </a:cubicBezTo>
                  <a:cubicBezTo>
                    <a:pt x="7580" y="14667"/>
                    <a:pt x="7197" y="15333"/>
                    <a:pt x="7261" y="15400"/>
                  </a:cubicBezTo>
                  <a:cubicBezTo>
                    <a:pt x="7325" y="15467"/>
                    <a:pt x="7836" y="14933"/>
                    <a:pt x="8347" y="14400"/>
                  </a:cubicBezTo>
                  <a:cubicBezTo>
                    <a:pt x="8859" y="13867"/>
                    <a:pt x="9370" y="13333"/>
                    <a:pt x="9945" y="13000"/>
                  </a:cubicBezTo>
                  <a:cubicBezTo>
                    <a:pt x="10520" y="12667"/>
                    <a:pt x="11159" y="12533"/>
                    <a:pt x="11479" y="13000"/>
                  </a:cubicBezTo>
                  <a:cubicBezTo>
                    <a:pt x="11798" y="13467"/>
                    <a:pt x="11798" y="14533"/>
                    <a:pt x="11798" y="15467"/>
                  </a:cubicBezTo>
                  <a:cubicBezTo>
                    <a:pt x="11798" y="16400"/>
                    <a:pt x="11798" y="17200"/>
                    <a:pt x="12118" y="17533"/>
                  </a:cubicBezTo>
                  <a:cubicBezTo>
                    <a:pt x="12437" y="17867"/>
                    <a:pt x="13076" y="17733"/>
                    <a:pt x="14035" y="17133"/>
                  </a:cubicBezTo>
                  <a:cubicBezTo>
                    <a:pt x="14993" y="16533"/>
                    <a:pt x="16272" y="15467"/>
                    <a:pt x="17166" y="14467"/>
                  </a:cubicBezTo>
                  <a:cubicBezTo>
                    <a:pt x="18061" y="13467"/>
                    <a:pt x="18572" y="12533"/>
                    <a:pt x="18508" y="12200"/>
                  </a:cubicBezTo>
                  <a:cubicBezTo>
                    <a:pt x="18444" y="11867"/>
                    <a:pt x="17805" y="12133"/>
                    <a:pt x="16975" y="12800"/>
                  </a:cubicBezTo>
                  <a:cubicBezTo>
                    <a:pt x="16144" y="13467"/>
                    <a:pt x="15121" y="14533"/>
                    <a:pt x="14674" y="15733"/>
                  </a:cubicBezTo>
                  <a:cubicBezTo>
                    <a:pt x="14227" y="16933"/>
                    <a:pt x="14354" y="18267"/>
                    <a:pt x="15569" y="19267"/>
                  </a:cubicBezTo>
                  <a:cubicBezTo>
                    <a:pt x="16783" y="20267"/>
                    <a:pt x="19083" y="20933"/>
                    <a:pt x="21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2794691" y="2215196"/>
              <a:ext cx="175913" cy="52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64" fill="norm" stroke="1" extrusionOk="0">
                  <a:moveTo>
                    <a:pt x="21371" y="310"/>
                  </a:moveTo>
                  <a:cubicBezTo>
                    <a:pt x="20085" y="137"/>
                    <a:pt x="18800" y="-36"/>
                    <a:pt x="17642" y="7"/>
                  </a:cubicBezTo>
                  <a:cubicBezTo>
                    <a:pt x="16485" y="50"/>
                    <a:pt x="15457" y="310"/>
                    <a:pt x="13014" y="1390"/>
                  </a:cubicBezTo>
                  <a:cubicBezTo>
                    <a:pt x="10571" y="2470"/>
                    <a:pt x="6714" y="4370"/>
                    <a:pt x="4014" y="6703"/>
                  </a:cubicBezTo>
                  <a:cubicBezTo>
                    <a:pt x="1314" y="9036"/>
                    <a:pt x="-229" y="11801"/>
                    <a:pt x="28" y="14134"/>
                  </a:cubicBezTo>
                  <a:cubicBezTo>
                    <a:pt x="285" y="16466"/>
                    <a:pt x="2342" y="18367"/>
                    <a:pt x="4914" y="19534"/>
                  </a:cubicBezTo>
                  <a:cubicBezTo>
                    <a:pt x="7485" y="20700"/>
                    <a:pt x="10571" y="21132"/>
                    <a:pt x="13657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3161103" y="2248169"/>
              <a:ext cx="75563" cy="16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95" fill="norm" stroke="1" extrusionOk="0">
                  <a:moveTo>
                    <a:pt x="9000" y="0"/>
                  </a:moveTo>
                  <a:cubicBezTo>
                    <a:pt x="12600" y="2769"/>
                    <a:pt x="16200" y="5538"/>
                    <a:pt x="18300" y="8446"/>
                  </a:cubicBezTo>
                  <a:cubicBezTo>
                    <a:pt x="20400" y="11354"/>
                    <a:pt x="21000" y="14400"/>
                    <a:pt x="21300" y="16754"/>
                  </a:cubicBezTo>
                  <a:cubicBezTo>
                    <a:pt x="21600" y="19108"/>
                    <a:pt x="21600" y="20769"/>
                    <a:pt x="18000" y="21185"/>
                  </a:cubicBezTo>
                  <a:cubicBezTo>
                    <a:pt x="14400" y="21600"/>
                    <a:pt x="7200" y="207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3171270" y="2083069"/>
              <a:ext cx="4486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600" fill="norm" stroke="1" extrusionOk="0">
                  <a:moveTo>
                    <a:pt x="12956" y="0"/>
                  </a:moveTo>
                  <a:cubicBezTo>
                    <a:pt x="10011" y="2618"/>
                    <a:pt x="7066" y="5236"/>
                    <a:pt x="7066" y="7855"/>
                  </a:cubicBezTo>
                  <a:cubicBezTo>
                    <a:pt x="7066" y="10473"/>
                    <a:pt x="10011" y="13091"/>
                    <a:pt x="13447" y="13418"/>
                  </a:cubicBezTo>
                  <a:cubicBezTo>
                    <a:pt x="16884" y="13745"/>
                    <a:pt x="20811" y="11782"/>
                    <a:pt x="20811" y="9818"/>
                  </a:cubicBezTo>
                  <a:cubicBezTo>
                    <a:pt x="20811" y="7855"/>
                    <a:pt x="16884" y="5891"/>
                    <a:pt x="12466" y="5564"/>
                  </a:cubicBezTo>
                  <a:cubicBezTo>
                    <a:pt x="8047" y="5236"/>
                    <a:pt x="3138" y="6545"/>
                    <a:pt x="1175" y="8836"/>
                  </a:cubicBezTo>
                  <a:cubicBezTo>
                    <a:pt x="-789" y="11127"/>
                    <a:pt x="193" y="14400"/>
                    <a:pt x="684" y="16691"/>
                  </a:cubicBezTo>
                  <a:cubicBezTo>
                    <a:pt x="1175" y="18982"/>
                    <a:pt x="1175" y="20291"/>
                    <a:pt x="1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3084903" y="2489469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017" y="12600"/>
                  </a:cubicBezTo>
                  <a:cubicBezTo>
                    <a:pt x="18514" y="10800"/>
                    <a:pt x="19749" y="10800"/>
                    <a:pt x="20469" y="9000"/>
                  </a:cubicBezTo>
                  <a:cubicBezTo>
                    <a:pt x="21189" y="7200"/>
                    <a:pt x="2139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3165201" y="2588817"/>
              <a:ext cx="167353" cy="22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7" fill="norm" stroke="1" extrusionOk="0">
                  <a:moveTo>
                    <a:pt x="10007" y="2687"/>
                  </a:moveTo>
                  <a:cubicBezTo>
                    <a:pt x="9197" y="1658"/>
                    <a:pt x="8387" y="630"/>
                    <a:pt x="7307" y="218"/>
                  </a:cubicBezTo>
                  <a:cubicBezTo>
                    <a:pt x="6227" y="-193"/>
                    <a:pt x="4877" y="13"/>
                    <a:pt x="3662" y="527"/>
                  </a:cubicBezTo>
                  <a:cubicBezTo>
                    <a:pt x="2447" y="1041"/>
                    <a:pt x="1367" y="1864"/>
                    <a:pt x="692" y="2790"/>
                  </a:cubicBezTo>
                  <a:cubicBezTo>
                    <a:pt x="17" y="3716"/>
                    <a:pt x="-253" y="4744"/>
                    <a:pt x="287" y="5156"/>
                  </a:cubicBezTo>
                  <a:cubicBezTo>
                    <a:pt x="827" y="5567"/>
                    <a:pt x="2177" y="5361"/>
                    <a:pt x="3797" y="4847"/>
                  </a:cubicBezTo>
                  <a:cubicBezTo>
                    <a:pt x="5417" y="4333"/>
                    <a:pt x="7307" y="3510"/>
                    <a:pt x="8657" y="3510"/>
                  </a:cubicBezTo>
                  <a:cubicBezTo>
                    <a:pt x="10007" y="3510"/>
                    <a:pt x="10817" y="4333"/>
                    <a:pt x="10952" y="5978"/>
                  </a:cubicBezTo>
                  <a:cubicBezTo>
                    <a:pt x="11087" y="7624"/>
                    <a:pt x="10547" y="10093"/>
                    <a:pt x="9872" y="12458"/>
                  </a:cubicBezTo>
                  <a:cubicBezTo>
                    <a:pt x="9197" y="14824"/>
                    <a:pt x="8387" y="17087"/>
                    <a:pt x="7577" y="18733"/>
                  </a:cubicBezTo>
                  <a:cubicBezTo>
                    <a:pt x="6767" y="20378"/>
                    <a:pt x="5957" y="21407"/>
                    <a:pt x="5957" y="21407"/>
                  </a:cubicBezTo>
                  <a:cubicBezTo>
                    <a:pt x="5957" y="21407"/>
                    <a:pt x="6767" y="20378"/>
                    <a:pt x="9467" y="18013"/>
                  </a:cubicBezTo>
                  <a:cubicBezTo>
                    <a:pt x="12167" y="15647"/>
                    <a:pt x="16757" y="11944"/>
                    <a:pt x="21347" y="8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3408753" y="2394219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3478603" y="2394219"/>
              <a:ext cx="76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215"/>
                    <a:pt x="12000" y="4431"/>
                    <a:pt x="8400" y="8031"/>
                  </a:cubicBezTo>
                  <a:cubicBezTo>
                    <a:pt x="4800" y="11631"/>
                    <a:pt x="24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3736275" y="2292619"/>
              <a:ext cx="2172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114"/>
                    <a:pt x="4448" y="8229"/>
                    <a:pt x="1502" y="11829"/>
                  </a:cubicBezTo>
                  <a:cubicBezTo>
                    <a:pt x="-1443" y="15429"/>
                    <a:pt x="521" y="1851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3830626" y="2305682"/>
              <a:ext cx="98828" cy="9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0716" fill="norm" stroke="1" extrusionOk="0">
                  <a:moveTo>
                    <a:pt x="21010" y="1300"/>
                  </a:moveTo>
                  <a:cubicBezTo>
                    <a:pt x="18760" y="381"/>
                    <a:pt x="16510" y="-538"/>
                    <a:pt x="12910" y="381"/>
                  </a:cubicBezTo>
                  <a:cubicBezTo>
                    <a:pt x="9310" y="1300"/>
                    <a:pt x="4360" y="4058"/>
                    <a:pt x="1885" y="7505"/>
                  </a:cubicBezTo>
                  <a:cubicBezTo>
                    <a:pt x="-590" y="10951"/>
                    <a:pt x="-590" y="15088"/>
                    <a:pt x="1660" y="17615"/>
                  </a:cubicBezTo>
                  <a:cubicBezTo>
                    <a:pt x="3910" y="20143"/>
                    <a:pt x="8410" y="21062"/>
                    <a:pt x="12010" y="20602"/>
                  </a:cubicBezTo>
                  <a:cubicBezTo>
                    <a:pt x="15610" y="20143"/>
                    <a:pt x="18310" y="18305"/>
                    <a:pt x="18985" y="15317"/>
                  </a:cubicBezTo>
                  <a:cubicBezTo>
                    <a:pt x="19660" y="12330"/>
                    <a:pt x="18310" y="8194"/>
                    <a:pt x="16960" y="4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4012003" y="2318019"/>
              <a:ext cx="110813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2400" y="0"/>
                  </a:moveTo>
                  <a:cubicBezTo>
                    <a:pt x="1200" y="6048"/>
                    <a:pt x="0" y="12096"/>
                    <a:pt x="0" y="15984"/>
                  </a:cubicBezTo>
                  <a:cubicBezTo>
                    <a:pt x="0" y="19872"/>
                    <a:pt x="1200" y="21600"/>
                    <a:pt x="4600" y="21600"/>
                  </a:cubicBezTo>
                  <a:cubicBezTo>
                    <a:pt x="8000" y="21600"/>
                    <a:pt x="13600" y="19872"/>
                    <a:pt x="17000" y="17928"/>
                  </a:cubicBezTo>
                  <a:cubicBezTo>
                    <a:pt x="20400" y="15984"/>
                    <a:pt x="21600" y="13824"/>
                    <a:pt x="20600" y="10800"/>
                  </a:cubicBezTo>
                  <a:cubicBezTo>
                    <a:pt x="19600" y="7776"/>
                    <a:pt x="16400" y="3888"/>
                    <a:pt x="13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3973903" y="231801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215203" y="2210069"/>
              <a:ext cx="145525" cy="4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80" fill="norm" stroke="1" extrusionOk="0">
                  <a:moveTo>
                    <a:pt x="913" y="0"/>
                  </a:moveTo>
                  <a:cubicBezTo>
                    <a:pt x="2434" y="94"/>
                    <a:pt x="3955" y="189"/>
                    <a:pt x="6997" y="1226"/>
                  </a:cubicBezTo>
                  <a:cubicBezTo>
                    <a:pt x="10039" y="2264"/>
                    <a:pt x="14603" y="4245"/>
                    <a:pt x="17493" y="6838"/>
                  </a:cubicBezTo>
                  <a:cubicBezTo>
                    <a:pt x="20383" y="9432"/>
                    <a:pt x="21600" y="12639"/>
                    <a:pt x="20535" y="15233"/>
                  </a:cubicBezTo>
                  <a:cubicBezTo>
                    <a:pt x="19470" y="17827"/>
                    <a:pt x="16124" y="19808"/>
                    <a:pt x="12321" y="20704"/>
                  </a:cubicBezTo>
                  <a:cubicBezTo>
                    <a:pt x="8518" y="21600"/>
                    <a:pt x="4259" y="21411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4450682" y="1975119"/>
              <a:ext cx="31222" cy="24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13" fill="norm" stroke="1" extrusionOk="0">
                  <a:moveTo>
                    <a:pt x="8280" y="0"/>
                  </a:moveTo>
                  <a:cubicBezTo>
                    <a:pt x="5400" y="4883"/>
                    <a:pt x="2520" y="9767"/>
                    <a:pt x="1080" y="12960"/>
                  </a:cubicBezTo>
                  <a:cubicBezTo>
                    <a:pt x="-360" y="16153"/>
                    <a:pt x="-360" y="17656"/>
                    <a:pt x="1080" y="18970"/>
                  </a:cubicBezTo>
                  <a:cubicBezTo>
                    <a:pt x="2520" y="20285"/>
                    <a:pt x="5400" y="21412"/>
                    <a:pt x="9000" y="21506"/>
                  </a:cubicBezTo>
                  <a:cubicBezTo>
                    <a:pt x="12600" y="21600"/>
                    <a:pt x="16920" y="20661"/>
                    <a:pt x="2124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390571" y="1983860"/>
              <a:ext cx="230038" cy="28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19" fill="norm" stroke="1" extrusionOk="0">
                  <a:moveTo>
                    <a:pt x="2558" y="10379"/>
                  </a:moveTo>
                  <a:cubicBezTo>
                    <a:pt x="1391" y="10059"/>
                    <a:pt x="223" y="9739"/>
                    <a:pt x="29" y="9259"/>
                  </a:cubicBezTo>
                  <a:cubicBezTo>
                    <a:pt x="-166" y="8779"/>
                    <a:pt x="612" y="8139"/>
                    <a:pt x="2558" y="6699"/>
                  </a:cubicBezTo>
                  <a:cubicBezTo>
                    <a:pt x="4504" y="5259"/>
                    <a:pt x="7618" y="3019"/>
                    <a:pt x="9564" y="1659"/>
                  </a:cubicBezTo>
                  <a:cubicBezTo>
                    <a:pt x="11510" y="299"/>
                    <a:pt x="12288" y="-181"/>
                    <a:pt x="12677" y="59"/>
                  </a:cubicBezTo>
                  <a:cubicBezTo>
                    <a:pt x="13066" y="299"/>
                    <a:pt x="13066" y="1259"/>
                    <a:pt x="12775" y="3499"/>
                  </a:cubicBezTo>
                  <a:cubicBezTo>
                    <a:pt x="12483" y="5739"/>
                    <a:pt x="11899" y="9259"/>
                    <a:pt x="11315" y="11739"/>
                  </a:cubicBezTo>
                  <a:cubicBezTo>
                    <a:pt x="10731" y="14219"/>
                    <a:pt x="10148" y="15659"/>
                    <a:pt x="9953" y="15819"/>
                  </a:cubicBezTo>
                  <a:cubicBezTo>
                    <a:pt x="9758" y="15979"/>
                    <a:pt x="9953" y="14859"/>
                    <a:pt x="10731" y="13579"/>
                  </a:cubicBezTo>
                  <a:cubicBezTo>
                    <a:pt x="11510" y="12299"/>
                    <a:pt x="12872" y="10859"/>
                    <a:pt x="14039" y="10059"/>
                  </a:cubicBezTo>
                  <a:cubicBezTo>
                    <a:pt x="15207" y="9259"/>
                    <a:pt x="16180" y="9099"/>
                    <a:pt x="17445" y="10219"/>
                  </a:cubicBezTo>
                  <a:cubicBezTo>
                    <a:pt x="18710" y="11339"/>
                    <a:pt x="20266" y="13739"/>
                    <a:pt x="20850" y="15819"/>
                  </a:cubicBezTo>
                  <a:cubicBezTo>
                    <a:pt x="21434" y="17899"/>
                    <a:pt x="21045" y="19659"/>
                    <a:pt x="20656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5425106" y="2385075"/>
              <a:ext cx="161242" cy="45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87" fill="norm" stroke="1" extrusionOk="0">
                  <a:moveTo>
                    <a:pt x="7032" y="2819"/>
                  </a:moveTo>
                  <a:cubicBezTo>
                    <a:pt x="6201" y="4610"/>
                    <a:pt x="5370" y="6402"/>
                    <a:pt x="5232" y="8592"/>
                  </a:cubicBezTo>
                  <a:cubicBezTo>
                    <a:pt x="5094" y="10782"/>
                    <a:pt x="5647" y="13370"/>
                    <a:pt x="5370" y="15460"/>
                  </a:cubicBezTo>
                  <a:cubicBezTo>
                    <a:pt x="5094" y="17550"/>
                    <a:pt x="3986" y="19143"/>
                    <a:pt x="3017" y="20138"/>
                  </a:cubicBezTo>
                  <a:cubicBezTo>
                    <a:pt x="2047" y="21134"/>
                    <a:pt x="1217" y="21532"/>
                    <a:pt x="663" y="21482"/>
                  </a:cubicBezTo>
                  <a:cubicBezTo>
                    <a:pt x="109" y="21432"/>
                    <a:pt x="-168" y="20935"/>
                    <a:pt x="109" y="19044"/>
                  </a:cubicBezTo>
                  <a:cubicBezTo>
                    <a:pt x="386" y="17152"/>
                    <a:pt x="1217" y="13867"/>
                    <a:pt x="2463" y="10881"/>
                  </a:cubicBezTo>
                  <a:cubicBezTo>
                    <a:pt x="3709" y="7895"/>
                    <a:pt x="5370" y="5208"/>
                    <a:pt x="6617" y="3565"/>
                  </a:cubicBezTo>
                  <a:cubicBezTo>
                    <a:pt x="7863" y="1923"/>
                    <a:pt x="8694" y="1326"/>
                    <a:pt x="9663" y="878"/>
                  </a:cubicBezTo>
                  <a:cubicBezTo>
                    <a:pt x="10632" y="430"/>
                    <a:pt x="11740" y="131"/>
                    <a:pt x="12986" y="32"/>
                  </a:cubicBezTo>
                  <a:cubicBezTo>
                    <a:pt x="14232" y="-68"/>
                    <a:pt x="15617" y="32"/>
                    <a:pt x="17140" y="828"/>
                  </a:cubicBezTo>
                  <a:cubicBezTo>
                    <a:pt x="18663" y="1624"/>
                    <a:pt x="20324" y="3117"/>
                    <a:pt x="20878" y="4561"/>
                  </a:cubicBezTo>
                  <a:cubicBezTo>
                    <a:pt x="21432" y="6004"/>
                    <a:pt x="20878" y="7397"/>
                    <a:pt x="19770" y="8343"/>
                  </a:cubicBezTo>
                  <a:cubicBezTo>
                    <a:pt x="18663" y="9289"/>
                    <a:pt x="17001" y="9786"/>
                    <a:pt x="15478" y="10085"/>
                  </a:cubicBezTo>
                  <a:cubicBezTo>
                    <a:pt x="13955" y="10384"/>
                    <a:pt x="12570" y="10483"/>
                    <a:pt x="11601" y="10334"/>
                  </a:cubicBezTo>
                  <a:cubicBezTo>
                    <a:pt x="10632" y="10185"/>
                    <a:pt x="10078" y="9786"/>
                    <a:pt x="9524" y="9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5631253" y="2410937"/>
              <a:ext cx="75258" cy="20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2" fill="norm" stroke="1" extrusionOk="0">
                  <a:moveTo>
                    <a:pt x="0" y="6855"/>
                  </a:moveTo>
                  <a:cubicBezTo>
                    <a:pt x="2400" y="7516"/>
                    <a:pt x="4800" y="8178"/>
                    <a:pt x="7500" y="8508"/>
                  </a:cubicBezTo>
                  <a:cubicBezTo>
                    <a:pt x="10200" y="8839"/>
                    <a:pt x="13200" y="8839"/>
                    <a:pt x="15900" y="7737"/>
                  </a:cubicBezTo>
                  <a:cubicBezTo>
                    <a:pt x="18600" y="6635"/>
                    <a:pt x="21000" y="4431"/>
                    <a:pt x="21300" y="2888"/>
                  </a:cubicBezTo>
                  <a:cubicBezTo>
                    <a:pt x="21600" y="1345"/>
                    <a:pt x="19800" y="463"/>
                    <a:pt x="17400" y="133"/>
                  </a:cubicBezTo>
                  <a:cubicBezTo>
                    <a:pt x="15000" y="-198"/>
                    <a:pt x="12000" y="22"/>
                    <a:pt x="9000" y="1565"/>
                  </a:cubicBezTo>
                  <a:cubicBezTo>
                    <a:pt x="6000" y="3108"/>
                    <a:pt x="3000" y="5973"/>
                    <a:pt x="3300" y="9390"/>
                  </a:cubicBezTo>
                  <a:cubicBezTo>
                    <a:pt x="3600" y="12806"/>
                    <a:pt x="7200" y="16773"/>
                    <a:pt x="10500" y="18867"/>
                  </a:cubicBezTo>
                  <a:cubicBezTo>
                    <a:pt x="13800" y="20961"/>
                    <a:pt x="16800" y="21182"/>
                    <a:pt x="1980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5770953" y="2394219"/>
              <a:ext cx="1206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7382"/>
                  </a:moveTo>
                  <a:cubicBezTo>
                    <a:pt x="1895" y="7929"/>
                    <a:pt x="3789" y="8476"/>
                    <a:pt x="5305" y="10390"/>
                  </a:cubicBezTo>
                  <a:cubicBezTo>
                    <a:pt x="6821" y="12304"/>
                    <a:pt x="7958" y="15585"/>
                    <a:pt x="8716" y="17909"/>
                  </a:cubicBezTo>
                  <a:cubicBezTo>
                    <a:pt x="9474" y="20233"/>
                    <a:pt x="9853" y="21600"/>
                    <a:pt x="9663" y="21463"/>
                  </a:cubicBezTo>
                  <a:cubicBezTo>
                    <a:pt x="9474" y="21327"/>
                    <a:pt x="8716" y="19686"/>
                    <a:pt x="9095" y="16678"/>
                  </a:cubicBezTo>
                  <a:cubicBezTo>
                    <a:pt x="9474" y="13671"/>
                    <a:pt x="10989" y="9296"/>
                    <a:pt x="13263" y="6289"/>
                  </a:cubicBezTo>
                  <a:cubicBezTo>
                    <a:pt x="15537" y="3281"/>
                    <a:pt x="18568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5893986" y="2396327"/>
              <a:ext cx="352712" cy="19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69" fill="norm" stroke="1" extrusionOk="0">
                  <a:moveTo>
                    <a:pt x="8726" y="2556"/>
                  </a:moveTo>
                  <a:cubicBezTo>
                    <a:pt x="8341" y="1627"/>
                    <a:pt x="7955" y="698"/>
                    <a:pt x="7441" y="234"/>
                  </a:cubicBezTo>
                  <a:cubicBezTo>
                    <a:pt x="6926" y="-231"/>
                    <a:pt x="6284" y="-231"/>
                    <a:pt x="4998" y="2440"/>
                  </a:cubicBezTo>
                  <a:cubicBezTo>
                    <a:pt x="3712" y="5111"/>
                    <a:pt x="1784" y="10453"/>
                    <a:pt x="819" y="13821"/>
                  </a:cubicBezTo>
                  <a:cubicBezTo>
                    <a:pt x="-145" y="17188"/>
                    <a:pt x="-145" y="18582"/>
                    <a:pt x="241" y="19511"/>
                  </a:cubicBezTo>
                  <a:cubicBezTo>
                    <a:pt x="626" y="20440"/>
                    <a:pt x="1398" y="20904"/>
                    <a:pt x="3198" y="20092"/>
                  </a:cubicBezTo>
                  <a:cubicBezTo>
                    <a:pt x="4998" y="19279"/>
                    <a:pt x="7826" y="17188"/>
                    <a:pt x="9819" y="14866"/>
                  </a:cubicBezTo>
                  <a:cubicBezTo>
                    <a:pt x="11812" y="12543"/>
                    <a:pt x="12969" y="9988"/>
                    <a:pt x="13612" y="8130"/>
                  </a:cubicBezTo>
                  <a:cubicBezTo>
                    <a:pt x="14255" y="6272"/>
                    <a:pt x="14384" y="5111"/>
                    <a:pt x="14126" y="4414"/>
                  </a:cubicBezTo>
                  <a:cubicBezTo>
                    <a:pt x="13869" y="3717"/>
                    <a:pt x="13226" y="3485"/>
                    <a:pt x="12326" y="4182"/>
                  </a:cubicBezTo>
                  <a:cubicBezTo>
                    <a:pt x="11426" y="4879"/>
                    <a:pt x="10269" y="6504"/>
                    <a:pt x="9498" y="8130"/>
                  </a:cubicBezTo>
                  <a:cubicBezTo>
                    <a:pt x="8726" y="9756"/>
                    <a:pt x="8341" y="11382"/>
                    <a:pt x="8148" y="12892"/>
                  </a:cubicBezTo>
                  <a:cubicBezTo>
                    <a:pt x="7955" y="14401"/>
                    <a:pt x="7955" y="15795"/>
                    <a:pt x="8405" y="16608"/>
                  </a:cubicBezTo>
                  <a:cubicBezTo>
                    <a:pt x="8855" y="17421"/>
                    <a:pt x="9755" y="17653"/>
                    <a:pt x="11105" y="16608"/>
                  </a:cubicBezTo>
                  <a:cubicBezTo>
                    <a:pt x="12455" y="15563"/>
                    <a:pt x="14255" y="13240"/>
                    <a:pt x="15412" y="11382"/>
                  </a:cubicBezTo>
                  <a:cubicBezTo>
                    <a:pt x="16569" y="9524"/>
                    <a:pt x="17084" y="8130"/>
                    <a:pt x="17148" y="8014"/>
                  </a:cubicBezTo>
                  <a:cubicBezTo>
                    <a:pt x="17212" y="7898"/>
                    <a:pt x="16826" y="9059"/>
                    <a:pt x="16505" y="10453"/>
                  </a:cubicBezTo>
                  <a:cubicBezTo>
                    <a:pt x="16184" y="11846"/>
                    <a:pt x="15926" y="13472"/>
                    <a:pt x="15734" y="14982"/>
                  </a:cubicBezTo>
                  <a:cubicBezTo>
                    <a:pt x="15541" y="16492"/>
                    <a:pt x="15412" y="17885"/>
                    <a:pt x="15605" y="18001"/>
                  </a:cubicBezTo>
                  <a:cubicBezTo>
                    <a:pt x="15798" y="18117"/>
                    <a:pt x="16312" y="16956"/>
                    <a:pt x="17019" y="14750"/>
                  </a:cubicBezTo>
                  <a:cubicBezTo>
                    <a:pt x="17726" y="12543"/>
                    <a:pt x="18626" y="9292"/>
                    <a:pt x="19398" y="7317"/>
                  </a:cubicBezTo>
                  <a:cubicBezTo>
                    <a:pt x="20169" y="5343"/>
                    <a:pt x="20812" y="4646"/>
                    <a:pt x="21134" y="4879"/>
                  </a:cubicBezTo>
                  <a:cubicBezTo>
                    <a:pt x="21455" y="5111"/>
                    <a:pt x="21455" y="6272"/>
                    <a:pt x="21391" y="9175"/>
                  </a:cubicBezTo>
                  <a:cubicBezTo>
                    <a:pt x="21326" y="12079"/>
                    <a:pt x="21198" y="16724"/>
                    <a:pt x="21069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6337549" y="2249239"/>
              <a:ext cx="77784" cy="31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0838" fill="norm" stroke="1" extrusionOk="0">
                  <a:moveTo>
                    <a:pt x="17899" y="1591"/>
                  </a:moveTo>
                  <a:cubicBezTo>
                    <a:pt x="19560" y="484"/>
                    <a:pt x="21222" y="-624"/>
                    <a:pt x="19837" y="414"/>
                  </a:cubicBezTo>
                  <a:cubicBezTo>
                    <a:pt x="18453" y="1453"/>
                    <a:pt x="14022" y="4638"/>
                    <a:pt x="10145" y="7891"/>
                  </a:cubicBezTo>
                  <a:cubicBezTo>
                    <a:pt x="6268" y="11145"/>
                    <a:pt x="2945" y="14468"/>
                    <a:pt x="1284" y="16614"/>
                  </a:cubicBezTo>
                  <a:cubicBezTo>
                    <a:pt x="-378" y="18761"/>
                    <a:pt x="-378" y="19730"/>
                    <a:pt x="1007" y="20284"/>
                  </a:cubicBezTo>
                  <a:cubicBezTo>
                    <a:pt x="2391" y="20838"/>
                    <a:pt x="5160" y="20976"/>
                    <a:pt x="7376" y="20699"/>
                  </a:cubicBezTo>
                  <a:cubicBezTo>
                    <a:pt x="9591" y="20422"/>
                    <a:pt x="11253" y="19730"/>
                    <a:pt x="12914" y="1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6305514" y="2356119"/>
              <a:ext cx="182990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77" fill="norm" stroke="1" extrusionOk="0">
                  <a:moveTo>
                    <a:pt x="2075" y="11854"/>
                  </a:moveTo>
                  <a:cubicBezTo>
                    <a:pt x="847" y="11590"/>
                    <a:pt x="-380" y="11327"/>
                    <a:pt x="111" y="11195"/>
                  </a:cubicBezTo>
                  <a:cubicBezTo>
                    <a:pt x="602" y="11063"/>
                    <a:pt x="2811" y="11063"/>
                    <a:pt x="5388" y="11854"/>
                  </a:cubicBezTo>
                  <a:cubicBezTo>
                    <a:pt x="7965" y="12644"/>
                    <a:pt x="10911" y="14224"/>
                    <a:pt x="12752" y="15541"/>
                  </a:cubicBezTo>
                  <a:cubicBezTo>
                    <a:pt x="14593" y="16859"/>
                    <a:pt x="15329" y="17912"/>
                    <a:pt x="15575" y="19098"/>
                  </a:cubicBezTo>
                  <a:cubicBezTo>
                    <a:pt x="15820" y="20283"/>
                    <a:pt x="15575" y="21600"/>
                    <a:pt x="15206" y="21468"/>
                  </a:cubicBezTo>
                  <a:cubicBezTo>
                    <a:pt x="14838" y="21337"/>
                    <a:pt x="14347" y="19756"/>
                    <a:pt x="15329" y="15937"/>
                  </a:cubicBezTo>
                  <a:cubicBezTo>
                    <a:pt x="16311" y="12117"/>
                    <a:pt x="18765" y="6059"/>
                    <a:pt x="212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6489297" y="2238592"/>
              <a:ext cx="177007" cy="31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45" fill="norm" stroke="1" extrusionOk="0">
                  <a:moveTo>
                    <a:pt x="6075" y="2412"/>
                  </a:moveTo>
                  <a:cubicBezTo>
                    <a:pt x="6847" y="1245"/>
                    <a:pt x="7618" y="77"/>
                    <a:pt x="8004" y="4"/>
                  </a:cubicBezTo>
                  <a:cubicBezTo>
                    <a:pt x="8390" y="-69"/>
                    <a:pt x="8390" y="953"/>
                    <a:pt x="7233" y="3507"/>
                  </a:cubicBezTo>
                  <a:cubicBezTo>
                    <a:pt x="6075" y="6061"/>
                    <a:pt x="3761" y="10147"/>
                    <a:pt x="2347" y="12628"/>
                  </a:cubicBezTo>
                  <a:cubicBezTo>
                    <a:pt x="933" y="15109"/>
                    <a:pt x="418" y="15985"/>
                    <a:pt x="161" y="16788"/>
                  </a:cubicBezTo>
                  <a:cubicBezTo>
                    <a:pt x="-96" y="17590"/>
                    <a:pt x="-96" y="18320"/>
                    <a:pt x="547" y="18685"/>
                  </a:cubicBezTo>
                  <a:cubicBezTo>
                    <a:pt x="1190" y="19050"/>
                    <a:pt x="2475" y="19050"/>
                    <a:pt x="5433" y="17882"/>
                  </a:cubicBezTo>
                  <a:cubicBezTo>
                    <a:pt x="8390" y="16715"/>
                    <a:pt x="13018" y="14380"/>
                    <a:pt x="15461" y="12847"/>
                  </a:cubicBezTo>
                  <a:cubicBezTo>
                    <a:pt x="17904" y="11315"/>
                    <a:pt x="18161" y="10585"/>
                    <a:pt x="17518" y="10293"/>
                  </a:cubicBezTo>
                  <a:cubicBezTo>
                    <a:pt x="16875" y="10001"/>
                    <a:pt x="15333" y="10147"/>
                    <a:pt x="13275" y="11096"/>
                  </a:cubicBezTo>
                  <a:cubicBezTo>
                    <a:pt x="11218" y="12045"/>
                    <a:pt x="8647" y="13796"/>
                    <a:pt x="7233" y="15474"/>
                  </a:cubicBezTo>
                  <a:cubicBezTo>
                    <a:pt x="5818" y="17153"/>
                    <a:pt x="5561" y="18758"/>
                    <a:pt x="6718" y="19780"/>
                  </a:cubicBezTo>
                  <a:cubicBezTo>
                    <a:pt x="7875" y="20801"/>
                    <a:pt x="10447" y="21239"/>
                    <a:pt x="13147" y="21385"/>
                  </a:cubicBezTo>
                  <a:cubicBezTo>
                    <a:pt x="15847" y="21531"/>
                    <a:pt x="18675" y="21385"/>
                    <a:pt x="21504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7314651" y="2203453"/>
              <a:ext cx="335903" cy="61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99" fill="norm" stroke="1" extrusionOk="0">
                  <a:moveTo>
                    <a:pt x="6886" y="7803"/>
                  </a:moveTo>
                  <a:cubicBezTo>
                    <a:pt x="7022" y="7358"/>
                    <a:pt x="7158" y="6912"/>
                    <a:pt x="6886" y="6690"/>
                  </a:cubicBezTo>
                  <a:cubicBezTo>
                    <a:pt x="6615" y="6467"/>
                    <a:pt x="5935" y="6467"/>
                    <a:pt x="4713" y="7024"/>
                  </a:cubicBezTo>
                  <a:cubicBezTo>
                    <a:pt x="3490" y="7580"/>
                    <a:pt x="1724" y="8694"/>
                    <a:pt x="841" y="9436"/>
                  </a:cubicBezTo>
                  <a:cubicBezTo>
                    <a:pt x="-42" y="10178"/>
                    <a:pt x="-42" y="10549"/>
                    <a:pt x="26" y="10921"/>
                  </a:cubicBezTo>
                  <a:cubicBezTo>
                    <a:pt x="94" y="11292"/>
                    <a:pt x="230" y="11663"/>
                    <a:pt x="637" y="11737"/>
                  </a:cubicBezTo>
                  <a:cubicBezTo>
                    <a:pt x="1045" y="11811"/>
                    <a:pt x="1724" y="11589"/>
                    <a:pt x="2471" y="10883"/>
                  </a:cubicBezTo>
                  <a:cubicBezTo>
                    <a:pt x="3218" y="10178"/>
                    <a:pt x="4033" y="8991"/>
                    <a:pt x="4984" y="7729"/>
                  </a:cubicBezTo>
                  <a:cubicBezTo>
                    <a:pt x="5935" y="6467"/>
                    <a:pt x="7022" y="5131"/>
                    <a:pt x="8924" y="3943"/>
                  </a:cubicBezTo>
                  <a:cubicBezTo>
                    <a:pt x="10826" y="2756"/>
                    <a:pt x="13543" y="1716"/>
                    <a:pt x="15309" y="1011"/>
                  </a:cubicBezTo>
                  <a:cubicBezTo>
                    <a:pt x="17075" y="306"/>
                    <a:pt x="17890" y="-65"/>
                    <a:pt x="17890" y="9"/>
                  </a:cubicBezTo>
                  <a:cubicBezTo>
                    <a:pt x="17890" y="83"/>
                    <a:pt x="17075" y="603"/>
                    <a:pt x="15445" y="1939"/>
                  </a:cubicBezTo>
                  <a:cubicBezTo>
                    <a:pt x="13815" y="3275"/>
                    <a:pt x="11369" y="5428"/>
                    <a:pt x="9332" y="7729"/>
                  </a:cubicBezTo>
                  <a:cubicBezTo>
                    <a:pt x="7294" y="10030"/>
                    <a:pt x="5664" y="12479"/>
                    <a:pt x="4645" y="14595"/>
                  </a:cubicBezTo>
                  <a:cubicBezTo>
                    <a:pt x="3626" y="16710"/>
                    <a:pt x="3218" y="18492"/>
                    <a:pt x="3218" y="19568"/>
                  </a:cubicBezTo>
                  <a:cubicBezTo>
                    <a:pt x="3218" y="20644"/>
                    <a:pt x="3626" y="21015"/>
                    <a:pt x="4237" y="21238"/>
                  </a:cubicBezTo>
                  <a:cubicBezTo>
                    <a:pt x="4849" y="21461"/>
                    <a:pt x="5664" y="21535"/>
                    <a:pt x="6954" y="20904"/>
                  </a:cubicBezTo>
                  <a:cubicBezTo>
                    <a:pt x="8245" y="20273"/>
                    <a:pt x="10011" y="18937"/>
                    <a:pt x="10962" y="17601"/>
                  </a:cubicBezTo>
                  <a:cubicBezTo>
                    <a:pt x="11913" y="16265"/>
                    <a:pt x="12049" y="14929"/>
                    <a:pt x="12116" y="14075"/>
                  </a:cubicBezTo>
                  <a:cubicBezTo>
                    <a:pt x="12184" y="13222"/>
                    <a:pt x="12184" y="12850"/>
                    <a:pt x="13747" y="12294"/>
                  </a:cubicBezTo>
                  <a:cubicBezTo>
                    <a:pt x="15309" y="11737"/>
                    <a:pt x="18433" y="10995"/>
                    <a:pt x="21558" y="1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8133153" y="2260869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000"/>
                    <a:pt x="13371" y="8000"/>
                    <a:pt x="9771" y="11600"/>
                  </a:cubicBezTo>
                  <a:cubicBezTo>
                    <a:pt x="6171" y="15200"/>
                    <a:pt x="3086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8018853" y="2215628"/>
              <a:ext cx="233954" cy="41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95" fill="norm" stroke="1" extrusionOk="0">
                  <a:moveTo>
                    <a:pt x="10508" y="2927"/>
                  </a:moveTo>
                  <a:cubicBezTo>
                    <a:pt x="10703" y="1965"/>
                    <a:pt x="10897" y="1002"/>
                    <a:pt x="11481" y="468"/>
                  </a:cubicBezTo>
                  <a:cubicBezTo>
                    <a:pt x="12065" y="-67"/>
                    <a:pt x="13038" y="-174"/>
                    <a:pt x="14303" y="307"/>
                  </a:cubicBezTo>
                  <a:cubicBezTo>
                    <a:pt x="15568" y="788"/>
                    <a:pt x="17124" y="1858"/>
                    <a:pt x="18584" y="3889"/>
                  </a:cubicBezTo>
                  <a:cubicBezTo>
                    <a:pt x="20043" y="5921"/>
                    <a:pt x="21405" y="8915"/>
                    <a:pt x="21503" y="11481"/>
                  </a:cubicBezTo>
                  <a:cubicBezTo>
                    <a:pt x="21600" y="14048"/>
                    <a:pt x="20432" y="16186"/>
                    <a:pt x="18195" y="17844"/>
                  </a:cubicBezTo>
                  <a:cubicBezTo>
                    <a:pt x="15957" y="19501"/>
                    <a:pt x="12649" y="20677"/>
                    <a:pt x="9438" y="21052"/>
                  </a:cubicBezTo>
                  <a:cubicBezTo>
                    <a:pt x="6227" y="21426"/>
                    <a:pt x="3114" y="20998"/>
                    <a:pt x="0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8501453" y="2521219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386153" y="3426900"/>
              <a:ext cx="197981" cy="27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1" fill="norm" stroke="1" extrusionOk="0">
                  <a:moveTo>
                    <a:pt x="2757" y="679"/>
                  </a:moveTo>
                  <a:cubicBezTo>
                    <a:pt x="1379" y="1174"/>
                    <a:pt x="0" y="1669"/>
                    <a:pt x="0" y="1999"/>
                  </a:cubicBezTo>
                  <a:cubicBezTo>
                    <a:pt x="0" y="2328"/>
                    <a:pt x="1379" y="2493"/>
                    <a:pt x="4711" y="2411"/>
                  </a:cubicBezTo>
                  <a:cubicBezTo>
                    <a:pt x="8043" y="2328"/>
                    <a:pt x="13328" y="1999"/>
                    <a:pt x="16660" y="1504"/>
                  </a:cubicBezTo>
                  <a:cubicBezTo>
                    <a:pt x="19991" y="1009"/>
                    <a:pt x="21370" y="350"/>
                    <a:pt x="21485" y="102"/>
                  </a:cubicBezTo>
                  <a:cubicBezTo>
                    <a:pt x="21600" y="-145"/>
                    <a:pt x="20451" y="20"/>
                    <a:pt x="17694" y="1009"/>
                  </a:cubicBezTo>
                  <a:cubicBezTo>
                    <a:pt x="14936" y="1999"/>
                    <a:pt x="10570" y="3812"/>
                    <a:pt x="8043" y="5049"/>
                  </a:cubicBezTo>
                  <a:cubicBezTo>
                    <a:pt x="5515" y="6286"/>
                    <a:pt x="4826" y="6945"/>
                    <a:pt x="5170" y="7275"/>
                  </a:cubicBezTo>
                  <a:cubicBezTo>
                    <a:pt x="5515" y="7605"/>
                    <a:pt x="6894" y="7605"/>
                    <a:pt x="8272" y="7605"/>
                  </a:cubicBezTo>
                  <a:cubicBezTo>
                    <a:pt x="9651" y="7605"/>
                    <a:pt x="11030" y="7605"/>
                    <a:pt x="12409" y="7605"/>
                  </a:cubicBezTo>
                  <a:cubicBezTo>
                    <a:pt x="13787" y="7605"/>
                    <a:pt x="15166" y="7605"/>
                    <a:pt x="15855" y="8017"/>
                  </a:cubicBezTo>
                  <a:cubicBezTo>
                    <a:pt x="16545" y="8429"/>
                    <a:pt x="16545" y="9253"/>
                    <a:pt x="14936" y="10820"/>
                  </a:cubicBezTo>
                  <a:cubicBezTo>
                    <a:pt x="13328" y="12386"/>
                    <a:pt x="10111" y="14695"/>
                    <a:pt x="8043" y="16344"/>
                  </a:cubicBezTo>
                  <a:cubicBezTo>
                    <a:pt x="5974" y="17992"/>
                    <a:pt x="5055" y="18982"/>
                    <a:pt x="4940" y="19806"/>
                  </a:cubicBezTo>
                  <a:cubicBezTo>
                    <a:pt x="4826" y="20631"/>
                    <a:pt x="5515" y="21290"/>
                    <a:pt x="7468" y="21373"/>
                  </a:cubicBezTo>
                  <a:cubicBezTo>
                    <a:pt x="9421" y="21455"/>
                    <a:pt x="12638" y="20960"/>
                    <a:pt x="15855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624189" y="3568969"/>
              <a:ext cx="200115" cy="10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789" fill="norm" stroke="1" extrusionOk="0">
                  <a:moveTo>
                    <a:pt x="351" y="0"/>
                  </a:moveTo>
                  <a:cubicBezTo>
                    <a:pt x="1488" y="815"/>
                    <a:pt x="2624" y="1630"/>
                    <a:pt x="3307" y="4075"/>
                  </a:cubicBezTo>
                  <a:cubicBezTo>
                    <a:pt x="3989" y="6520"/>
                    <a:pt x="4216" y="10596"/>
                    <a:pt x="3989" y="13449"/>
                  </a:cubicBezTo>
                  <a:cubicBezTo>
                    <a:pt x="3761" y="16301"/>
                    <a:pt x="3079" y="17932"/>
                    <a:pt x="2170" y="19154"/>
                  </a:cubicBezTo>
                  <a:cubicBezTo>
                    <a:pt x="1260" y="20377"/>
                    <a:pt x="123" y="21192"/>
                    <a:pt x="10" y="20581"/>
                  </a:cubicBezTo>
                  <a:cubicBezTo>
                    <a:pt x="-104" y="19969"/>
                    <a:pt x="805" y="17932"/>
                    <a:pt x="2397" y="15283"/>
                  </a:cubicBezTo>
                  <a:cubicBezTo>
                    <a:pt x="3989" y="12634"/>
                    <a:pt x="6262" y="9373"/>
                    <a:pt x="8422" y="6520"/>
                  </a:cubicBezTo>
                  <a:cubicBezTo>
                    <a:pt x="10582" y="3667"/>
                    <a:pt x="12629" y="1222"/>
                    <a:pt x="13083" y="407"/>
                  </a:cubicBezTo>
                  <a:cubicBezTo>
                    <a:pt x="13538" y="-408"/>
                    <a:pt x="12401" y="407"/>
                    <a:pt x="11378" y="1426"/>
                  </a:cubicBezTo>
                  <a:cubicBezTo>
                    <a:pt x="10355" y="2445"/>
                    <a:pt x="9445" y="3667"/>
                    <a:pt x="8763" y="5501"/>
                  </a:cubicBezTo>
                  <a:cubicBezTo>
                    <a:pt x="8081" y="7335"/>
                    <a:pt x="7627" y="9781"/>
                    <a:pt x="8536" y="11615"/>
                  </a:cubicBezTo>
                  <a:cubicBezTo>
                    <a:pt x="9445" y="13449"/>
                    <a:pt x="11719" y="14671"/>
                    <a:pt x="14107" y="15486"/>
                  </a:cubicBezTo>
                  <a:cubicBezTo>
                    <a:pt x="16494" y="16301"/>
                    <a:pt x="18995" y="16709"/>
                    <a:pt x="21496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94103" y="3734069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5429"/>
                    <a:pt x="9943" y="9257"/>
                    <a:pt x="13543" y="5657"/>
                  </a:cubicBezTo>
                  <a:cubicBezTo>
                    <a:pt x="17143" y="2057"/>
                    <a:pt x="193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621103" y="3734069"/>
              <a:ext cx="114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932253" y="3524519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938603" y="365151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546992" y="3423917"/>
              <a:ext cx="217112" cy="34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79" fill="norm" stroke="1" extrusionOk="0">
                  <a:moveTo>
                    <a:pt x="10711" y="1914"/>
                  </a:moveTo>
                  <a:cubicBezTo>
                    <a:pt x="11126" y="992"/>
                    <a:pt x="11541" y="70"/>
                    <a:pt x="11853" y="4"/>
                  </a:cubicBezTo>
                  <a:cubicBezTo>
                    <a:pt x="12165" y="-62"/>
                    <a:pt x="12372" y="728"/>
                    <a:pt x="11334" y="2836"/>
                  </a:cubicBezTo>
                  <a:cubicBezTo>
                    <a:pt x="10295" y="4943"/>
                    <a:pt x="8011" y="8367"/>
                    <a:pt x="5934" y="11331"/>
                  </a:cubicBezTo>
                  <a:cubicBezTo>
                    <a:pt x="3857" y="14294"/>
                    <a:pt x="1988" y="16797"/>
                    <a:pt x="949" y="18443"/>
                  </a:cubicBezTo>
                  <a:cubicBezTo>
                    <a:pt x="-89" y="20089"/>
                    <a:pt x="-297" y="20879"/>
                    <a:pt x="430" y="21209"/>
                  </a:cubicBezTo>
                  <a:cubicBezTo>
                    <a:pt x="1157" y="21538"/>
                    <a:pt x="2818" y="21406"/>
                    <a:pt x="6453" y="20682"/>
                  </a:cubicBezTo>
                  <a:cubicBezTo>
                    <a:pt x="10088" y="19958"/>
                    <a:pt x="15695" y="18640"/>
                    <a:pt x="21303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720447" y="3645169"/>
              <a:ext cx="3095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4000"/>
                    <a:pt x="6660" y="8000"/>
                    <a:pt x="3060" y="11000"/>
                  </a:cubicBezTo>
                  <a:cubicBezTo>
                    <a:pt x="-540" y="14000"/>
                    <a:pt x="-540" y="16000"/>
                    <a:pt x="900" y="17600"/>
                  </a:cubicBezTo>
                  <a:cubicBezTo>
                    <a:pt x="2340" y="19200"/>
                    <a:pt x="5220" y="20400"/>
                    <a:pt x="7380" y="21000"/>
                  </a:cubicBezTo>
                  <a:cubicBezTo>
                    <a:pt x="9540" y="21600"/>
                    <a:pt x="10980" y="21600"/>
                    <a:pt x="12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840303" y="3695969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200"/>
                    <a:pt x="2880" y="10800"/>
                    <a:pt x="6480" y="7200"/>
                  </a:cubicBezTo>
                  <a:cubicBezTo>
                    <a:pt x="10080" y="3600"/>
                    <a:pt x="1584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080388" y="3598603"/>
              <a:ext cx="595222" cy="31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67" fill="norm" stroke="1" extrusionOk="0">
                  <a:moveTo>
                    <a:pt x="4180" y="3189"/>
                  </a:moveTo>
                  <a:cubicBezTo>
                    <a:pt x="3567" y="2174"/>
                    <a:pt x="2954" y="1160"/>
                    <a:pt x="2303" y="1015"/>
                  </a:cubicBezTo>
                  <a:cubicBezTo>
                    <a:pt x="1652" y="870"/>
                    <a:pt x="963" y="1595"/>
                    <a:pt x="541" y="2319"/>
                  </a:cubicBezTo>
                  <a:cubicBezTo>
                    <a:pt x="120" y="3044"/>
                    <a:pt x="-33" y="3769"/>
                    <a:pt x="5" y="4421"/>
                  </a:cubicBezTo>
                  <a:cubicBezTo>
                    <a:pt x="44" y="5074"/>
                    <a:pt x="273" y="5654"/>
                    <a:pt x="810" y="5799"/>
                  </a:cubicBezTo>
                  <a:cubicBezTo>
                    <a:pt x="1346" y="5944"/>
                    <a:pt x="2188" y="5654"/>
                    <a:pt x="2763" y="5291"/>
                  </a:cubicBezTo>
                  <a:cubicBezTo>
                    <a:pt x="3337" y="4929"/>
                    <a:pt x="3644" y="4494"/>
                    <a:pt x="3950" y="3987"/>
                  </a:cubicBezTo>
                  <a:cubicBezTo>
                    <a:pt x="4256" y="3479"/>
                    <a:pt x="4563" y="2899"/>
                    <a:pt x="4601" y="3262"/>
                  </a:cubicBezTo>
                  <a:cubicBezTo>
                    <a:pt x="4639" y="3624"/>
                    <a:pt x="4410" y="4929"/>
                    <a:pt x="3950" y="7756"/>
                  </a:cubicBezTo>
                  <a:cubicBezTo>
                    <a:pt x="3490" y="10583"/>
                    <a:pt x="2801" y="14932"/>
                    <a:pt x="2418" y="17686"/>
                  </a:cubicBezTo>
                  <a:cubicBezTo>
                    <a:pt x="2035" y="20440"/>
                    <a:pt x="1958" y="21600"/>
                    <a:pt x="2227" y="21455"/>
                  </a:cubicBezTo>
                  <a:cubicBezTo>
                    <a:pt x="2495" y="21310"/>
                    <a:pt x="3107" y="19860"/>
                    <a:pt x="3873" y="17613"/>
                  </a:cubicBezTo>
                  <a:cubicBezTo>
                    <a:pt x="4639" y="15366"/>
                    <a:pt x="5558" y="12322"/>
                    <a:pt x="6363" y="9640"/>
                  </a:cubicBezTo>
                  <a:cubicBezTo>
                    <a:pt x="7167" y="6958"/>
                    <a:pt x="7856" y="4639"/>
                    <a:pt x="8278" y="2899"/>
                  </a:cubicBezTo>
                  <a:cubicBezTo>
                    <a:pt x="8699" y="1160"/>
                    <a:pt x="8852" y="0"/>
                    <a:pt x="8776" y="0"/>
                  </a:cubicBezTo>
                  <a:cubicBezTo>
                    <a:pt x="8699" y="0"/>
                    <a:pt x="8393" y="1160"/>
                    <a:pt x="8163" y="2537"/>
                  </a:cubicBezTo>
                  <a:cubicBezTo>
                    <a:pt x="7933" y="3914"/>
                    <a:pt x="7780" y="5509"/>
                    <a:pt x="7780" y="6668"/>
                  </a:cubicBezTo>
                  <a:cubicBezTo>
                    <a:pt x="7780" y="7828"/>
                    <a:pt x="7933" y="8553"/>
                    <a:pt x="8201" y="8843"/>
                  </a:cubicBezTo>
                  <a:cubicBezTo>
                    <a:pt x="8469" y="9133"/>
                    <a:pt x="8852" y="8988"/>
                    <a:pt x="9158" y="8626"/>
                  </a:cubicBezTo>
                  <a:cubicBezTo>
                    <a:pt x="9465" y="8263"/>
                    <a:pt x="9695" y="7683"/>
                    <a:pt x="9963" y="6741"/>
                  </a:cubicBezTo>
                  <a:cubicBezTo>
                    <a:pt x="10231" y="5799"/>
                    <a:pt x="10537" y="4494"/>
                    <a:pt x="10729" y="4277"/>
                  </a:cubicBezTo>
                  <a:cubicBezTo>
                    <a:pt x="10920" y="4059"/>
                    <a:pt x="10997" y="4929"/>
                    <a:pt x="11227" y="5509"/>
                  </a:cubicBezTo>
                  <a:cubicBezTo>
                    <a:pt x="11456" y="6089"/>
                    <a:pt x="11839" y="6379"/>
                    <a:pt x="12529" y="6306"/>
                  </a:cubicBezTo>
                  <a:cubicBezTo>
                    <a:pt x="13218" y="6234"/>
                    <a:pt x="14214" y="5799"/>
                    <a:pt x="14903" y="5146"/>
                  </a:cubicBezTo>
                  <a:cubicBezTo>
                    <a:pt x="15593" y="4494"/>
                    <a:pt x="15976" y="3624"/>
                    <a:pt x="16205" y="2754"/>
                  </a:cubicBezTo>
                  <a:cubicBezTo>
                    <a:pt x="16435" y="1885"/>
                    <a:pt x="16512" y="1015"/>
                    <a:pt x="16358" y="580"/>
                  </a:cubicBezTo>
                  <a:cubicBezTo>
                    <a:pt x="16205" y="145"/>
                    <a:pt x="15822" y="145"/>
                    <a:pt x="15363" y="652"/>
                  </a:cubicBezTo>
                  <a:cubicBezTo>
                    <a:pt x="14903" y="1160"/>
                    <a:pt x="14367" y="2174"/>
                    <a:pt x="14022" y="3044"/>
                  </a:cubicBezTo>
                  <a:cubicBezTo>
                    <a:pt x="13678" y="3914"/>
                    <a:pt x="13524" y="4639"/>
                    <a:pt x="13448" y="5364"/>
                  </a:cubicBezTo>
                  <a:cubicBezTo>
                    <a:pt x="13371" y="6089"/>
                    <a:pt x="13371" y="6813"/>
                    <a:pt x="13563" y="7176"/>
                  </a:cubicBezTo>
                  <a:cubicBezTo>
                    <a:pt x="13754" y="7538"/>
                    <a:pt x="14137" y="7538"/>
                    <a:pt x="14635" y="7031"/>
                  </a:cubicBezTo>
                  <a:cubicBezTo>
                    <a:pt x="15133" y="6523"/>
                    <a:pt x="15746" y="5509"/>
                    <a:pt x="16320" y="4929"/>
                  </a:cubicBezTo>
                  <a:cubicBezTo>
                    <a:pt x="16895" y="4349"/>
                    <a:pt x="17431" y="4204"/>
                    <a:pt x="17737" y="4494"/>
                  </a:cubicBezTo>
                  <a:cubicBezTo>
                    <a:pt x="18044" y="4784"/>
                    <a:pt x="18120" y="5509"/>
                    <a:pt x="18197" y="6234"/>
                  </a:cubicBezTo>
                  <a:cubicBezTo>
                    <a:pt x="18273" y="6958"/>
                    <a:pt x="18350" y="7683"/>
                    <a:pt x="18388" y="7683"/>
                  </a:cubicBezTo>
                  <a:cubicBezTo>
                    <a:pt x="18427" y="7683"/>
                    <a:pt x="18427" y="6958"/>
                    <a:pt x="18656" y="5871"/>
                  </a:cubicBezTo>
                  <a:cubicBezTo>
                    <a:pt x="18886" y="4784"/>
                    <a:pt x="19346" y="3334"/>
                    <a:pt x="19805" y="2392"/>
                  </a:cubicBezTo>
                  <a:cubicBezTo>
                    <a:pt x="20265" y="1450"/>
                    <a:pt x="20724" y="1015"/>
                    <a:pt x="21031" y="1160"/>
                  </a:cubicBezTo>
                  <a:cubicBezTo>
                    <a:pt x="21337" y="1305"/>
                    <a:pt x="21490" y="2030"/>
                    <a:pt x="21529" y="3697"/>
                  </a:cubicBezTo>
                  <a:cubicBezTo>
                    <a:pt x="21567" y="5364"/>
                    <a:pt x="21490" y="7973"/>
                    <a:pt x="21414" y="1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771550" y="3391169"/>
              <a:ext cx="160954" cy="37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1" fill="norm" stroke="1" extrusionOk="0">
                  <a:moveTo>
                    <a:pt x="12915" y="0"/>
                  </a:moveTo>
                  <a:cubicBezTo>
                    <a:pt x="11513" y="243"/>
                    <a:pt x="10110" y="485"/>
                    <a:pt x="8567" y="2184"/>
                  </a:cubicBezTo>
                  <a:cubicBezTo>
                    <a:pt x="7025" y="3883"/>
                    <a:pt x="5341" y="7038"/>
                    <a:pt x="3799" y="10133"/>
                  </a:cubicBezTo>
                  <a:cubicBezTo>
                    <a:pt x="2256" y="13227"/>
                    <a:pt x="853" y="16261"/>
                    <a:pt x="292" y="18202"/>
                  </a:cubicBezTo>
                  <a:cubicBezTo>
                    <a:pt x="-269" y="20144"/>
                    <a:pt x="12" y="20993"/>
                    <a:pt x="853" y="21297"/>
                  </a:cubicBezTo>
                  <a:cubicBezTo>
                    <a:pt x="1695" y="21600"/>
                    <a:pt x="3097" y="21357"/>
                    <a:pt x="4500" y="20447"/>
                  </a:cubicBezTo>
                  <a:cubicBezTo>
                    <a:pt x="5902" y="19537"/>
                    <a:pt x="7305" y="17960"/>
                    <a:pt x="7866" y="16807"/>
                  </a:cubicBezTo>
                  <a:cubicBezTo>
                    <a:pt x="8427" y="15654"/>
                    <a:pt x="8147" y="14926"/>
                    <a:pt x="7445" y="14380"/>
                  </a:cubicBezTo>
                  <a:cubicBezTo>
                    <a:pt x="6744" y="13834"/>
                    <a:pt x="5622" y="13470"/>
                    <a:pt x="4360" y="13166"/>
                  </a:cubicBezTo>
                  <a:cubicBezTo>
                    <a:pt x="3097" y="12863"/>
                    <a:pt x="1695" y="12620"/>
                    <a:pt x="1695" y="12378"/>
                  </a:cubicBezTo>
                  <a:cubicBezTo>
                    <a:pt x="1695" y="12135"/>
                    <a:pt x="3097" y="11892"/>
                    <a:pt x="4500" y="11831"/>
                  </a:cubicBezTo>
                  <a:cubicBezTo>
                    <a:pt x="5902" y="11771"/>
                    <a:pt x="7305" y="11892"/>
                    <a:pt x="8848" y="12560"/>
                  </a:cubicBezTo>
                  <a:cubicBezTo>
                    <a:pt x="10391" y="13227"/>
                    <a:pt x="12074" y="14440"/>
                    <a:pt x="12915" y="15351"/>
                  </a:cubicBezTo>
                  <a:cubicBezTo>
                    <a:pt x="13757" y="16261"/>
                    <a:pt x="13757" y="16867"/>
                    <a:pt x="13757" y="16867"/>
                  </a:cubicBezTo>
                  <a:cubicBezTo>
                    <a:pt x="13757" y="16867"/>
                    <a:pt x="13757" y="16261"/>
                    <a:pt x="14599" y="14258"/>
                  </a:cubicBezTo>
                  <a:cubicBezTo>
                    <a:pt x="15440" y="12256"/>
                    <a:pt x="17123" y="8858"/>
                    <a:pt x="18386" y="6917"/>
                  </a:cubicBezTo>
                  <a:cubicBezTo>
                    <a:pt x="19648" y="4975"/>
                    <a:pt x="20489" y="4490"/>
                    <a:pt x="21331" y="4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914776" y="3403869"/>
              <a:ext cx="182828" cy="32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31" fill="norm" stroke="1" extrusionOk="0">
                  <a:moveTo>
                    <a:pt x="6548" y="0"/>
                  </a:moveTo>
                  <a:cubicBezTo>
                    <a:pt x="5555" y="2384"/>
                    <a:pt x="4562" y="4769"/>
                    <a:pt x="3445" y="7574"/>
                  </a:cubicBezTo>
                  <a:cubicBezTo>
                    <a:pt x="2328" y="10379"/>
                    <a:pt x="1086" y="13605"/>
                    <a:pt x="466" y="15919"/>
                  </a:cubicBezTo>
                  <a:cubicBezTo>
                    <a:pt x="-155" y="18234"/>
                    <a:pt x="-155" y="19636"/>
                    <a:pt x="466" y="20478"/>
                  </a:cubicBezTo>
                  <a:cubicBezTo>
                    <a:pt x="1086" y="21319"/>
                    <a:pt x="2328" y="21600"/>
                    <a:pt x="4190" y="21039"/>
                  </a:cubicBezTo>
                  <a:cubicBezTo>
                    <a:pt x="6052" y="20478"/>
                    <a:pt x="8535" y="19075"/>
                    <a:pt x="10397" y="17883"/>
                  </a:cubicBezTo>
                  <a:cubicBezTo>
                    <a:pt x="12259" y="16691"/>
                    <a:pt x="13500" y="15709"/>
                    <a:pt x="14369" y="14868"/>
                  </a:cubicBezTo>
                  <a:cubicBezTo>
                    <a:pt x="15238" y="14026"/>
                    <a:pt x="15735" y="13325"/>
                    <a:pt x="15362" y="12974"/>
                  </a:cubicBezTo>
                  <a:cubicBezTo>
                    <a:pt x="14990" y="12623"/>
                    <a:pt x="13748" y="12623"/>
                    <a:pt x="12507" y="12904"/>
                  </a:cubicBezTo>
                  <a:cubicBezTo>
                    <a:pt x="11266" y="13184"/>
                    <a:pt x="10024" y="13745"/>
                    <a:pt x="8907" y="14447"/>
                  </a:cubicBezTo>
                  <a:cubicBezTo>
                    <a:pt x="7790" y="15148"/>
                    <a:pt x="6797" y="15990"/>
                    <a:pt x="6424" y="16761"/>
                  </a:cubicBezTo>
                  <a:cubicBezTo>
                    <a:pt x="6052" y="17532"/>
                    <a:pt x="6300" y="18234"/>
                    <a:pt x="8907" y="18655"/>
                  </a:cubicBezTo>
                  <a:cubicBezTo>
                    <a:pt x="11514" y="19075"/>
                    <a:pt x="16479" y="19216"/>
                    <a:pt x="21445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834566" y="3467369"/>
              <a:ext cx="3138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00"/>
                    <a:pt x="3818" y="8400"/>
                    <a:pt x="1118" y="12000"/>
                  </a:cubicBezTo>
                  <a:cubicBezTo>
                    <a:pt x="-1582" y="15600"/>
                    <a:pt x="1118" y="186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878653" y="3473719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946059" y="3577681"/>
              <a:ext cx="592995" cy="31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88" fill="norm" stroke="1" extrusionOk="0">
                  <a:moveTo>
                    <a:pt x="5162" y="5348"/>
                  </a:moveTo>
                  <a:cubicBezTo>
                    <a:pt x="4855" y="3936"/>
                    <a:pt x="4547" y="2525"/>
                    <a:pt x="4047" y="1466"/>
                  </a:cubicBezTo>
                  <a:cubicBezTo>
                    <a:pt x="3548" y="407"/>
                    <a:pt x="2856" y="-299"/>
                    <a:pt x="2203" y="125"/>
                  </a:cubicBezTo>
                  <a:cubicBezTo>
                    <a:pt x="1549" y="548"/>
                    <a:pt x="934" y="2101"/>
                    <a:pt x="588" y="3230"/>
                  </a:cubicBezTo>
                  <a:cubicBezTo>
                    <a:pt x="242" y="4360"/>
                    <a:pt x="166" y="5066"/>
                    <a:pt x="89" y="5772"/>
                  </a:cubicBezTo>
                  <a:cubicBezTo>
                    <a:pt x="12" y="6477"/>
                    <a:pt x="-65" y="7183"/>
                    <a:pt x="89" y="7677"/>
                  </a:cubicBezTo>
                  <a:cubicBezTo>
                    <a:pt x="242" y="8172"/>
                    <a:pt x="627" y="8454"/>
                    <a:pt x="1050" y="8525"/>
                  </a:cubicBezTo>
                  <a:cubicBezTo>
                    <a:pt x="1472" y="8595"/>
                    <a:pt x="1934" y="8454"/>
                    <a:pt x="2356" y="8030"/>
                  </a:cubicBezTo>
                  <a:cubicBezTo>
                    <a:pt x="2779" y="7607"/>
                    <a:pt x="3163" y="6901"/>
                    <a:pt x="3317" y="6972"/>
                  </a:cubicBezTo>
                  <a:cubicBezTo>
                    <a:pt x="3471" y="7042"/>
                    <a:pt x="3394" y="7889"/>
                    <a:pt x="3087" y="9936"/>
                  </a:cubicBezTo>
                  <a:cubicBezTo>
                    <a:pt x="2779" y="11983"/>
                    <a:pt x="2241" y="15230"/>
                    <a:pt x="1895" y="17419"/>
                  </a:cubicBezTo>
                  <a:cubicBezTo>
                    <a:pt x="1549" y="19607"/>
                    <a:pt x="1395" y="20736"/>
                    <a:pt x="1472" y="21019"/>
                  </a:cubicBezTo>
                  <a:cubicBezTo>
                    <a:pt x="1549" y="21301"/>
                    <a:pt x="1857" y="20736"/>
                    <a:pt x="2664" y="19042"/>
                  </a:cubicBezTo>
                  <a:cubicBezTo>
                    <a:pt x="3471" y="17348"/>
                    <a:pt x="4778" y="14525"/>
                    <a:pt x="5739" y="11913"/>
                  </a:cubicBezTo>
                  <a:cubicBezTo>
                    <a:pt x="6699" y="9301"/>
                    <a:pt x="7314" y="6901"/>
                    <a:pt x="7660" y="5207"/>
                  </a:cubicBezTo>
                  <a:cubicBezTo>
                    <a:pt x="8006" y="3513"/>
                    <a:pt x="8083" y="2525"/>
                    <a:pt x="8006" y="2383"/>
                  </a:cubicBezTo>
                  <a:cubicBezTo>
                    <a:pt x="7929" y="2242"/>
                    <a:pt x="7699" y="2948"/>
                    <a:pt x="7468" y="4360"/>
                  </a:cubicBezTo>
                  <a:cubicBezTo>
                    <a:pt x="7237" y="5772"/>
                    <a:pt x="7007" y="7889"/>
                    <a:pt x="6892" y="9301"/>
                  </a:cubicBezTo>
                  <a:cubicBezTo>
                    <a:pt x="6776" y="10713"/>
                    <a:pt x="6776" y="11419"/>
                    <a:pt x="7007" y="11701"/>
                  </a:cubicBezTo>
                  <a:cubicBezTo>
                    <a:pt x="7237" y="11983"/>
                    <a:pt x="7699" y="11842"/>
                    <a:pt x="8198" y="11066"/>
                  </a:cubicBezTo>
                  <a:cubicBezTo>
                    <a:pt x="8698" y="10289"/>
                    <a:pt x="9236" y="8877"/>
                    <a:pt x="9659" y="7819"/>
                  </a:cubicBezTo>
                  <a:cubicBezTo>
                    <a:pt x="10082" y="6760"/>
                    <a:pt x="10389" y="6054"/>
                    <a:pt x="10504" y="6125"/>
                  </a:cubicBezTo>
                  <a:cubicBezTo>
                    <a:pt x="10620" y="6195"/>
                    <a:pt x="10543" y="7042"/>
                    <a:pt x="10543" y="7819"/>
                  </a:cubicBezTo>
                  <a:cubicBezTo>
                    <a:pt x="10543" y="8595"/>
                    <a:pt x="10620" y="9301"/>
                    <a:pt x="10889" y="9725"/>
                  </a:cubicBezTo>
                  <a:cubicBezTo>
                    <a:pt x="11158" y="10148"/>
                    <a:pt x="11619" y="10289"/>
                    <a:pt x="12042" y="10289"/>
                  </a:cubicBezTo>
                  <a:cubicBezTo>
                    <a:pt x="12465" y="10289"/>
                    <a:pt x="12849" y="10148"/>
                    <a:pt x="13310" y="9442"/>
                  </a:cubicBezTo>
                  <a:cubicBezTo>
                    <a:pt x="13771" y="8736"/>
                    <a:pt x="14309" y="7466"/>
                    <a:pt x="14617" y="6477"/>
                  </a:cubicBezTo>
                  <a:cubicBezTo>
                    <a:pt x="14924" y="5489"/>
                    <a:pt x="15001" y="4783"/>
                    <a:pt x="14847" y="4501"/>
                  </a:cubicBezTo>
                  <a:cubicBezTo>
                    <a:pt x="14694" y="4219"/>
                    <a:pt x="14309" y="4360"/>
                    <a:pt x="13887" y="5136"/>
                  </a:cubicBezTo>
                  <a:cubicBezTo>
                    <a:pt x="13464" y="5913"/>
                    <a:pt x="13003" y="7325"/>
                    <a:pt x="12810" y="8525"/>
                  </a:cubicBezTo>
                  <a:cubicBezTo>
                    <a:pt x="12618" y="9725"/>
                    <a:pt x="12695" y="10713"/>
                    <a:pt x="12926" y="11066"/>
                  </a:cubicBezTo>
                  <a:cubicBezTo>
                    <a:pt x="13156" y="11419"/>
                    <a:pt x="13541" y="11136"/>
                    <a:pt x="13848" y="10642"/>
                  </a:cubicBezTo>
                  <a:cubicBezTo>
                    <a:pt x="14156" y="10148"/>
                    <a:pt x="14386" y="9442"/>
                    <a:pt x="14578" y="8736"/>
                  </a:cubicBezTo>
                  <a:cubicBezTo>
                    <a:pt x="14771" y="8030"/>
                    <a:pt x="14924" y="7325"/>
                    <a:pt x="15001" y="7325"/>
                  </a:cubicBezTo>
                  <a:cubicBezTo>
                    <a:pt x="15078" y="7325"/>
                    <a:pt x="15078" y="8030"/>
                    <a:pt x="15193" y="8666"/>
                  </a:cubicBezTo>
                  <a:cubicBezTo>
                    <a:pt x="15309" y="9301"/>
                    <a:pt x="15539" y="9866"/>
                    <a:pt x="15808" y="9936"/>
                  </a:cubicBezTo>
                  <a:cubicBezTo>
                    <a:pt x="16077" y="10007"/>
                    <a:pt x="16385" y="9583"/>
                    <a:pt x="16654" y="8877"/>
                  </a:cubicBezTo>
                  <a:cubicBezTo>
                    <a:pt x="16923" y="8172"/>
                    <a:pt x="17154" y="7183"/>
                    <a:pt x="17423" y="6477"/>
                  </a:cubicBezTo>
                  <a:cubicBezTo>
                    <a:pt x="17692" y="5772"/>
                    <a:pt x="17999" y="5348"/>
                    <a:pt x="18268" y="5419"/>
                  </a:cubicBezTo>
                  <a:cubicBezTo>
                    <a:pt x="18537" y="5489"/>
                    <a:pt x="18768" y="6054"/>
                    <a:pt x="18960" y="6689"/>
                  </a:cubicBezTo>
                  <a:cubicBezTo>
                    <a:pt x="19152" y="7325"/>
                    <a:pt x="19306" y="8030"/>
                    <a:pt x="19383" y="8948"/>
                  </a:cubicBezTo>
                  <a:cubicBezTo>
                    <a:pt x="19460" y="9866"/>
                    <a:pt x="19460" y="10995"/>
                    <a:pt x="19421" y="11207"/>
                  </a:cubicBezTo>
                  <a:cubicBezTo>
                    <a:pt x="19383" y="11419"/>
                    <a:pt x="19306" y="10713"/>
                    <a:pt x="19383" y="9654"/>
                  </a:cubicBezTo>
                  <a:cubicBezTo>
                    <a:pt x="19460" y="8595"/>
                    <a:pt x="19690" y="7183"/>
                    <a:pt x="20075" y="5983"/>
                  </a:cubicBezTo>
                  <a:cubicBezTo>
                    <a:pt x="20459" y="4783"/>
                    <a:pt x="20997" y="3795"/>
                    <a:pt x="21535" y="2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4625025" y="3441969"/>
              <a:ext cx="129929" cy="29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2" fill="norm" stroke="1" extrusionOk="0">
                  <a:moveTo>
                    <a:pt x="13024" y="0"/>
                  </a:moveTo>
                  <a:cubicBezTo>
                    <a:pt x="10237" y="1389"/>
                    <a:pt x="7450" y="2777"/>
                    <a:pt x="5359" y="5246"/>
                  </a:cubicBezTo>
                  <a:cubicBezTo>
                    <a:pt x="3269" y="7714"/>
                    <a:pt x="1875" y="11263"/>
                    <a:pt x="1004" y="13809"/>
                  </a:cubicBezTo>
                  <a:cubicBezTo>
                    <a:pt x="133" y="16354"/>
                    <a:pt x="-215" y="17897"/>
                    <a:pt x="133" y="19054"/>
                  </a:cubicBezTo>
                  <a:cubicBezTo>
                    <a:pt x="482" y="20211"/>
                    <a:pt x="1527" y="20983"/>
                    <a:pt x="3269" y="21291"/>
                  </a:cubicBezTo>
                  <a:cubicBezTo>
                    <a:pt x="5011" y="21600"/>
                    <a:pt x="7450" y="21446"/>
                    <a:pt x="9191" y="20983"/>
                  </a:cubicBezTo>
                  <a:cubicBezTo>
                    <a:pt x="10933" y="20520"/>
                    <a:pt x="11979" y="19749"/>
                    <a:pt x="12327" y="18977"/>
                  </a:cubicBezTo>
                  <a:cubicBezTo>
                    <a:pt x="12675" y="18206"/>
                    <a:pt x="12327" y="17434"/>
                    <a:pt x="10933" y="16740"/>
                  </a:cubicBezTo>
                  <a:cubicBezTo>
                    <a:pt x="9540" y="16046"/>
                    <a:pt x="7101" y="15429"/>
                    <a:pt x="5011" y="14966"/>
                  </a:cubicBezTo>
                  <a:cubicBezTo>
                    <a:pt x="2920" y="14503"/>
                    <a:pt x="1179" y="14194"/>
                    <a:pt x="1004" y="13809"/>
                  </a:cubicBezTo>
                  <a:cubicBezTo>
                    <a:pt x="830" y="13423"/>
                    <a:pt x="2224" y="12960"/>
                    <a:pt x="3966" y="12574"/>
                  </a:cubicBezTo>
                  <a:cubicBezTo>
                    <a:pt x="5708" y="12189"/>
                    <a:pt x="7798" y="11880"/>
                    <a:pt x="10237" y="12111"/>
                  </a:cubicBezTo>
                  <a:cubicBezTo>
                    <a:pt x="12675" y="12343"/>
                    <a:pt x="15462" y="13114"/>
                    <a:pt x="16856" y="13963"/>
                  </a:cubicBezTo>
                  <a:cubicBezTo>
                    <a:pt x="18250" y="14811"/>
                    <a:pt x="18250" y="15737"/>
                    <a:pt x="18250" y="16586"/>
                  </a:cubicBezTo>
                  <a:cubicBezTo>
                    <a:pt x="18250" y="17434"/>
                    <a:pt x="18250" y="18206"/>
                    <a:pt x="18250" y="18206"/>
                  </a:cubicBezTo>
                  <a:cubicBezTo>
                    <a:pt x="18250" y="18206"/>
                    <a:pt x="18250" y="17434"/>
                    <a:pt x="18772" y="15969"/>
                  </a:cubicBezTo>
                  <a:cubicBezTo>
                    <a:pt x="19295" y="14503"/>
                    <a:pt x="20340" y="12343"/>
                    <a:pt x="21385" y="1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4799403" y="3426004"/>
              <a:ext cx="49793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28" fill="norm" stroke="1" extrusionOk="0">
                  <a:moveTo>
                    <a:pt x="13500" y="1189"/>
                  </a:moveTo>
                  <a:cubicBezTo>
                    <a:pt x="16200" y="559"/>
                    <a:pt x="18900" y="-72"/>
                    <a:pt x="20250" y="7"/>
                  </a:cubicBezTo>
                  <a:cubicBezTo>
                    <a:pt x="21600" y="86"/>
                    <a:pt x="21600" y="874"/>
                    <a:pt x="19350" y="3160"/>
                  </a:cubicBezTo>
                  <a:cubicBezTo>
                    <a:pt x="17100" y="5446"/>
                    <a:pt x="12600" y="9230"/>
                    <a:pt x="9000" y="12541"/>
                  </a:cubicBezTo>
                  <a:cubicBezTo>
                    <a:pt x="5400" y="15852"/>
                    <a:pt x="2700" y="18690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845590" y="3567093"/>
              <a:ext cx="112564" cy="14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938" fill="norm" stroke="1" extrusionOk="0">
                  <a:moveTo>
                    <a:pt x="6872" y="9668"/>
                  </a:moveTo>
                  <a:cubicBezTo>
                    <a:pt x="8872" y="9355"/>
                    <a:pt x="10872" y="9042"/>
                    <a:pt x="12672" y="8103"/>
                  </a:cubicBezTo>
                  <a:cubicBezTo>
                    <a:pt x="14472" y="7164"/>
                    <a:pt x="16072" y="5599"/>
                    <a:pt x="16672" y="4034"/>
                  </a:cubicBezTo>
                  <a:cubicBezTo>
                    <a:pt x="17272" y="2468"/>
                    <a:pt x="16872" y="903"/>
                    <a:pt x="15672" y="277"/>
                  </a:cubicBezTo>
                  <a:cubicBezTo>
                    <a:pt x="14472" y="-349"/>
                    <a:pt x="12472" y="-36"/>
                    <a:pt x="9672" y="2468"/>
                  </a:cubicBezTo>
                  <a:cubicBezTo>
                    <a:pt x="6872" y="4973"/>
                    <a:pt x="3272" y="9668"/>
                    <a:pt x="1472" y="12955"/>
                  </a:cubicBezTo>
                  <a:cubicBezTo>
                    <a:pt x="-328" y="16242"/>
                    <a:pt x="-328" y="18121"/>
                    <a:pt x="672" y="19373"/>
                  </a:cubicBezTo>
                  <a:cubicBezTo>
                    <a:pt x="1672" y="20625"/>
                    <a:pt x="3672" y="21251"/>
                    <a:pt x="7272" y="20781"/>
                  </a:cubicBezTo>
                  <a:cubicBezTo>
                    <a:pt x="10872" y="20312"/>
                    <a:pt x="16072" y="18747"/>
                    <a:pt x="21272" y="17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5040703" y="3391169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5091503" y="337846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5135953" y="366421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5764603" y="3619769"/>
              <a:ext cx="450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7" y="19440"/>
                    <a:pt x="5273" y="17280"/>
                    <a:pt x="8214" y="15120"/>
                  </a:cubicBezTo>
                  <a:cubicBezTo>
                    <a:pt x="11155" y="12960"/>
                    <a:pt x="14400" y="10800"/>
                    <a:pt x="16682" y="8280"/>
                  </a:cubicBezTo>
                  <a:cubicBezTo>
                    <a:pt x="18963" y="5760"/>
                    <a:pt x="2028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6080971" y="3575319"/>
              <a:ext cx="113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600" fill="norm" stroke="1" extrusionOk="0">
                  <a:moveTo>
                    <a:pt x="9298" y="0"/>
                  </a:moveTo>
                  <a:cubicBezTo>
                    <a:pt x="7403" y="0"/>
                    <a:pt x="5508" y="0"/>
                    <a:pt x="3613" y="0"/>
                  </a:cubicBezTo>
                  <a:cubicBezTo>
                    <a:pt x="1719" y="0"/>
                    <a:pt x="-176" y="0"/>
                    <a:pt x="13" y="116"/>
                  </a:cubicBezTo>
                  <a:cubicBezTo>
                    <a:pt x="203" y="232"/>
                    <a:pt x="2477" y="465"/>
                    <a:pt x="5887" y="1394"/>
                  </a:cubicBezTo>
                  <a:cubicBezTo>
                    <a:pt x="9298" y="2323"/>
                    <a:pt x="13845" y="3948"/>
                    <a:pt x="16877" y="6155"/>
                  </a:cubicBezTo>
                  <a:cubicBezTo>
                    <a:pt x="19908" y="8361"/>
                    <a:pt x="21424" y="11148"/>
                    <a:pt x="19529" y="13819"/>
                  </a:cubicBezTo>
                  <a:cubicBezTo>
                    <a:pt x="17635" y="16490"/>
                    <a:pt x="12329" y="19045"/>
                    <a:pt x="7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6638225" y="3343673"/>
              <a:ext cx="155079" cy="51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76" fill="norm" stroke="1" extrusionOk="0">
                  <a:moveTo>
                    <a:pt x="21385" y="2749"/>
                  </a:moveTo>
                  <a:cubicBezTo>
                    <a:pt x="19926" y="1875"/>
                    <a:pt x="18466" y="1000"/>
                    <a:pt x="16861" y="476"/>
                  </a:cubicBezTo>
                  <a:cubicBezTo>
                    <a:pt x="15255" y="-49"/>
                    <a:pt x="13504" y="-224"/>
                    <a:pt x="10877" y="388"/>
                  </a:cubicBezTo>
                  <a:cubicBezTo>
                    <a:pt x="8250" y="1000"/>
                    <a:pt x="4747" y="2399"/>
                    <a:pt x="2996" y="3624"/>
                  </a:cubicBezTo>
                  <a:cubicBezTo>
                    <a:pt x="1244" y="4848"/>
                    <a:pt x="1244" y="5897"/>
                    <a:pt x="2412" y="6685"/>
                  </a:cubicBezTo>
                  <a:cubicBezTo>
                    <a:pt x="3580" y="7472"/>
                    <a:pt x="5915" y="7996"/>
                    <a:pt x="7958" y="8346"/>
                  </a:cubicBezTo>
                  <a:cubicBezTo>
                    <a:pt x="10001" y="8696"/>
                    <a:pt x="11753" y="8871"/>
                    <a:pt x="13066" y="9133"/>
                  </a:cubicBezTo>
                  <a:cubicBezTo>
                    <a:pt x="14380" y="9395"/>
                    <a:pt x="15255" y="9745"/>
                    <a:pt x="15255" y="10139"/>
                  </a:cubicBezTo>
                  <a:cubicBezTo>
                    <a:pt x="15255" y="10532"/>
                    <a:pt x="14380" y="10970"/>
                    <a:pt x="12628" y="11494"/>
                  </a:cubicBezTo>
                  <a:cubicBezTo>
                    <a:pt x="10877" y="12019"/>
                    <a:pt x="8250" y="12631"/>
                    <a:pt x="6207" y="13724"/>
                  </a:cubicBezTo>
                  <a:cubicBezTo>
                    <a:pt x="4163" y="14817"/>
                    <a:pt x="2704" y="16391"/>
                    <a:pt x="1828" y="17397"/>
                  </a:cubicBezTo>
                  <a:cubicBezTo>
                    <a:pt x="953" y="18403"/>
                    <a:pt x="661" y="18840"/>
                    <a:pt x="369" y="19277"/>
                  </a:cubicBezTo>
                  <a:cubicBezTo>
                    <a:pt x="77" y="19714"/>
                    <a:pt x="-215" y="20152"/>
                    <a:pt x="223" y="20502"/>
                  </a:cubicBezTo>
                  <a:cubicBezTo>
                    <a:pt x="661" y="20851"/>
                    <a:pt x="1828" y="21114"/>
                    <a:pt x="5185" y="21245"/>
                  </a:cubicBezTo>
                  <a:cubicBezTo>
                    <a:pt x="8542" y="21376"/>
                    <a:pt x="14088" y="21376"/>
                    <a:pt x="19634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6939882" y="3482575"/>
              <a:ext cx="183622" cy="32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300" fill="norm" stroke="1" extrusionOk="0">
                  <a:moveTo>
                    <a:pt x="14182" y="3552"/>
                  </a:moveTo>
                  <a:cubicBezTo>
                    <a:pt x="13470" y="2864"/>
                    <a:pt x="12758" y="2176"/>
                    <a:pt x="11690" y="1832"/>
                  </a:cubicBezTo>
                  <a:cubicBezTo>
                    <a:pt x="10622" y="1489"/>
                    <a:pt x="9198" y="1489"/>
                    <a:pt x="7180" y="3071"/>
                  </a:cubicBezTo>
                  <a:cubicBezTo>
                    <a:pt x="5163" y="4653"/>
                    <a:pt x="2552" y="7817"/>
                    <a:pt x="1128" y="10087"/>
                  </a:cubicBezTo>
                  <a:cubicBezTo>
                    <a:pt x="-297" y="12357"/>
                    <a:pt x="-534" y="13733"/>
                    <a:pt x="1365" y="14971"/>
                  </a:cubicBezTo>
                  <a:cubicBezTo>
                    <a:pt x="3264" y="16210"/>
                    <a:pt x="7299" y="17310"/>
                    <a:pt x="10978" y="17035"/>
                  </a:cubicBezTo>
                  <a:cubicBezTo>
                    <a:pt x="14657" y="16760"/>
                    <a:pt x="17980" y="15109"/>
                    <a:pt x="19523" y="12220"/>
                  </a:cubicBezTo>
                  <a:cubicBezTo>
                    <a:pt x="21066" y="9331"/>
                    <a:pt x="20829" y="5203"/>
                    <a:pt x="19404" y="2796"/>
                  </a:cubicBezTo>
                  <a:cubicBezTo>
                    <a:pt x="17980" y="388"/>
                    <a:pt x="15369" y="-300"/>
                    <a:pt x="12402" y="113"/>
                  </a:cubicBezTo>
                  <a:cubicBezTo>
                    <a:pt x="9435" y="525"/>
                    <a:pt x="6112" y="2039"/>
                    <a:pt x="4807" y="3690"/>
                  </a:cubicBezTo>
                  <a:cubicBezTo>
                    <a:pt x="3501" y="5341"/>
                    <a:pt x="4213" y="7129"/>
                    <a:pt x="6468" y="9055"/>
                  </a:cubicBezTo>
                  <a:cubicBezTo>
                    <a:pt x="8723" y="10982"/>
                    <a:pt x="12521" y="13045"/>
                    <a:pt x="15132" y="15109"/>
                  </a:cubicBezTo>
                  <a:cubicBezTo>
                    <a:pt x="17743" y="17173"/>
                    <a:pt x="19167" y="19236"/>
                    <a:pt x="20591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7269553" y="375946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7371153" y="3791219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7706127" y="3488971"/>
              <a:ext cx="222144" cy="34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42" fill="norm" stroke="1" extrusionOk="0">
                  <a:moveTo>
                    <a:pt x="12632" y="4555"/>
                  </a:moveTo>
                  <a:cubicBezTo>
                    <a:pt x="13028" y="3769"/>
                    <a:pt x="13424" y="2984"/>
                    <a:pt x="13722" y="2198"/>
                  </a:cubicBezTo>
                  <a:cubicBezTo>
                    <a:pt x="14019" y="1413"/>
                    <a:pt x="14217" y="627"/>
                    <a:pt x="13821" y="235"/>
                  </a:cubicBezTo>
                  <a:cubicBezTo>
                    <a:pt x="13424" y="-158"/>
                    <a:pt x="12434" y="-158"/>
                    <a:pt x="10650" y="1020"/>
                  </a:cubicBezTo>
                  <a:cubicBezTo>
                    <a:pt x="8867" y="2198"/>
                    <a:pt x="6290" y="4555"/>
                    <a:pt x="4309" y="7631"/>
                  </a:cubicBezTo>
                  <a:cubicBezTo>
                    <a:pt x="2327" y="10707"/>
                    <a:pt x="940" y="14504"/>
                    <a:pt x="345" y="16795"/>
                  </a:cubicBezTo>
                  <a:cubicBezTo>
                    <a:pt x="-249" y="19086"/>
                    <a:pt x="-51" y="19871"/>
                    <a:pt x="742" y="20329"/>
                  </a:cubicBezTo>
                  <a:cubicBezTo>
                    <a:pt x="1534" y="20787"/>
                    <a:pt x="2922" y="20918"/>
                    <a:pt x="5201" y="20460"/>
                  </a:cubicBezTo>
                  <a:cubicBezTo>
                    <a:pt x="7479" y="20002"/>
                    <a:pt x="10650" y="18955"/>
                    <a:pt x="13623" y="16926"/>
                  </a:cubicBezTo>
                  <a:cubicBezTo>
                    <a:pt x="16595" y="14897"/>
                    <a:pt x="19369" y="11886"/>
                    <a:pt x="20360" y="9071"/>
                  </a:cubicBezTo>
                  <a:cubicBezTo>
                    <a:pt x="21351" y="6257"/>
                    <a:pt x="20558" y="3638"/>
                    <a:pt x="18973" y="2133"/>
                  </a:cubicBezTo>
                  <a:cubicBezTo>
                    <a:pt x="17388" y="627"/>
                    <a:pt x="15010" y="235"/>
                    <a:pt x="12731" y="889"/>
                  </a:cubicBezTo>
                  <a:cubicBezTo>
                    <a:pt x="10452" y="1544"/>
                    <a:pt x="8272" y="3246"/>
                    <a:pt x="7678" y="5667"/>
                  </a:cubicBezTo>
                  <a:cubicBezTo>
                    <a:pt x="7083" y="8089"/>
                    <a:pt x="8074" y="11231"/>
                    <a:pt x="9461" y="13915"/>
                  </a:cubicBezTo>
                  <a:cubicBezTo>
                    <a:pt x="10848" y="16598"/>
                    <a:pt x="12632" y="18824"/>
                    <a:pt x="13920" y="20002"/>
                  </a:cubicBezTo>
                  <a:cubicBezTo>
                    <a:pt x="15208" y="21180"/>
                    <a:pt x="16001" y="21311"/>
                    <a:pt x="16793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993453" y="3754871"/>
              <a:ext cx="127001" cy="16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3094"/>
                  </a:moveTo>
                  <a:cubicBezTo>
                    <a:pt x="1080" y="1986"/>
                    <a:pt x="2160" y="879"/>
                    <a:pt x="3600" y="325"/>
                  </a:cubicBezTo>
                  <a:cubicBezTo>
                    <a:pt x="5040" y="-229"/>
                    <a:pt x="6840" y="-229"/>
                    <a:pt x="8640" y="1571"/>
                  </a:cubicBezTo>
                  <a:cubicBezTo>
                    <a:pt x="10440" y="3371"/>
                    <a:pt x="12240" y="6971"/>
                    <a:pt x="12420" y="9602"/>
                  </a:cubicBezTo>
                  <a:cubicBezTo>
                    <a:pt x="12600" y="12233"/>
                    <a:pt x="11160" y="13894"/>
                    <a:pt x="9900" y="15279"/>
                  </a:cubicBezTo>
                  <a:cubicBezTo>
                    <a:pt x="8640" y="16663"/>
                    <a:pt x="7560" y="17771"/>
                    <a:pt x="7560" y="18879"/>
                  </a:cubicBezTo>
                  <a:cubicBezTo>
                    <a:pt x="7560" y="19986"/>
                    <a:pt x="8640" y="21094"/>
                    <a:pt x="11160" y="21233"/>
                  </a:cubicBezTo>
                  <a:cubicBezTo>
                    <a:pt x="13680" y="21371"/>
                    <a:pt x="17640" y="20540"/>
                    <a:pt x="2160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190303" y="3892819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8645345" y="3571146"/>
              <a:ext cx="234361" cy="31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52" fill="norm" stroke="1" extrusionOk="0">
                  <a:moveTo>
                    <a:pt x="17814" y="2012"/>
                  </a:moveTo>
                  <a:cubicBezTo>
                    <a:pt x="17625" y="1292"/>
                    <a:pt x="17435" y="572"/>
                    <a:pt x="16677" y="212"/>
                  </a:cubicBezTo>
                  <a:cubicBezTo>
                    <a:pt x="15919" y="-148"/>
                    <a:pt x="14593" y="-148"/>
                    <a:pt x="12130" y="1004"/>
                  </a:cubicBezTo>
                  <a:cubicBezTo>
                    <a:pt x="9667" y="2156"/>
                    <a:pt x="6067" y="4460"/>
                    <a:pt x="3793" y="7052"/>
                  </a:cubicBezTo>
                  <a:cubicBezTo>
                    <a:pt x="1519" y="9644"/>
                    <a:pt x="572" y="12524"/>
                    <a:pt x="193" y="14324"/>
                  </a:cubicBezTo>
                  <a:cubicBezTo>
                    <a:pt x="-186" y="16124"/>
                    <a:pt x="3" y="16844"/>
                    <a:pt x="667" y="17420"/>
                  </a:cubicBezTo>
                  <a:cubicBezTo>
                    <a:pt x="1330" y="17996"/>
                    <a:pt x="2467" y="18428"/>
                    <a:pt x="4930" y="18212"/>
                  </a:cubicBezTo>
                  <a:cubicBezTo>
                    <a:pt x="7393" y="17996"/>
                    <a:pt x="11182" y="17132"/>
                    <a:pt x="14214" y="15332"/>
                  </a:cubicBezTo>
                  <a:cubicBezTo>
                    <a:pt x="17246" y="13532"/>
                    <a:pt x="19519" y="10796"/>
                    <a:pt x="20467" y="8204"/>
                  </a:cubicBezTo>
                  <a:cubicBezTo>
                    <a:pt x="21414" y="5612"/>
                    <a:pt x="21035" y="3164"/>
                    <a:pt x="19425" y="1724"/>
                  </a:cubicBezTo>
                  <a:cubicBezTo>
                    <a:pt x="17814" y="284"/>
                    <a:pt x="14972" y="-148"/>
                    <a:pt x="12414" y="1004"/>
                  </a:cubicBezTo>
                  <a:cubicBezTo>
                    <a:pt x="9856" y="2156"/>
                    <a:pt x="7582" y="4892"/>
                    <a:pt x="6635" y="7772"/>
                  </a:cubicBezTo>
                  <a:cubicBezTo>
                    <a:pt x="5688" y="10652"/>
                    <a:pt x="6067" y="13676"/>
                    <a:pt x="7772" y="15980"/>
                  </a:cubicBezTo>
                  <a:cubicBezTo>
                    <a:pt x="9477" y="18284"/>
                    <a:pt x="12509" y="19868"/>
                    <a:pt x="1554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8914203" y="3818321"/>
              <a:ext cx="56300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77" fill="norm" stroke="1" extrusionOk="0">
                  <a:moveTo>
                    <a:pt x="0" y="1439"/>
                  </a:moveTo>
                  <a:cubicBezTo>
                    <a:pt x="3200" y="608"/>
                    <a:pt x="6400" y="-223"/>
                    <a:pt x="8800" y="54"/>
                  </a:cubicBezTo>
                  <a:cubicBezTo>
                    <a:pt x="11200" y="331"/>
                    <a:pt x="12800" y="1715"/>
                    <a:pt x="12400" y="3377"/>
                  </a:cubicBezTo>
                  <a:cubicBezTo>
                    <a:pt x="12000" y="5039"/>
                    <a:pt x="9600" y="6977"/>
                    <a:pt x="10800" y="8362"/>
                  </a:cubicBezTo>
                  <a:cubicBezTo>
                    <a:pt x="12000" y="9746"/>
                    <a:pt x="16800" y="10577"/>
                    <a:pt x="19200" y="11823"/>
                  </a:cubicBezTo>
                  <a:cubicBezTo>
                    <a:pt x="21600" y="13069"/>
                    <a:pt x="21600" y="14731"/>
                    <a:pt x="20800" y="16254"/>
                  </a:cubicBezTo>
                  <a:cubicBezTo>
                    <a:pt x="20000" y="17777"/>
                    <a:pt x="18400" y="19162"/>
                    <a:pt x="14800" y="19992"/>
                  </a:cubicBezTo>
                  <a:cubicBezTo>
                    <a:pt x="11200" y="20823"/>
                    <a:pt x="5600" y="21100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9053903" y="3485208"/>
              <a:ext cx="176150" cy="49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61" fill="norm" stroke="1" extrusionOk="0">
                  <a:moveTo>
                    <a:pt x="13886" y="604"/>
                  </a:moveTo>
                  <a:cubicBezTo>
                    <a:pt x="15171" y="329"/>
                    <a:pt x="16457" y="53"/>
                    <a:pt x="17743" y="7"/>
                  </a:cubicBezTo>
                  <a:cubicBezTo>
                    <a:pt x="19029" y="-39"/>
                    <a:pt x="20314" y="145"/>
                    <a:pt x="20957" y="834"/>
                  </a:cubicBezTo>
                  <a:cubicBezTo>
                    <a:pt x="21600" y="1524"/>
                    <a:pt x="21600" y="2718"/>
                    <a:pt x="20571" y="4097"/>
                  </a:cubicBezTo>
                  <a:cubicBezTo>
                    <a:pt x="19543" y="5476"/>
                    <a:pt x="17486" y="7038"/>
                    <a:pt x="15943" y="8004"/>
                  </a:cubicBezTo>
                  <a:cubicBezTo>
                    <a:pt x="14400" y="8969"/>
                    <a:pt x="13371" y="9336"/>
                    <a:pt x="13500" y="10118"/>
                  </a:cubicBezTo>
                  <a:cubicBezTo>
                    <a:pt x="13629" y="10899"/>
                    <a:pt x="14914" y="12094"/>
                    <a:pt x="15557" y="13472"/>
                  </a:cubicBezTo>
                  <a:cubicBezTo>
                    <a:pt x="16200" y="14851"/>
                    <a:pt x="16200" y="16414"/>
                    <a:pt x="15557" y="17609"/>
                  </a:cubicBezTo>
                  <a:cubicBezTo>
                    <a:pt x="14914" y="18804"/>
                    <a:pt x="13629" y="19631"/>
                    <a:pt x="10929" y="20228"/>
                  </a:cubicBezTo>
                  <a:cubicBezTo>
                    <a:pt x="8229" y="20826"/>
                    <a:pt x="4114" y="21193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6977453" y="4019819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720"/>
                    <a:pt x="18720" y="7440"/>
                    <a:pt x="15120" y="11040"/>
                  </a:cubicBezTo>
                  <a:cubicBezTo>
                    <a:pt x="11520" y="14640"/>
                    <a:pt x="5760" y="18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6894903" y="4350019"/>
              <a:ext cx="139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71"/>
                    <a:pt x="0" y="5143"/>
                    <a:pt x="3600" y="8743"/>
                  </a:cubicBezTo>
                  <a:cubicBezTo>
                    <a:pt x="7200" y="12343"/>
                    <a:pt x="144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6983803" y="4380109"/>
              <a:ext cx="120651" cy="7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21600" y="484"/>
                  </a:moveTo>
                  <a:cubicBezTo>
                    <a:pt x="17811" y="-133"/>
                    <a:pt x="14021" y="-750"/>
                    <a:pt x="10421" y="2644"/>
                  </a:cubicBezTo>
                  <a:cubicBezTo>
                    <a:pt x="6821" y="6039"/>
                    <a:pt x="3411" y="13444"/>
                    <a:pt x="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6530141" y="4672152"/>
              <a:ext cx="176526" cy="51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55" fill="norm" stroke="1" extrusionOk="0">
                  <a:moveTo>
                    <a:pt x="20921" y="1389"/>
                  </a:moveTo>
                  <a:cubicBezTo>
                    <a:pt x="21175" y="950"/>
                    <a:pt x="21429" y="511"/>
                    <a:pt x="20794" y="247"/>
                  </a:cubicBezTo>
                  <a:cubicBezTo>
                    <a:pt x="20158" y="-16"/>
                    <a:pt x="18634" y="-104"/>
                    <a:pt x="16728" y="159"/>
                  </a:cubicBezTo>
                  <a:cubicBezTo>
                    <a:pt x="14822" y="423"/>
                    <a:pt x="12535" y="1037"/>
                    <a:pt x="9740" y="2662"/>
                  </a:cubicBezTo>
                  <a:cubicBezTo>
                    <a:pt x="6944" y="4286"/>
                    <a:pt x="3641" y="6920"/>
                    <a:pt x="1862" y="9642"/>
                  </a:cubicBezTo>
                  <a:cubicBezTo>
                    <a:pt x="83" y="12364"/>
                    <a:pt x="-171" y="15174"/>
                    <a:pt x="83" y="17018"/>
                  </a:cubicBezTo>
                  <a:cubicBezTo>
                    <a:pt x="337" y="18862"/>
                    <a:pt x="1100" y="19740"/>
                    <a:pt x="2878" y="20398"/>
                  </a:cubicBezTo>
                  <a:cubicBezTo>
                    <a:pt x="4657" y="21057"/>
                    <a:pt x="7453" y="21496"/>
                    <a:pt x="9231" y="21452"/>
                  </a:cubicBezTo>
                  <a:cubicBezTo>
                    <a:pt x="11010" y="21408"/>
                    <a:pt x="11773" y="20881"/>
                    <a:pt x="12535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6856803" y="469291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6698053" y="4915169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719" y="3600"/>
                  </a:cubicBezTo>
                  <a:cubicBezTo>
                    <a:pt x="17319" y="0"/>
                    <a:pt x="194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6753086" y="4959619"/>
              <a:ext cx="122768" cy="1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2662" y="0"/>
                  </a:moveTo>
                  <a:cubicBezTo>
                    <a:pt x="9683" y="5009"/>
                    <a:pt x="6703" y="10017"/>
                    <a:pt x="4283" y="13617"/>
                  </a:cubicBezTo>
                  <a:cubicBezTo>
                    <a:pt x="1862" y="17217"/>
                    <a:pt x="0" y="19409"/>
                    <a:pt x="0" y="20504"/>
                  </a:cubicBezTo>
                  <a:cubicBezTo>
                    <a:pt x="0" y="21600"/>
                    <a:pt x="1862" y="21600"/>
                    <a:pt x="5772" y="20817"/>
                  </a:cubicBezTo>
                  <a:cubicBezTo>
                    <a:pt x="9683" y="20035"/>
                    <a:pt x="15641" y="18470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6856803" y="505486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7002853" y="4807219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3744"/>
                    <a:pt x="10611" y="7488"/>
                    <a:pt x="14211" y="11088"/>
                  </a:cubicBezTo>
                  <a:cubicBezTo>
                    <a:pt x="17811" y="14688"/>
                    <a:pt x="19705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7066353" y="4813569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3771"/>
                    <a:pt x="8509" y="7543"/>
                    <a:pt x="4909" y="11143"/>
                  </a:cubicBezTo>
                  <a:cubicBezTo>
                    <a:pt x="1309" y="14743"/>
                    <a:pt x="655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7219458" y="4731019"/>
              <a:ext cx="3739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914"/>
                    <a:pt x="4168" y="11829"/>
                    <a:pt x="1326" y="15429"/>
                  </a:cubicBezTo>
                  <a:cubicBezTo>
                    <a:pt x="-1516" y="19029"/>
                    <a:pt x="758" y="20314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7302311" y="4784190"/>
              <a:ext cx="73076" cy="8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36" fill="norm" stroke="1" extrusionOk="0">
                  <a:moveTo>
                    <a:pt x="14517" y="5341"/>
                  </a:moveTo>
                  <a:cubicBezTo>
                    <a:pt x="11432" y="4850"/>
                    <a:pt x="8346" y="4359"/>
                    <a:pt x="5877" y="5095"/>
                  </a:cubicBezTo>
                  <a:cubicBezTo>
                    <a:pt x="3409" y="5832"/>
                    <a:pt x="1557" y="7795"/>
                    <a:pt x="632" y="10495"/>
                  </a:cubicBezTo>
                  <a:cubicBezTo>
                    <a:pt x="-294" y="13195"/>
                    <a:pt x="-294" y="16632"/>
                    <a:pt x="1249" y="18595"/>
                  </a:cubicBezTo>
                  <a:cubicBezTo>
                    <a:pt x="2792" y="20559"/>
                    <a:pt x="5877" y="21050"/>
                    <a:pt x="8655" y="20559"/>
                  </a:cubicBezTo>
                  <a:cubicBezTo>
                    <a:pt x="11432" y="20068"/>
                    <a:pt x="13900" y="18595"/>
                    <a:pt x="16369" y="15405"/>
                  </a:cubicBezTo>
                  <a:cubicBezTo>
                    <a:pt x="18837" y="12214"/>
                    <a:pt x="21306" y="7305"/>
                    <a:pt x="21306" y="4114"/>
                  </a:cubicBezTo>
                  <a:cubicBezTo>
                    <a:pt x="21306" y="923"/>
                    <a:pt x="18837" y="-550"/>
                    <a:pt x="17912" y="186"/>
                  </a:cubicBezTo>
                  <a:cubicBezTo>
                    <a:pt x="16986" y="923"/>
                    <a:pt x="17603" y="3868"/>
                    <a:pt x="18220" y="6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7419436" y="4769098"/>
              <a:ext cx="81177" cy="9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0682" fill="norm" stroke="1" extrusionOk="0">
                  <a:moveTo>
                    <a:pt x="11982" y="5405"/>
                  </a:moveTo>
                  <a:cubicBezTo>
                    <a:pt x="12522" y="3155"/>
                    <a:pt x="13062" y="905"/>
                    <a:pt x="11982" y="230"/>
                  </a:cubicBezTo>
                  <a:cubicBezTo>
                    <a:pt x="10902" y="-445"/>
                    <a:pt x="8202" y="455"/>
                    <a:pt x="5772" y="1805"/>
                  </a:cubicBezTo>
                  <a:cubicBezTo>
                    <a:pt x="3342" y="3155"/>
                    <a:pt x="1182" y="4955"/>
                    <a:pt x="372" y="8105"/>
                  </a:cubicBezTo>
                  <a:cubicBezTo>
                    <a:pt x="-438" y="11255"/>
                    <a:pt x="102" y="15755"/>
                    <a:pt x="1722" y="18230"/>
                  </a:cubicBezTo>
                  <a:cubicBezTo>
                    <a:pt x="3342" y="20705"/>
                    <a:pt x="6042" y="21155"/>
                    <a:pt x="9282" y="20255"/>
                  </a:cubicBezTo>
                  <a:cubicBezTo>
                    <a:pt x="12522" y="19355"/>
                    <a:pt x="16302" y="17105"/>
                    <a:pt x="18462" y="14630"/>
                  </a:cubicBezTo>
                  <a:cubicBezTo>
                    <a:pt x="20622" y="12155"/>
                    <a:pt x="21162" y="9455"/>
                    <a:pt x="20352" y="7430"/>
                  </a:cubicBezTo>
                  <a:cubicBezTo>
                    <a:pt x="19542" y="5405"/>
                    <a:pt x="17382" y="4055"/>
                    <a:pt x="15222" y="2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7441003" y="4753742"/>
              <a:ext cx="159345" cy="45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27" fill="norm" stroke="1" extrusionOk="0">
                  <a:moveTo>
                    <a:pt x="12623" y="126"/>
                  </a:moveTo>
                  <a:cubicBezTo>
                    <a:pt x="14026" y="27"/>
                    <a:pt x="15429" y="-73"/>
                    <a:pt x="16551" y="76"/>
                  </a:cubicBezTo>
                  <a:cubicBezTo>
                    <a:pt x="17673" y="226"/>
                    <a:pt x="18514" y="624"/>
                    <a:pt x="19496" y="2216"/>
                  </a:cubicBezTo>
                  <a:cubicBezTo>
                    <a:pt x="20478" y="3809"/>
                    <a:pt x="21600" y="6596"/>
                    <a:pt x="20899" y="9333"/>
                  </a:cubicBezTo>
                  <a:cubicBezTo>
                    <a:pt x="20197" y="12071"/>
                    <a:pt x="17673" y="14758"/>
                    <a:pt x="14727" y="16749"/>
                  </a:cubicBezTo>
                  <a:cubicBezTo>
                    <a:pt x="11782" y="18740"/>
                    <a:pt x="8416" y="20034"/>
                    <a:pt x="6031" y="20731"/>
                  </a:cubicBezTo>
                  <a:cubicBezTo>
                    <a:pt x="3647" y="21427"/>
                    <a:pt x="2244" y="21527"/>
                    <a:pt x="1403" y="21527"/>
                  </a:cubicBezTo>
                  <a:cubicBezTo>
                    <a:pt x="561" y="21527"/>
                    <a:pt x="281" y="21427"/>
                    <a:pt x="0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7959259" y="4088452"/>
              <a:ext cx="303339" cy="86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78" fill="norm" stroke="1" extrusionOk="0">
                  <a:moveTo>
                    <a:pt x="172" y="1298"/>
                  </a:moveTo>
                  <a:cubicBezTo>
                    <a:pt x="23" y="929"/>
                    <a:pt x="-126" y="559"/>
                    <a:pt x="172" y="321"/>
                  </a:cubicBezTo>
                  <a:cubicBezTo>
                    <a:pt x="470" y="84"/>
                    <a:pt x="1215" y="-22"/>
                    <a:pt x="1960" y="4"/>
                  </a:cubicBezTo>
                  <a:cubicBezTo>
                    <a:pt x="2704" y="31"/>
                    <a:pt x="3449" y="189"/>
                    <a:pt x="4790" y="955"/>
                  </a:cubicBezTo>
                  <a:cubicBezTo>
                    <a:pt x="6131" y="1721"/>
                    <a:pt x="8067" y="3094"/>
                    <a:pt x="9855" y="4625"/>
                  </a:cubicBezTo>
                  <a:cubicBezTo>
                    <a:pt x="11642" y="6157"/>
                    <a:pt x="13281" y="7847"/>
                    <a:pt x="14845" y="9643"/>
                  </a:cubicBezTo>
                  <a:cubicBezTo>
                    <a:pt x="16409" y="11438"/>
                    <a:pt x="17899" y="13339"/>
                    <a:pt x="19016" y="15135"/>
                  </a:cubicBezTo>
                  <a:cubicBezTo>
                    <a:pt x="20133" y="16931"/>
                    <a:pt x="20878" y="18621"/>
                    <a:pt x="21176" y="19677"/>
                  </a:cubicBezTo>
                  <a:cubicBezTo>
                    <a:pt x="21474" y="20733"/>
                    <a:pt x="21325" y="21156"/>
                    <a:pt x="21176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8171253" y="4826269"/>
              <a:ext cx="114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258742" y="4864369"/>
              <a:ext cx="10301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1024" y="0"/>
                  </a:moveTo>
                  <a:cubicBezTo>
                    <a:pt x="13680" y="5184"/>
                    <a:pt x="6336" y="10368"/>
                    <a:pt x="2880" y="13968"/>
                  </a:cubicBezTo>
                  <a:cubicBezTo>
                    <a:pt x="-576" y="17568"/>
                    <a:pt x="-144" y="19584"/>
                    <a:pt x="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113465" y="5177850"/>
              <a:ext cx="102239" cy="2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402" fill="norm" stroke="1" extrusionOk="0">
                  <a:moveTo>
                    <a:pt x="20457" y="882"/>
                  </a:moveTo>
                  <a:cubicBezTo>
                    <a:pt x="18763" y="342"/>
                    <a:pt x="17069" y="-198"/>
                    <a:pt x="13257" y="72"/>
                  </a:cubicBezTo>
                  <a:cubicBezTo>
                    <a:pt x="9445" y="342"/>
                    <a:pt x="3516" y="1422"/>
                    <a:pt x="1186" y="2952"/>
                  </a:cubicBezTo>
                  <a:cubicBezTo>
                    <a:pt x="-1143" y="4482"/>
                    <a:pt x="128" y="6462"/>
                    <a:pt x="3516" y="9072"/>
                  </a:cubicBezTo>
                  <a:cubicBezTo>
                    <a:pt x="6904" y="11682"/>
                    <a:pt x="12410" y="14922"/>
                    <a:pt x="14739" y="16992"/>
                  </a:cubicBezTo>
                  <a:cubicBezTo>
                    <a:pt x="17069" y="19062"/>
                    <a:pt x="16222" y="19962"/>
                    <a:pt x="14739" y="20502"/>
                  </a:cubicBezTo>
                  <a:cubicBezTo>
                    <a:pt x="13257" y="21042"/>
                    <a:pt x="11139" y="21222"/>
                    <a:pt x="9022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8177603" y="5188219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0"/>
                    <a:pt x="8640" y="0"/>
                    <a:pt x="12240" y="3600"/>
                  </a:cubicBezTo>
                  <a:cubicBezTo>
                    <a:pt x="15840" y="7200"/>
                    <a:pt x="1872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8281319" y="5207269"/>
              <a:ext cx="135850" cy="20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55" fill="norm" stroke="1" extrusionOk="0">
                  <a:moveTo>
                    <a:pt x="18609" y="0"/>
                  </a:moveTo>
                  <a:cubicBezTo>
                    <a:pt x="15951" y="0"/>
                    <a:pt x="13292" y="0"/>
                    <a:pt x="10302" y="2672"/>
                  </a:cubicBezTo>
                  <a:cubicBezTo>
                    <a:pt x="7311" y="5344"/>
                    <a:pt x="3988" y="10689"/>
                    <a:pt x="2160" y="13918"/>
                  </a:cubicBezTo>
                  <a:cubicBezTo>
                    <a:pt x="332" y="17146"/>
                    <a:pt x="0" y="18260"/>
                    <a:pt x="0" y="19373"/>
                  </a:cubicBezTo>
                  <a:cubicBezTo>
                    <a:pt x="0" y="20487"/>
                    <a:pt x="332" y="21600"/>
                    <a:pt x="3655" y="21155"/>
                  </a:cubicBezTo>
                  <a:cubicBezTo>
                    <a:pt x="6978" y="20709"/>
                    <a:pt x="13292" y="18705"/>
                    <a:pt x="16948" y="16590"/>
                  </a:cubicBezTo>
                  <a:cubicBezTo>
                    <a:pt x="20603" y="14474"/>
                    <a:pt x="21600" y="12247"/>
                    <a:pt x="21268" y="10243"/>
                  </a:cubicBezTo>
                  <a:cubicBezTo>
                    <a:pt x="20935" y="8239"/>
                    <a:pt x="19274" y="6458"/>
                    <a:pt x="17446" y="5344"/>
                  </a:cubicBezTo>
                  <a:cubicBezTo>
                    <a:pt x="15618" y="4231"/>
                    <a:pt x="13625" y="3786"/>
                    <a:pt x="11631" y="3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8470066" y="5016769"/>
              <a:ext cx="20406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7978" y="0"/>
                  </a:moveTo>
                  <a:cubicBezTo>
                    <a:pt x="6865" y="0"/>
                    <a:pt x="5752" y="0"/>
                    <a:pt x="4527" y="2012"/>
                  </a:cubicBezTo>
                  <a:cubicBezTo>
                    <a:pt x="3302" y="4024"/>
                    <a:pt x="1966" y="8047"/>
                    <a:pt x="1187" y="10694"/>
                  </a:cubicBezTo>
                  <a:cubicBezTo>
                    <a:pt x="407" y="13341"/>
                    <a:pt x="185" y="14612"/>
                    <a:pt x="73" y="15776"/>
                  </a:cubicBezTo>
                  <a:cubicBezTo>
                    <a:pt x="-38" y="16941"/>
                    <a:pt x="-38" y="18000"/>
                    <a:pt x="185" y="17894"/>
                  </a:cubicBezTo>
                  <a:cubicBezTo>
                    <a:pt x="407" y="17788"/>
                    <a:pt x="853" y="16518"/>
                    <a:pt x="1075" y="15247"/>
                  </a:cubicBezTo>
                  <a:cubicBezTo>
                    <a:pt x="1298" y="13976"/>
                    <a:pt x="1298" y="12706"/>
                    <a:pt x="964" y="11541"/>
                  </a:cubicBezTo>
                  <a:cubicBezTo>
                    <a:pt x="630" y="10376"/>
                    <a:pt x="-38" y="9318"/>
                    <a:pt x="407" y="8471"/>
                  </a:cubicBezTo>
                  <a:cubicBezTo>
                    <a:pt x="853" y="7624"/>
                    <a:pt x="2411" y="6988"/>
                    <a:pt x="4082" y="6035"/>
                  </a:cubicBezTo>
                  <a:cubicBezTo>
                    <a:pt x="5752" y="5082"/>
                    <a:pt x="7533" y="3812"/>
                    <a:pt x="8869" y="2753"/>
                  </a:cubicBezTo>
                  <a:cubicBezTo>
                    <a:pt x="10205" y="1694"/>
                    <a:pt x="11096" y="847"/>
                    <a:pt x="11875" y="847"/>
                  </a:cubicBezTo>
                  <a:cubicBezTo>
                    <a:pt x="12655" y="847"/>
                    <a:pt x="13323" y="1694"/>
                    <a:pt x="13546" y="2647"/>
                  </a:cubicBezTo>
                  <a:cubicBezTo>
                    <a:pt x="13768" y="3600"/>
                    <a:pt x="13546" y="4659"/>
                    <a:pt x="13211" y="6141"/>
                  </a:cubicBezTo>
                  <a:cubicBezTo>
                    <a:pt x="12877" y="7624"/>
                    <a:pt x="12432" y="9529"/>
                    <a:pt x="12543" y="10059"/>
                  </a:cubicBezTo>
                  <a:cubicBezTo>
                    <a:pt x="12655" y="10588"/>
                    <a:pt x="13323" y="9741"/>
                    <a:pt x="14102" y="9000"/>
                  </a:cubicBezTo>
                  <a:cubicBezTo>
                    <a:pt x="14882" y="8259"/>
                    <a:pt x="15772" y="7624"/>
                    <a:pt x="16774" y="7306"/>
                  </a:cubicBezTo>
                  <a:cubicBezTo>
                    <a:pt x="17776" y="6988"/>
                    <a:pt x="18890" y="6988"/>
                    <a:pt x="19781" y="8682"/>
                  </a:cubicBezTo>
                  <a:cubicBezTo>
                    <a:pt x="20671" y="10376"/>
                    <a:pt x="21339" y="13765"/>
                    <a:pt x="21451" y="16200"/>
                  </a:cubicBezTo>
                  <a:cubicBezTo>
                    <a:pt x="21562" y="18635"/>
                    <a:pt x="21117" y="20118"/>
                    <a:pt x="20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8876103" y="4070619"/>
              <a:ext cx="45085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7" y="72"/>
                    <a:pt x="1014" y="144"/>
                    <a:pt x="2028" y="1008"/>
                  </a:cubicBezTo>
                  <a:cubicBezTo>
                    <a:pt x="3042" y="1872"/>
                    <a:pt x="4563" y="3528"/>
                    <a:pt x="6541" y="5472"/>
                  </a:cubicBezTo>
                  <a:cubicBezTo>
                    <a:pt x="8518" y="7416"/>
                    <a:pt x="10952" y="9648"/>
                    <a:pt x="13183" y="11736"/>
                  </a:cubicBezTo>
                  <a:cubicBezTo>
                    <a:pt x="15414" y="13824"/>
                    <a:pt x="17442" y="15768"/>
                    <a:pt x="18811" y="17388"/>
                  </a:cubicBezTo>
                  <a:cubicBezTo>
                    <a:pt x="20180" y="19008"/>
                    <a:pt x="20890" y="20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9161853" y="4616719"/>
              <a:ext cx="171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18"/>
                    <a:pt x="0" y="4235"/>
                    <a:pt x="2267" y="6776"/>
                  </a:cubicBezTo>
                  <a:cubicBezTo>
                    <a:pt x="4533" y="9318"/>
                    <a:pt x="9067" y="12282"/>
                    <a:pt x="12667" y="14824"/>
                  </a:cubicBezTo>
                  <a:cubicBezTo>
                    <a:pt x="16267" y="17365"/>
                    <a:pt x="18933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9288853" y="4597669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04"/>
                    <a:pt x="12000" y="5009"/>
                    <a:pt x="8400" y="8609"/>
                  </a:cubicBezTo>
                  <a:cubicBezTo>
                    <a:pt x="4800" y="12209"/>
                    <a:pt x="2400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9365053" y="4799650"/>
              <a:ext cx="197565" cy="306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37" fill="norm" stroke="1" extrusionOk="0">
                  <a:moveTo>
                    <a:pt x="0" y="2767"/>
                  </a:moveTo>
                  <a:cubicBezTo>
                    <a:pt x="2046" y="2023"/>
                    <a:pt x="4093" y="1278"/>
                    <a:pt x="7162" y="756"/>
                  </a:cubicBezTo>
                  <a:cubicBezTo>
                    <a:pt x="10232" y="235"/>
                    <a:pt x="14324" y="-63"/>
                    <a:pt x="16825" y="11"/>
                  </a:cubicBezTo>
                  <a:cubicBezTo>
                    <a:pt x="19326" y="86"/>
                    <a:pt x="20236" y="533"/>
                    <a:pt x="20804" y="1278"/>
                  </a:cubicBezTo>
                  <a:cubicBezTo>
                    <a:pt x="21373" y="2023"/>
                    <a:pt x="21600" y="3065"/>
                    <a:pt x="19895" y="6491"/>
                  </a:cubicBezTo>
                  <a:cubicBezTo>
                    <a:pt x="18189" y="9918"/>
                    <a:pt x="14552" y="15727"/>
                    <a:pt x="1091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9409503" y="4971100"/>
              <a:ext cx="15875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0" y="15434"/>
                    <a:pt x="0" y="9750"/>
                    <a:pt x="864" y="5771"/>
                  </a:cubicBezTo>
                  <a:cubicBezTo>
                    <a:pt x="1728" y="1792"/>
                    <a:pt x="3456" y="-482"/>
                    <a:pt x="7056" y="86"/>
                  </a:cubicBezTo>
                  <a:cubicBezTo>
                    <a:pt x="10656" y="655"/>
                    <a:pt x="16128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9627140" y="4851124"/>
              <a:ext cx="131614" cy="24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64" fill="norm" stroke="1" extrusionOk="0">
                  <a:moveTo>
                    <a:pt x="21319" y="1695"/>
                  </a:moveTo>
                  <a:cubicBezTo>
                    <a:pt x="15833" y="962"/>
                    <a:pt x="10348" y="230"/>
                    <a:pt x="6748" y="47"/>
                  </a:cubicBezTo>
                  <a:cubicBezTo>
                    <a:pt x="3148" y="-136"/>
                    <a:pt x="1433" y="230"/>
                    <a:pt x="576" y="871"/>
                  </a:cubicBezTo>
                  <a:cubicBezTo>
                    <a:pt x="-281" y="1511"/>
                    <a:pt x="-281" y="2427"/>
                    <a:pt x="1262" y="4532"/>
                  </a:cubicBezTo>
                  <a:cubicBezTo>
                    <a:pt x="2805" y="6637"/>
                    <a:pt x="5890" y="9932"/>
                    <a:pt x="7605" y="12769"/>
                  </a:cubicBezTo>
                  <a:cubicBezTo>
                    <a:pt x="9319" y="15606"/>
                    <a:pt x="9662" y="17986"/>
                    <a:pt x="8976" y="19450"/>
                  </a:cubicBezTo>
                  <a:cubicBezTo>
                    <a:pt x="8290" y="20915"/>
                    <a:pt x="6576" y="21464"/>
                    <a:pt x="5033" y="21464"/>
                  </a:cubicBezTo>
                  <a:cubicBezTo>
                    <a:pt x="3490" y="21464"/>
                    <a:pt x="2119" y="20915"/>
                    <a:pt x="74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9625403" y="485801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9967219" y="4667519"/>
              <a:ext cx="709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76" y="4086"/>
                    <a:pt x="5871" y="8173"/>
                    <a:pt x="2476" y="11481"/>
                  </a:cubicBezTo>
                  <a:cubicBezTo>
                    <a:pt x="-918" y="14789"/>
                    <a:pt x="-301" y="17319"/>
                    <a:pt x="1242" y="18876"/>
                  </a:cubicBezTo>
                  <a:cubicBezTo>
                    <a:pt x="2785" y="20432"/>
                    <a:pt x="5253" y="21016"/>
                    <a:pt x="6796" y="21308"/>
                  </a:cubicBezTo>
                  <a:cubicBezTo>
                    <a:pt x="8339" y="21600"/>
                    <a:pt x="8956" y="21600"/>
                    <a:pt x="9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9911153" y="4689655"/>
              <a:ext cx="247651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551"/>
                  </a:moveTo>
                  <a:cubicBezTo>
                    <a:pt x="4246" y="4890"/>
                    <a:pt x="8492" y="3228"/>
                    <a:pt x="11446" y="1982"/>
                  </a:cubicBezTo>
                  <a:cubicBezTo>
                    <a:pt x="14400" y="736"/>
                    <a:pt x="16062" y="-95"/>
                    <a:pt x="16800" y="9"/>
                  </a:cubicBezTo>
                  <a:cubicBezTo>
                    <a:pt x="17538" y="113"/>
                    <a:pt x="17354" y="1151"/>
                    <a:pt x="16338" y="3332"/>
                  </a:cubicBezTo>
                  <a:cubicBezTo>
                    <a:pt x="15323" y="5513"/>
                    <a:pt x="13477" y="8836"/>
                    <a:pt x="12185" y="11224"/>
                  </a:cubicBezTo>
                  <a:cubicBezTo>
                    <a:pt x="10892" y="13613"/>
                    <a:pt x="10154" y="15067"/>
                    <a:pt x="10338" y="15378"/>
                  </a:cubicBezTo>
                  <a:cubicBezTo>
                    <a:pt x="10523" y="15690"/>
                    <a:pt x="11631" y="14859"/>
                    <a:pt x="12646" y="14132"/>
                  </a:cubicBezTo>
                  <a:cubicBezTo>
                    <a:pt x="13662" y="13405"/>
                    <a:pt x="14585" y="12782"/>
                    <a:pt x="16062" y="13093"/>
                  </a:cubicBezTo>
                  <a:cubicBezTo>
                    <a:pt x="17538" y="13405"/>
                    <a:pt x="19569" y="14651"/>
                    <a:pt x="20585" y="16209"/>
                  </a:cubicBezTo>
                  <a:cubicBezTo>
                    <a:pt x="21600" y="17767"/>
                    <a:pt x="21600" y="19636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4860225" y="1442662"/>
              <a:ext cx="123329" cy="20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36" fill="norm" stroke="1" extrusionOk="0">
                  <a:moveTo>
                    <a:pt x="9250" y="1848"/>
                  </a:moveTo>
                  <a:cubicBezTo>
                    <a:pt x="8151" y="984"/>
                    <a:pt x="7053" y="120"/>
                    <a:pt x="5772" y="12"/>
                  </a:cubicBezTo>
                  <a:cubicBezTo>
                    <a:pt x="4490" y="-96"/>
                    <a:pt x="3026" y="552"/>
                    <a:pt x="2111" y="1416"/>
                  </a:cubicBezTo>
                  <a:cubicBezTo>
                    <a:pt x="1195" y="2280"/>
                    <a:pt x="829" y="3360"/>
                    <a:pt x="463" y="4764"/>
                  </a:cubicBezTo>
                  <a:cubicBezTo>
                    <a:pt x="97" y="6168"/>
                    <a:pt x="-269" y="7896"/>
                    <a:pt x="280" y="8436"/>
                  </a:cubicBezTo>
                  <a:cubicBezTo>
                    <a:pt x="829" y="8976"/>
                    <a:pt x="2294" y="8328"/>
                    <a:pt x="3758" y="7356"/>
                  </a:cubicBezTo>
                  <a:cubicBezTo>
                    <a:pt x="5223" y="6384"/>
                    <a:pt x="6687" y="5088"/>
                    <a:pt x="7785" y="3900"/>
                  </a:cubicBezTo>
                  <a:cubicBezTo>
                    <a:pt x="8884" y="2712"/>
                    <a:pt x="9616" y="1632"/>
                    <a:pt x="9982" y="1632"/>
                  </a:cubicBezTo>
                  <a:cubicBezTo>
                    <a:pt x="10348" y="1632"/>
                    <a:pt x="10348" y="2712"/>
                    <a:pt x="9982" y="5844"/>
                  </a:cubicBezTo>
                  <a:cubicBezTo>
                    <a:pt x="9616" y="8976"/>
                    <a:pt x="8884" y="14160"/>
                    <a:pt x="8151" y="17292"/>
                  </a:cubicBezTo>
                  <a:cubicBezTo>
                    <a:pt x="7419" y="20424"/>
                    <a:pt x="6687" y="21504"/>
                    <a:pt x="7968" y="20856"/>
                  </a:cubicBezTo>
                  <a:cubicBezTo>
                    <a:pt x="9250" y="20208"/>
                    <a:pt x="12545" y="17832"/>
                    <a:pt x="15107" y="16428"/>
                  </a:cubicBezTo>
                  <a:cubicBezTo>
                    <a:pt x="17670" y="15024"/>
                    <a:pt x="19500" y="14592"/>
                    <a:pt x="21331" y="14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5015303" y="1473469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5135953" y="1448069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3886" y="3600"/>
                  </a:cubicBezTo>
                  <a:cubicBezTo>
                    <a:pt x="17486" y="7200"/>
                    <a:pt x="1954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0" name="Drawing"/>
          <p:cNvGrpSpPr/>
          <p:nvPr/>
        </p:nvGrpSpPr>
        <p:grpSpPr>
          <a:xfrm>
            <a:off x="781049" y="1552262"/>
            <a:ext cx="9226551" cy="6931339"/>
            <a:chOff x="0" y="0"/>
            <a:chExt cx="9226549" cy="6931337"/>
          </a:xfrm>
        </p:grpSpPr>
        <p:sp>
          <p:nvSpPr>
            <p:cNvPr id="3143" name="Line"/>
            <p:cNvSpPr/>
            <p:nvPr/>
          </p:nvSpPr>
          <p:spPr>
            <a:xfrm>
              <a:off x="640310" y="253886"/>
              <a:ext cx="308265" cy="4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120" fill="norm" stroke="1" extrusionOk="0">
                  <a:moveTo>
                    <a:pt x="12769" y="3824"/>
                  </a:moveTo>
                  <a:cubicBezTo>
                    <a:pt x="12769" y="3273"/>
                    <a:pt x="12769" y="2722"/>
                    <a:pt x="12769" y="2061"/>
                  </a:cubicBezTo>
                  <a:cubicBezTo>
                    <a:pt x="12769" y="1400"/>
                    <a:pt x="12769" y="628"/>
                    <a:pt x="12404" y="243"/>
                  </a:cubicBezTo>
                  <a:cubicBezTo>
                    <a:pt x="12039" y="-143"/>
                    <a:pt x="11310" y="-143"/>
                    <a:pt x="9631" y="794"/>
                  </a:cubicBezTo>
                  <a:cubicBezTo>
                    <a:pt x="7953" y="1730"/>
                    <a:pt x="5326" y="3604"/>
                    <a:pt x="3429" y="6084"/>
                  </a:cubicBezTo>
                  <a:cubicBezTo>
                    <a:pt x="1531" y="8563"/>
                    <a:pt x="364" y="11649"/>
                    <a:pt x="72" y="14128"/>
                  </a:cubicBezTo>
                  <a:cubicBezTo>
                    <a:pt x="-220" y="16608"/>
                    <a:pt x="364" y="18481"/>
                    <a:pt x="2115" y="19694"/>
                  </a:cubicBezTo>
                  <a:cubicBezTo>
                    <a:pt x="3866" y="20906"/>
                    <a:pt x="6785" y="21457"/>
                    <a:pt x="9996" y="20906"/>
                  </a:cubicBezTo>
                  <a:cubicBezTo>
                    <a:pt x="13207" y="20355"/>
                    <a:pt x="16710" y="18702"/>
                    <a:pt x="18753" y="16443"/>
                  </a:cubicBezTo>
                  <a:cubicBezTo>
                    <a:pt x="20796" y="14184"/>
                    <a:pt x="21380" y="11318"/>
                    <a:pt x="21234" y="8949"/>
                  </a:cubicBezTo>
                  <a:cubicBezTo>
                    <a:pt x="21088" y="6579"/>
                    <a:pt x="20212" y="4706"/>
                    <a:pt x="19118" y="3494"/>
                  </a:cubicBezTo>
                  <a:cubicBezTo>
                    <a:pt x="18023" y="2281"/>
                    <a:pt x="16710" y="1730"/>
                    <a:pt x="15250" y="1620"/>
                  </a:cubicBezTo>
                  <a:cubicBezTo>
                    <a:pt x="13791" y="1510"/>
                    <a:pt x="12185" y="1841"/>
                    <a:pt x="11529" y="2777"/>
                  </a:cubicBezTo>
                  <a:cubicBezTo>
                    <a:pt x="10872" y="3714"/>
                    <a:pt x="11164" y="5257"/>
                    <a:pt x="11456" y="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026583" y="208582"/>
              <a:ext cx="383117" cy="39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625" y="11961"/>
                  </a:moveTo>
                  <a:cubicBezTo>
                    <a:pt x="1909" y="11731"/>
                    <a:pt x="1193" y="11501"/>
                    <a:pt x="716" y="11731"/>
                  </a:cubicBezTo>
                  <a:cubicBezTo>
                    <a:pt x="239" y="11961"/>
                    <a:pt x="0" y="12650"/>
                    <a:pt x="0" y="14201"/>
                  </a:cubicBezTo>
                  <a:cubicBezTo>
                    <a:pt x="0" y="15752"/>
                    <a:pt x="239" y="18165"/>
                    <a:pt x="597" y="19601"/>
                  </a:cubicBezTo>
                  <a:cubicBezTo>
                    <a:pt x="955" y="21037"/>
                    <a:pt x="1432" y="21497"/>
                    <a:pt x="2446" y="21382"/>
                  </a:cubicBezTo>
                  <a:cubicBezTo>
                    <a:pt x="3461" y="21267"/>
                    <a:pt x="5012" y="20578"/>
                    <a:pt x="5907" y="19314"/>
                  </a:cubicBezTo>
                  <a:cubicBezTo>
                    <a:pt x="6802" y="18050"/>
                    <a:pt x="7041" y="16212"/>
                    <a:pt x="7160" y="15006"/>
                  </a:cubicBezTo>
                  <a:cubicBezTo>
                    <a:pt x="7280" y="13799"/>
                    <a:pt x="7280" y="13225"/>
                    <a:pt x="7280" y="13225"/>
                  </a:cubicBezTo>
                  <a:cubicBezTo>
                    <a:pt x="7280" y="13225"/>
                    <a:pt x="7280" y="13799"/>
                    <a:pt x="7339" y="14718"/>
                  </a:cubicBezTo>
                  <a:cubicBezTo>
                    <a:pt x="7399" y="15637"/>
                    <a:pt x="7518" y="16901"/>
                    <a:pt x="7817" y="17706"/>
                  </a:cubicBezTo>
                  <a:cubicBezTo>
                    <a:pt x="8115" y="18510"/>
                    <a:pt x="8592" y="18854"/>
                    <a:pt x="9129" y="19027"/>
                  </a:cubicBezTo>
                  <a:cubicBezTo>
                    <a:pt x="9666" y="19199"/>
                    <a:pt x="10263" y="19199"/>
                    <a:pt x="11098" y="18452"/>
                  </a:cubicBezTo>
                  <a:cubicBezTo>
                    <a:pt x="11934" y="17706"/>
                    <a:pt x="13008" y="16212"/>
                    <a:pt x="13843" y="13914"/>
                  </a:cubicBezTo>
                  <a:cubicBezTo>
                    <a:pt x="14678" y="11616"/>
                    <a:pt x="15275" y="8514"/>
                    <a:pt x="15693" y="6388"/>
                  </a:cubicBezTo>
                  <a:cubicBezTo>
                    <a:pt x="16110" y="4263"/>
                    <a:pt x="16349" y="3114"/>
                    <a:pt x="16469" y="2080"/>
                  </a:cubicBezTo>
                  <a:cubicBezTo>
                    <a:pt x="16588" y="1046"/>
                    <a:pt x="16588" y="127"/>
                    <a:pt x="16528" y="12"/>
                  </a:cubicBezTo>
                  <a:cubicBezTo>
                    <a:pt x="16469" y="-103"/>
                    <a:pt x="16349" y="586"/>
                    <a:pt x="16110" y="2827"/>
                  </a:cubicBezTo>
                  <a:cubicBezTo>
                    <a:pt x="15872" y="5067"/>
                    <a:pt x="15514" y="8859"/>
                    <a:pt x="15573" y="11329"/>
                  </a:cubicBezTo>
                  <a:cubicBezTo>
                    <a:pt x="15633" y="13799"/>
                    <a:pt x="16110" y="14948"/>
                    <a:pt x="16588" y="15752"/>
                  </a:cubicBezTo>
                  <a:cubicBezTo>
                    <a:pt x="17065" y="16557"/>
                    <a:pt x="17543" y="17016"/>
                    <a:pt x="18318" y="16959"/>
                  </a:cubicBezTo>
                  <a:cubicBezTo>
                    <a:pt x="19094" y="16901"/>
                    <a:pt x="20168" y="16327"/>
                    <a:pt x="20765" y="15637"/>
                  </a:cubicBezTo>
                  <a:cubicBezTo>
                    <a:pt x="21361" y="14948"/>
                    <a:pt x="21481" y="14144"/>
                    <a:pt x="21600" y="13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259416" y="282887"/>
              <a:ext cx="17568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2" y="21600"/>
                  </a:moveTo>
                  <a:cubicBezTo>
                    <a:pt x="1041" y="20329"/>
                    <a:pt x="0" y="19059"/>
                    <a:pt x="0" y="17788"/>
                  </a:cubicBezTo>
                  <a:cubicBezTo>
                    <a:pt x="0" y="16518"/>
                    <a:pt x="1041" y="15247"/>
                    <a:pt x="4814" y="12282"/>
                  </a:cubicBezTo>
                  <a:cubicBezTo>
                    <a:pt x="8588" y="9318"/>
                    <a:pt x="15094" y="46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473200" y="206687"/>
              <a:ext cx="88900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3086" y="0"/>
                  </a:moveTo>
                  <a:cubicBezTo>
                    <a:pt x="1543" y="2803"/>
                    <a:pt x="0" y="5606"/>
                    <a:pt x="0" y="8904"/>
                  </a:cubicBezTo>
                  <a:cubicBezTo>
                    <a:pt x="0" y="12202"/>
                    <a:pt x="1543" y="15994"/>
                    <a:pt x="2829" y="18302"/>
                  </a:cubicBezTo>
                  <a:cubicBezTo>
                    <a:pt x="4114" y="20611"/>
                    <a:pt x="5143" y="21435"/>
                    <a:pt x="6686" y="21518"/>
                  </a:cubicBezTo>
                  <a:cubicBezTo>
                    <a:pt x="8229" y="21600"/>
                    <a:pt x="10286" y="20940"/>
                    <a:pt x="11571" y="20198"/>
                  </a:cubicBezTo>
                  <a:cubicBezTo>
                    <a:pt x="12857" y="19456"/>
                    <a:pt x="13371" y="18632"/>
                    <a:pt x="14143" y="17725"/>
                  </a:cubicBezTo>
                  <a:cubicBezTo>
                    <a:pt x="14914" y="16818"/>
                    <a:pt x="15943" y="15829"/>
                    <a:pt x="16457" y="15747"/>
                  </a:cubicBezTo>
                  <a:cubicBezTo>
                    <a:pt x="16971" y="15664"/>
                    <a:pt x="16971" y="16489"/>
                    <a:pt x="16971" y="17313"/>
                  </a:cubicBezTo>
                  <a:cubicBezTo>
                    <a:pt x="16971" y="18137"/>
                    <a:pt x="16971" y="18962"/>
                    <a:pt x="17486" y="19786"/>
                  </a:cubicBezTo>
                  <a:cubicBezTo>
                    <a:pt x="18000" y="20611"/>
                    <a:pt x="19029" y="21435"/>
                    <a:pt x="19800" y="21270"/>
                  </a:cubicBezTo>
                  <a:cubicBezTo>
                    <a:pt x="20571" y="21105"/>
                    <a:pt x="21086" y="19951"/>
                    <a:pt x="21600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1549400" y="301937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627334" y="257487"/>
              <a:ext cx="303066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10" fill="norm" stroke="1" extrusionOk="0">
                  <a:moveTo>
                    <a:pt x="325" y="11782"/>
                  </a:moveTo>
                  <a:cubicBezTo>
                    <a:pt x="1219" y="11782"/>
                    <a:pt x="2112" y="11782"/>
                    <a:pt x="2857" y="11193"/>
                  </a:cubicBezTo>
                  <a:cubicBezTo>
                    <a:pt x="3602" y="10604"/>
                    <a:pt x="4198" y="9425"/>
                    <a:pt x="4570" y="8247"/>
                  </a:cubicBezTo>
                  <a:cubicBezTo>
                    <a:pt x="4943" y="7069"/>
                    <a:pt x="5092" y="5891"/>
                    <a:pt x="4794" y="5302"/>
                  </a:cubicBezTo>
                  <a:cubicBezTo>
                    <a:pt x="4496" y="4713"/>
                    <a:pt x="3751" y="4713"/>
                    <a:pt x="2932" y="5695"/>
                  </a:cubicBezTo>
                  <a:cubicBezTo>
                    <a:pt x="2112" y="6676"/>
                    <a:pt x="1219" y="8640"/>
                    <a:pt x="623" y="10898"/>
                  </a:cubicBezTo>
                  <a:cubicBezTo>
                    <a:pt x="27" y="13156"/>
                    <a:pt x="-271" y="15709"/>
                    <a:pt x="325" y="17378"/>
                  </a:cubicBezTo>
                  <a:cubicBezTo>
                    <a:pt x="921" y="19047"/>
                    <a:pt x="2410" y="19833"/>
                    <a:pt x="3900" y="18851"/>
                  </a:cubicBezTo>
                  <a:cubicBezTo>
                    <a:pt x="5390" y="17869"/>
                    <a:pt x="6879" y="15120"/>
                    <a:pt x="7624" y="13156"/>
                  </a:cubicBezTo>
                  <a:cubicBezTo>
                    <a:pt x="8369" y="11193"/>
                    <a:pt x="8369" y="10015"/>
                    <a:pt x="8369" y="8738"/>
                  </a:cubicBezTo>
                  <a:cubicBezTo>
                    <a:pt x="8369" y="7462"/>
                    <a:pt x="8369" y="6087"/>
                    <a:pt x="8667" y="5793"/>
                  </a:cubicBezTo>
                  <a:cubicBezTo>
                    <a:pt x="8965" y="5498"/>
                    <a:pt x="9561" y="6284"/>
                    <a:pt x="10529" y="8247"/>
                  </a:cubicBezTo>
                  <a:cubicBezTo>
                    <a:pt x="11497" y="10211"/>
                    <a:pt x="12838" y="13353"/>
                    <a:pt x="13508" y="15415"/>
                  </a:cubicBezTo>
                  <a:cubicBezTo>
                    <a:pt x="14179" y="17476"/>
                    <a:pt x="14179" y="18458"/>
                    <a:pt x="14179" y="19440"/>
                  </a:cubicBezTo>
                  <a:cubicBezTo>
                    <a:pt x="14179" y="20422"/>
                    <a:pt x="14179" y="21404"/>
                    <a:pt x="13881" y="21502"/>
                  </a:cubicBezTo>
                  <a:cubicBezTo>
                    <a:pt x="13583" y="21600"/>
                    <a:pt x="12987" y="20815"/>
                    <a:pt x="12763" y="18556"/>
                  </a:cubicBezTo>
                  <a:cubicBezTo>
                    <a:pt x="12540" y="16298"/>
                    <a:pt x="12689" y="12567"/>
                    <a:pt x="14179" y="9229"/>
                  </a:cubicBezTo>
                  <a:cubicBezTo>
                    <a:pt x="15668" y="5891"/>
                    <a:pt x="18499" y="2945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2338450" y="15918"/>
              <a:ext cx="239650" cy="52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02" fill="norm" stroke="1" extrusionOk="0">
                  <a:moveTo>
                    <a:pt x="16336" y="13598"/>
                  </a:moveTo>
                  <a:cubicBezTo>
                    <a:pt x="14252" y="13076"/>
                    <a:pt x="12168" y="12553"/>
                    <a:pt x="10178" y="12422"/>
                  </a:cubicBezTo>
                  <a:cubicBezTo>
                    <a:pt x="8189" y="12292"/>
                    <a:pt x="6294" y="12553"/>
                    <a:pt x="4589" y="13816"/>
                  </a:cubicBezTo>
                  <a:cubicBezTo>
                    <a:pt x="2884" y="15079"/>
                    <a:pt x="1368" y="17343"/>
                    <a:pt x="610" y="18737"/>
                  </a:cubicBezTo>
                  <a:cubicBezTo>
                    <a:pt x="-148" y="20130"/>
                    <a:pt x="-148" y="20653"/>
                    <a:pt x="326" y="21001"/>
                  </a:cubicBezTo>
                  <a:cubicBezTo>
                    <a:pt x="799" y="21350"/>
                    <a:pt x="1747" y="21524"/>
                    <a:pt x="3831" y="21306"/>
                  </a:cubicBezTo>
                  <a:cubicBezTo>
                    <a:pt x="5915" y="21089"/>
                    <a:pt x="9136" y="20479"/>
                    <a:pt x="11789" y="18955"/>
                  </a:cubicBezTo>
                  <a:cubicBezTo>
                    <a:pt x="14441" y="17430"/>
                    <a:pt x="16526" y="14992"/>
                    <a:pt x="17568" y="12248"/>
                  </a:cubicBezTo>
                  <a:cubicBezTo>
                    <a:pt x="18610" y="9505"/>
                    <a:pt x="18610" y="6456"/>
                    <a:pt x="18515" y="4497"/>
                  </a:cubicBezTo>
                  <a:cubicBezTo>
                    <a:pt x="18420" y="2537"/>
                    <a:pt x="18231" y="1666"/>
                    <a:pt x="17852" y="1013"/>
                  </a:cubicBezTo>
                  <a:cubicBezTo>
                    <a:pt x="17473" y="359"/>
                    <a:pt x="16905" y="-76"/>
                    <a:pt x="16336" y="11"/>
                  </a:cubicBezTo>
                  <a:cubicBezTo>
                    <a:pt x="15768" y="98"/>
                    <a:pt x="15199" y="708"/>
                    <a:pt x="14820" y="2537"/>
                  </a:cubicBezTo>
                  <a:cubicBezTo>
                    <a:pt x="14441" y="4366"/>
                    <a:pt x="14252" y="7414"/>
                    <a:pt x="14631" y="10071"/>
                  </a:cubicBezTo>
                  <a:cubicBezTo>
                    <a:pt x="15010" y="12727"/>
                    <a:pt x="15957" y="14992"/>
                    <a:pt x="17189" y="16690"/>
                  </a:cubicBezTo>
                  <a:cubicBezTo>
                    <a:pt x="18420" y="18389"/>
                    <a:pt x="19936" y="19521"/>
                    <a:pt x="21452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626458" y="19308"/>
              <a:ext cx="288193" cy="45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21" fill="norm" stroke="1" extrusionOk="0">
                  <a:moveTo>
                    <a:pt x="1601" y="16428"/>
                  </a:moveTo>
                  <a:cubicBezTo>
                    <a:pt x="2390" y="16529"/>
                    <a:pt x="3178" y="16629"/>
                    <a:pt x="3809" y="16479"/>
                  </a:cubicBezTo>
                  <a:cubicBezTo>
                    <a:pt x="4439" y="16328"/>
                    <a:pt x="4912" y="15926"/>
                    <a:pt x="5228" y="15323"/>
                  </a:cubicBezTo>
                  <a:cubicBezTo>
                    <a:pt x="5543" y="14720"/>
                    <a:pt x="5701" y="13917"/>
                    <a:pt x="5622" y="13264"/>
                  </a:cubicBezTo>
                  <a:cubicBezTo>
                    <a:pt x="5543" y="12611"/>
                    <a:pt x="5228" y="12108"/>
                    <a:pt x="4597" y="11907"/>
                  </a:cubicBezTo>
                  <a:cubicBezTo>
                    <a:pt x="3966" y="11706"/>
                    <a:pt x="3020" y="11807"/>
                    <a:pt x="2074" y="12962"/>
                  </a:cubicBezTo>
                  <a:cubicBezTo>
                    <a:pt x="1128" y="14118"/>
                    <a:pt x="182" y="16328"/>
                    <a:pt x="25" y="17935"/>
                  </a:cubicBezTo>
                  <a:cubicBezTo>
                    <a:pt x="-133" y="19543"/>
                    <a:pt x="498" y="20547"/>
                    <a:pt x="1365" y="21050"/>
                  </a:cubicBezTo>
                  <a:cubicBezTo>
                    <a:pt x="2232" y="21552"/>
                    <a:pt x="3336" y="21552"/>
                    <a:pt x="4676" y="20999"/>
                  </a:cubicBezTo>
                  <a:cubicBezTo>
                    <a:pt x="6016" y="20447"/>
                    <a:pt x="7593" y="19342"/>
                    <a:pt x="9248" y="17282"/>
                  </a:cubicBezTo>
                  <a:cubicBezTo>
                    <a:pt x="10903" y="15223"/>
                    <a:pt x="12638" y="12209"/>
                    <a:pt x="13741" y="9647"/>
                  </a:cubicBezTo>
                  <a:cubicBezTo>
                    <a:pt x="14845" y="7085"/>
                    <a:pt x="15318" y="4975"/>
                    <a:pt x="15555" y="3669"/>
                  </a:cubicBezTo>
                  <a:cubicBezTo>
                    <a:pt x="15791" y="2363"/>
                    <a:pt x="15791" y="1861"/>
                    <a:pt x="15712" y="1258"/>
                  </a:cubicBezTo>
                  <a:cubicBezTo>
                    <a:pt x="15633" y="655"/>
                    <a:pt x="15476" y="-48"/>
                    <a:pt x="15160" y="2"/>
                  </a:cubicBezTo>
                  <a:cubicBezTo>
                    <a:pt x="14845" y="52"/>
                    <a:pt x="14372" y="856"/>
                    <a:pt x="13820" y="2916"/>
                  </a:cubicBezTo>
                  <a:cubicBezTo>
                    <a:pt x="13268" y="4975"/>
                    <a:pt x="12638" y="8291"/>
                    <a:pt x="12401" y="11154"/>
                  </a:cubicBezTo>
                  <a:cubicBezTo>
                    <a:pt x="12165" y="14017"/>
                    <a:pt x="12322" y="16428"/>
                    <a:pt x="12717" y="17985"/>
                  </a:cubicBezTo>
                  <a:cubicBezTo>
                    <a:pt x="13111" y="19543"/>
                    <a:pt x="13741" y="20246"/>
                    <a:pt x="14924" y="20296"/>
                  </a:cubicBezTo>
                  <a:cubicBezTo>
                    <a:pt x="16106" y="20346"/>
                    <a:pt x="17841" y="19744"/>
                    <a:pt x="19023" y="18839"/>
                  </a:cubicBezTo>
                  <a:cubicBezTo>
                    <a:pt x="20206" y="17935"/>
                    <a:pt x="20836" y="16730"/>
                    <a:pt x="21467" y="15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2781793" y="263837"/>
              <a:ext cx="75707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700" fill="norm" stroke="1" extrusionOk="0">
                  <a:moveTo>
                    <a:pt x="10372" y="0"/>
                  </a:moveTo>
                  <a:cubicBezTo>
                    <a:pt x="5702" y="7200"/>
                    <a:pt x="1031" y="14400"/>
                    <a:pt x="156" y="18000"/>
                  </a:cubicBezTo>
                  <a:cubicBezTo>
                    <a:pt x="-720" y="21600"/>
                    <a:pt x="2199" y="21600"/>
                    <a:pt x="6285" y="18000"/>
                  </a:cubicBezTo>
                  <a:cubicBezTo>
                    <a:pt x="10372" y="14400"/>
                    <a:pt x="15626" y="7200"/>
                    <a:pt x="208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2894940" y="233824"/>
              <a:ext cx="124697" cy="19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270" fill="norm" stroke="1" extrusionOk="0">
                  <a:moveTo>
                    <a:pt x="5335" y="6146"/>
                  </a:moveTo>
                  <a:cubicBezTo>
                    <a:pt x="9864" y="4972"/>
                    <a:pt x="14393" y="3798"/>
                    <a:pt x="17180" y="2624"/>
                  </a:cubicBezTo>
                  <a:cubicBezTo>
                    <a:pt x="19967" y="1450"/>
                    <a:pt x="21012" y="277"/>
                    <a:pt x="20315" y="42"/>
                  </a:cubicBezTo>
                  <a:cubicBezTo>
                    <a:pt x="19618" y="-193"/>
                    <a:pt x="17180" y="511"/>
                    <a:pt x="13522" y="3211"/>
                  </a:cubicBezTo>
                  <a:cubicBezTo>
                    <a:pt x="9864" y="5911"/>
                    <a:pt x="4986" y="10607"/>
                    <a:pt x="2373" y="13659"/>
                  </a:cubicBezTo>
                  <a:cubicBezTo>
                    <a:pt x="-240" y="16711"/>
                    <a:pt x="-588" y="18120"/>
                    <a:pt x="806" y="19177"/>
                  </a:cubicBezTo>
                  <a:cubicBezTo>
                    <a:pt x="2199" y="20233"/>
                    <a:pt x="5335" y="20937"/>
                    <a:pt x="7773" y="21172"/>
                  </a:cubicBezTo>
                  <a:cubicBezTo>
                    <a:pt x="10212" y="21407"/>
                    <a:pt x="11954" y="21172"/>
                    <a:pt x="13696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042647" y="232087"/>
              <a:ext cx="151404" cy="14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64" fill="norm" stroke="1" extrusionOk="0">
                  <a:moveTo>
                    <a:pt x="21459" y="0"/>
                  </a:moveTo>
                  <a:cubicBezTo>
                    <a:pt x="15459" y="953"/>
                    <a:pt x="9459" y="1906"/>
                    <a:pt x="5559" y="4288"/>
                  </a:cubicBezTo>
                  <a:cubicBezTo>
                    <a:pt x="1659" y="6671"/>
                    <a:pt x="-141" y="10482"/>
                    <a:pt x="9" y="13659"/>
                  </a:cubicBezTo>
                  <a:cubicBezTo>
                    <a:pt x="159" y="16835"/>
                    <a:pt x="2259" y="19376"/>
                    <a:pt x="5859" y="20488"/>
                  </a:cubicBezTo>
                  <a:cubicBezTo>
                    <a:pt x="9459" y="21600"/>
                    <a:pt x="14559" y="21282"/>
                    <a:pt x="19659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270228" y="0"/>
              <a:ext cx="88922" cy="38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36" fill="norm" stroke="1" extrusionOk="0">
                  <a:moveTo>
                    <a:pt x="16582" y="543"/>
                  </a:moveTo>
                  <a:cubicBezTo>
                    <a:pt x="14573" y="192"/>
                    <a:pt x="12563" y="-158"/>
                    <a:pt x="10805" y="76"/>
                  </a:cubicBezTo>
                  <a:cubicBezTo>
                    <a:pt x="9047" y="309"/>
                    <a:pt x="7540" y="1126"/>
                    <a:pt x="5531" y="3578"/>
                  </a:cubicBezTo>
                  <a:cubicBezTo>
                    <a:pt x="3522" y="6030"/>
                    <a:pt x="1010" y="10117"/>
                    <a:pt x="256" y="13152"/>
                  </a:cubicBezTo>
                  <a:cubicBezTo>
                    <a:pt x="-497" y="16188"/>
                    <a:pt x="508" y="18173"/>
                    <a:pt x="2015" y="19340"/>
                  </a:cubicBezTo>
                  <a:cubicBezTo>
                    <a:pt x="3522" y="20508"/>
                    <a:pt x="5531" y="20858"/>
                    <a:pt x="8043" y="21092"/>
                  </a:cubicBezTo>
                  <a:cubicBezTo>
                    <a:pt x="10554" y="21325"/>
                    <a:pt x="13568" y="21442"/>
                    <a:pt x="15829" y="21208"/>
                  </a:cubicBezTo>
                  <a:cubicBezTo>
                    <a:pt x="18089" y="20975"/>
                    <a:pt x="19596" y="20391"/>
                    <a:pt x="21103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3270250" y="136837"/>
              <a:ext cx="19685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86"/>
                  </a:moveTo>
                  <a:cubicBezTo>
                    <a:pt x="2555" y="12122"/>
                    <a:pt x="5110" y="10359"/>
                    <a:pt x="7781" y="9808"/>
                  </a:cubicBezTo>
                  <a:cubicBezTo>
                    <a:pt x="10452" y="9257"/>
                    <a:pt x="13239" y="9918"/>
                    <a:pt x="14748" y="11571"/>
                  </a:cubicBezTo>
                  <a:cubicBezTo>
                    <a:pt x="16258" y="13224"/>
                    <a:pt x="16490" y="15869"/>
                    <a:pt x="16606" y="17963"/>
                  </a:cubicBezTo>
                  <a:cubicBezTo>
                    <a:pt x="16723" y="20057"/>
                    <a:pt x="16723" y="21600"/>
                    <a:pt x="16839" y="21600"/>
                  </a:cubicBezTo>
                  <a:cubicBezTo>
                    <a:pt x="16955" y="21600"/>
                    <a:pt x="17187" y="20057"/>
                    <a:pt x="17652" y="16641"/>
                  </a:cubicBezTo>
                  <a:cubicBezTo>
                    <a:pt x="18116" y="13224"/>
                    <a:pt x="18813" y="7935"/>
                    <a:pt x="19510" y="4849"/>
                  </a:cubicBezTo>
                  <a:cubicBezTo>
                    <a:pt x="20206" y="1763"/>
                    <a:pt x="20903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3507536" y="187074"/>
              <a:ext cx="108879" cy="15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0930" fill="norm" stroke="1" extrusionOk="0">
                  <a:moveTo>
                    <a:pt x="12999" y="928"/>
                  </a:moveTo>
                  <a:cubicBezTo>
                    <a:pt x="10961" y="359"/>
                    <a:pt x="8924" y="-209"/>
                    <a:pt x="7090" y="75"/>
                  </a:cubicBezTo>
                  <a:cubicBezTo>
                    <a:pt x="5256" y="359"/>
                    <a:pt x="3625" y="1496"/>
                    <a:pt x="2199" y="4196"/>
                  </a:cubicBezTo>
                  <a:cubicBezTo>
                    <a:pt x="773" y="6896"/>
                    <a:pt x="-450" y="11159"/>
                    <a:pt x="161" y="14428"/>
                  </a:cubicBezTo>
                  <a:cubicBezTo>
                    <a:pt x="773" y="17696"/>
                    <a:pt x="3218" y="19970"/>
                    <a:pt x="6275" y="20680"/>
                  </a:cubicBezTo>
                  <a:cubicBezTo>
                    <a:pt x="9331" y="21391"/>
                    <a:pt x="12999" y="20538"/>
                    <a:pt x="15852" y="18691"/>
                  </a:cubicBezTo>
                  <a:cubicBezTo>
                    <a:pt x="18705" y="16844"/>
                    <a:pt x="20742" y="14002"/>
                    <a:pt x="20946" y="11444"/>
                  </a:cubicBezTo>
                  <a:cubicBezTo>
                    <a:pt x="21150" y="8886"/>
                    <a:pt x="19520" y="6612"/>
                    <a:pt x="17890" y="4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3657600" y="187637"/>
              <a:ext cx="16086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0" y="0"/>
                  </a:moveTo>
                  <a:cubicBezTo>
                    <a:pt x="842" y="5684"/>
                    <a:pt x="1683" y="11368"/>
                    <a:pt x="1964" y="15158"/>
                  </a:cubicBezTo>
                  <a:cubicBezTo>
                    <a:pt x="2244" y="18947"/>
                    <a:pt x="1964" y="20842"/>
                    <a:pt x="1964" y="20842"/>
                  </a:cubicBezTo>
                  <a:cubicBezTo>
                    <a:pt x="1964" y="20842"/>
                    <a:pt x="2244" y="18947"/>
                    <a:pt x="3086" y="15916"/>
                  </a:cubicBezTo>
                  <a:cubicBezTo>
                    <a:pt x="3927" y="12884"/>
                    <a:pt x="5330" y="8716"/>
                    <a:pt x="7574" y="6063"/>
                  </a:cubicBezTo>
                  <a:cubicBezTo>
                    <a:pt x="9818" y="3411"/>
                    <a:pt x="12904" y="2274"/>
                    <a:pt x="15429" y="3032"/>
                  </a:cubicBezTo>
                  <a:cubicBezTo>
                    <a:pt x="17953" y="3789"/>
                    <a:pt x="19917" y="6442"/>
                    <a:pt x="20758" y="9853"/>
                  </a:cubicBezTo>
                  <a:cubicBezTo>
                    <a:pt x="21600" y="13263"/>
                    <a:pt x="21319" y="17432"/>
                    <a:pt x="21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685800" y="600387"/>
              <a:ext cx="31623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3" y="21109"/>
                    <a:pt x="925" y="20618"/>
                    <a:pt x="1388" y="20045"/>
                  </a:cubicBezTo>
                  <a:cubicBezTo>
                    <a:pt x="1851" y="19473"/>
                    <a:pt x="2313" y="18818"/>
                    <a:pt x="2783" y="18164"/>
                  </a:cubicBezTo>
                  <a:cubicBezTo>
                    <a:pt x="3253" y="17509"/>
                    <a:pt x="3730" y="16855"/>
                    <a:pt x="4265" y="16118"/>
                  </a:cubicBezTo>
                  <a:cubicBezTo>
                    <a:pt x="4800" y="15382"/>
                    <a:pt x="5393" y="14564"/>
                    <a:pt x="5935" y="13827"/>
                  </a:cubicBezTo>
                  <a:cubicBezTo>
                    <a:pt x="6477" y="13091"/>
                    <a:pt x="6969" y="12436"/>
                    <a:pt x="7475" y="11864"/>
                  </a:cubicBezTo>
                  <a:cubicBezTo>
                    <a:pt x="7981" y="11291"/>
                    <a:pt x="8501" y="10800"/>
                    <a:pt x="9014" y="10227"/>
                  </a:cubicBezTo>
                  <a:cubicBezTo>
                    <a:pt x="9528" y="9655"/>
                    <a:pt x="10034" y="9000"/>
                    <a:pt x="10554" y="8345"/>
                  </a:cubicBezTo>
                  <a:cubicBezTo>
                    <a:pt x="11075" y="7691"/>
                    <a:pt x="11610" y="7036"/>
                    <a:pt x="12159" y="6300"/>
                  </a:cubicBezTo>
                  <a:cubicBezTo>
                    <a:pt x="12708" y="5564"/>
                    <a:pt x="13272" y="4745"/>
                    <a:pt x="13822" y="4091"/>
                  </a:cubicBezTo>
                  <a:cubicBezTo>
                    <a:pt x="14371" y="3436"/>
                    <a:pt x="14906" y="2945"/>
                    <a:pt x="15535" y="2455"/>
                  </a:cubicBezTo>
                  <a:cubicBezTo>
                    <a:pt x="16164" y="1964"/>
                    <a:pt x="16887" y="1473"/>
                    <a:pt x="17537" y="1145"/>
                  </a:cubicBezTo>
                  <a:cubicBezTo>
                    <a:pt x="18188" y="818"/>
                    <a:pt x="18766" y="655"/>
                    <a:pt x="19359" y="491"/>
                  </a:cubicBezTo>
                  <a:cubicBezTo>
                    <a:pt x="19952" y="327"/>
                    <a:pt x="20559" y="164"/>
                    <a:pt x="20935" y="82"/>
                  </a:cubicBezTo>
                  <a:cubicBezTo>
                    <a:pt x="21311" y="0"/>
                    <a:pt x="214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1143000" y="657537"/>
              <a:ext cx="25844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20892"/>
                    <a:pt x="389" y="20184"/>
                    <a:pt x="761" y="19652"/>
                  </a:cubicBezTo>
                  <a:cubicBezTo>
                    <a:pt x="1132" y="19121"/>
                    <a:pt x="1681" y="18767"/>
                    <a:pt x="2264" y="18295"/>
                  </a:cubicBezTo>
                  <a:cubicBezTo>
                    <a:pt x="2848" y="17823"/>
                    <a:pt x="3467" y="17233"/>
                    <a:pt x="4140" y="16643"/>
                  </a:cubicBezTo>
                  <a:cubicBezTo>
                    <a:pt x="4812" y="16052"/>
                    <a:pt x="5537" y="15462"/>
                    <a:pt x="6227" y="14872"/>
                  </a:cubicBezTo>
                  <a:cubicBezTo>
                    <a:pt x="6917" y="14282"/>
                    <a:pt x="7571" y="13692"/>
                    <a:pt x="8217" y="13161"/>
                  </a:cubicBezTo>
                  <a:cubicBezTo>
                    <a:pt x="8863" y="12630"/>
                    <a:pt x="9500" y="12157"/>
                    <a:pt x="10145" y="11685"/>
                  </a:cubicBezTo>
                  <a:cubicBezTo>
                    <a:pt x="10791" y="11213"/>
                    <a:pt x="11446" y="10741"/>
                    <a:pt x="12056" y="10269"/>
                  </a:cubicBezTo>
                  <a:cubicBezTo>
                    <a:pt x="12666" y="9797"/>
                    <a:pt x="13232" y="9325"/>
                    <a:pt x="13896" y="8793"/>
                  </a:cubicBezTo>
                  <a:cubicBezTo>
                    <a:pt x="14559" y="8262"/>
                    <a:pt x="15320" y="7672"/>
                    <a:pt x="16036" y="7023"/>
                  </a:cubicBezTo>
                  <a:cubicBezTo>
                    <a:pt x="16753" y="6374"/>
                    <a:pt x="17425" y="5666"/>
                    <a:pt x="18133" y="4957"/>
                  </a:cubicBezTo>
                  <a:cubicBezTo>
                    <a:pt x="18840" y="4249"/>
                    <a:pt x="19583" y="3541"/>
                    <a:pt x="20167" y="2715"/>
                  </a:cubicBezTo>
                  <a:cubicBezTo>
                    <a:pt x="20751" y="1889"/>
                    <a:pt x="21175" y="9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4083050" y="206687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4070350" y="378137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22300" y="1597337"/>
              <a:ext cx="127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846"/>
                    <a:pt x="14400" y="9692"/>
                    <a:pt x="10800" y="13292"/>
                  </a:cubicBezTo>
                  <a:cubicBezTo>
                    <a:pt x="7200" y="16892"/>
                    <a:pt x="3600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463549" y="1620220"/>
              <a:ext cx="304801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21173"/>
                  </a:moveTo>
                  <a:cubicBezTo>
                    <a:pt x="0" y="18539"/>
                    <a:pt x="0" y="15905"/>
                    <a:pt x="300" y="13797"/>
                  </a:cubicBezTo>
                  <a:cubicBezTo>
                    <a:pt x="600" y="11690"/>
                    <a:pt x="1200" y="10110"/>
                    <a:pt x="3675" y="8002"/>
                  </a:cubicBezTo>
                  <a:cubicBezTo>
                    <a:pt x="6150" y="5895"/>
                    <a:pt x="10500" y="3261"/>
                    <a:pt x="13575" y="1680"/>
                  </a:cubicBezTo>
                  <a:cubicBezTo>
                    <a:pt x="16650" y="100"/>
                    <a:pt x="18450" y="-427"/>
                    <a:pt x="19575" y="363"/>
                  </a:cubicBezTo>
                  <a:cubicBezTo>
                    <a:pt x="20700" y="1153"/>
                    <a:pt x="21150" y="3261"/>
                    <a:pt x="21600" y="5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476250" y="1927537"/>
              <a:ext cx="285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20160"/>
                    <a:pt x="6080" y="18720"/>
                    <a:pt x="9680" y="15120"/>
                  </a:cubicBezTo>
                  <a:cubicBezTo>
                    <a:pt x="13280" y="11520"/>
                    <a:pt x="1744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834780" y="1637554"/>
              <a:ext cx="197325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16738" y="2922"/>
                  </a:moveTo>
                  <a:cubicBezTo>
                    <a:pt x="16511" y="2287"/>
                    <a:pt x="16284" y="1652"/>
                    <a:pt x="15715" y="1080"/>
                  </a:cubicBezTo>
                  <a:cubicBezTo>
                    <a:pt x="15147" y="508"/>
                    <a:pt x="14237" y="0"/>
                    <a:pt x="12987" y="0"/>
                  </a:cubicBezTo>
                  <a:cubicBezTo>
                    <a:pt x="11736" y="0"/>
                    <a:pt x="10145" y="508"/>
                    <a:pt x="8098" y="1969"/>
                  </a:cubicBezTo>
                  <a:cubicBezTo>
                    <a:pt x="6052" y="3431"/>
                    <a:pt x="3551" y="5845"/>
                    <a:pt x="2073" y="8513"/>
                  </a:cubicBezTo>
                  <a:cubicBezTo>
                    <a:pt x="595" y="11181"/>
                    <a:pt x="140" y="14104"/>
                    <a:pt x="27" y="15946"/>
                  </a:cubicBezTo>
                  <a:cubicBezTo>
                    <a:pt x="-87" y="17788"/>
                    <a:pt x="140" y="18551"/>
                    <a:pt x="1277" y="19186"/>
                  </a:cubicBezTo>
                  <a:cubicBezTo>
                    <a:pt x="2414" y="19821"/>
                    <a:pt x="4460" y="20329"/>
                    <a:pt x="7302" y="19885"/>
                  </a:cubicBezTo>
                  <a:cubicBezTo>
                    <a:pt x="10145" y="19440"/>
                    <a:pt x="13782" y="18042"/>
                    <a:pt x="16397" y="15819"/>
                  </a:cubicBezTo>
                  <a:cubicBezTo>
                    <a:pt x="19012" y="13595"/>
                    <a:pt x="20604" y="10546"/>
                    <a:pt x="21058" y="8386"/>
                  </a:cubicBezTo>
                  <a:cubicBezTo>
                    <a:pt x="21513" y="6226"/>
                    <a:pt x="20831" y="4955"/>
                    <a:pt x="19239" y="4066"/>
                  </a:cubicBezTo>
                  <a:cubicBezTo>
                    <a:pt x="17648" y="3176"/>
                    <a:pt x="15147" y="2668"/>
                    <a:pt x="12759" y="2795"/>
                  </a:cubicBezTo>
                  <a:cubicBezTo>
                    <a:pt x="10372" y="2922"/>
                    <a:pt x="8098" y="3685"/>
                    <a:pt x="6507" y="4955"/>
                  </a:cubicBezTo>
                  <a:cubicBezTo>
                    <a:pt x="4915" y="6226"/>
                    <a:pt x="4006" y="8005"/>
                    <a:pt x="4801" y="9784"/>
                  </a:cubicBezTo>
                  <a:cubicBezTo>
                    <a:pt x="5597" y="11562"/>
                    <a:pt x="8098" y="13341"/>
                    <a:pt x="10940" y="15311"/>
                  </a:cubicBezTo>
                  <a:cubicBezTo>
                    <a:pt x="13782" y="17280"/>
                    <a:pt x="16966" y="19440"/>
                    <a:pt x="201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158593" y="1711637"/>
              <a:ext cx="980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13"/>
                    <a:pt x="2735" y="7826"/>
                    <a:pt x="575" y="11426"/>
                  </a:cubicBezTo>
                  <a:cubicBezTo>
                    <a:pt x="-1585" y="15026"/>
                    <a:pt x="2735" y="1831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144653" y="1670133"/>
              <a:ext cx="176148" cy="314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00" fill="norm" stroke="1" extrusionOk="0">
                  <a:moveTo>
                    <a:pt x="563" y="8440"/>
                  </a:moveTo>
                  <a:cubicBezTo>
                    <a:pt x="55" y="6424"/>
                    <a:pt x="-453" y="4408"/>
                    <a:pt x="691" y="2896"/>
                  </a:cubicBezTo>
                  <a:cubicBezTo>
                    <a:pt x="1834" y="1384"/>
                    <a:pt x="4629" y="376"/>
                    <a:pt x="7933" y="88"/>
                  </a:cubicBezTo>
                  <a:cubicBezTo>
                    <a:pt x="11236" y="-200"/>
                    <a:pt x="15048" y="232"/>
                    <a:pt x="17208" y="1240"/>
                  </a:cubicBezTo>
                  <a:cubicBezTo>
                    <a:pt x="19368" y="2248"/>
                    <a:pt x="19876" y="3832"/>
                    <a:pt x="18352" y="5488"/>
                  </a:cubicBezTo>
                  <a:cubicBezTo>
                    <a:pt x="16827" y="7144"/>
                    <a:pt x="13269" y="8872"/>
                    <a:pt x="10728" y="9808"/>
                  </a:cubicBezTo>
                  <a:cubicBezTo>
                    <a:pt x="8187" y="10744"/>
                    <a:pt x="6662" y="10888"/>
                    <a:pt x="7043" y="11392"/>
                  </a:cubicBezTo>
                  <a:cubicBezTo>
                    <a:pt x="7425" y="11896"/>
                    <a:pt x="9712" y="12760"/>
                    <a:pt x="12380" y="14488"/>
                  </a:cubicBezTo>
                  <a:cubicBezTo>
                    <a:pt x="15048" y="16216"/>
                    <a:pt x="18098" y="18808"/>
                    <a:pt x="21147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1485900" y="1737037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1517650" y="190213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1898649" y="1787837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14"/>
                    <a:pt x="7200" y="11829"/>
                    <a:pt x="3600" y="15429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1879600" y="1717987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1970616" y="1756211"/>
              <a:ext cx="83112" cy="19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22" fill="norm" stroke="1" extrusionOk="0">
                  <a:moveTo>
                    <a:pt x="2700" y="2077"/>
                  </a:moveTo>
                  <a:cubicBezTo>
                    <a:pt x="2700" y="7651"/>
                    <a:pt x="2700" y="13225"/>
                    <a:pt x="2430" y="16593"/>
                  </a:cubicBezTo>
                  <a:cubicBezTo>
                    <a:pt x="2160" y="19961"/>
                    <a:pt x="1620" y="21122"/>
                    <a:pt x="1080" y="21122"/>
                  </a:cubicBezTo>
                  <a:cubicBezTo>
                    <a:pt x="540" y="21122"/>
                    <a:pt x="0" y="19961"/>
                    <a:pt x="0" y="17057"/>
                  </a:cubicBezTo>
                  <a:cubicBezTo>
                    <a:pt x="0" y="14154"/>
                    <a:pt x="540" y="9509"/>
                    <a:pt x="1890" y="6374"/>
                  </a:cubicBezTo>
                  <a:cubicBezTo>
                    <a:pt x="3240" y="3238"/>
                    <a:pt x="5400" y="1612"/>
                    <a:pt x="7830" y="683"/>
                  </a:cubicBezTo>
                  <a:cubicBezTo>
                    <a:pt x="10260" y="-246"/>
                    <a:pt x="12960" y="-478"/>
                    <a:pt x="15390" y="1612"/>
                  </a:cubicBezTo>
                  <a:cubicBezTo>
                    <a:pt x="17820" y="3703"/>
                    <a:pt x="19980" y="8116"/>
                    <a:pt x="20790" y="11716"/>
                  </a:cubicBezTo>
                  <a:cubicBezTo>
                    <a:pt x="21600" y="15316"/>
                    <a:pt x="21060" y="18103"/>
                    <a:pt x="20520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2153075" y="1578287"/>
              <a:ext cx="37675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48" fill="norm" stroke="1" extrusionOk="0">
                  <a:moveTo>
                    <a:pt x="10559" y="0"/>
                  </a:moveTo>
                  <a:cubicBezTo>
                    <a:pt x="6959" y="4424"/>
                    <a:pt x="3359" y="8848"/>
                    <a:pt x="1559" y="12101"/>
                  </a:cubicBezTo>
                  <a:cubicBezTo>
                    <a:pt x="-241" y="15354"/>
                    <a:pt x="-241" y="17436"/>
                    <a:pt x="359" y="18867"/>
                  </a:cubicBezTo>
                  <a:cubicBezTo>
                    <a:pt x="959" y="20299"/>
                    <a:pt x="2159" y="21080"/>
                    <a:pt x="5759" y="21340"/>
                  </a:cubicBezTo>
                  <a:cubicBezTo>
                    <a:pt x="9359" y="21600"/>
                    <a:pt x="15359" y="21340"/>
                    <a:pt x="21359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2120900" y="1768787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2246768" y="1741434"/>
              <a:ext cx="56960" cy="17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29" fill="norm" stroke="1" extrusionOk="0">
                  <a:moveTo>
                    <a:pt x="412" y="4752"/>
                  </a:moveTo>
                  <a:cubicBezTo>
                    <a:pt x="3498" y="5506"/>
                    <a:pt x="6584" y="6259"/>
                    <a:pt x="10055" y="6008"/>
                  </a:cubicBezTo>
                  <a:cubicBezTo>
                    <a:pt x="13527" y="5757"/>
                    <a:pt x="17384" y="4501"/>
                    <a:pt x="19312" y="3245"/>
                  </a:cubicBezTo>
                  <a:cubicBezTo>
                    <a:pt x="21241" y="1989"/>
                    <a:pt x="21241" y="734"/>
                    <a:pt x="19312" y="231"/>
                  </a:cubicBezTo>
                  <a:cubicBezTo>
                    <a:pt x="17384" y="-271"/>
                    <a:pt x="13527" y="-20"/>
                    <a:pt x="9284" y="1613"/>
                  </a:cubicBezTo>
                  <a:cubicBezTo>
                    <a:pt x="5041" y="3245"/>
                    <a:pt x="412" y="6259"/>
                    <a:pt x="27" y="9650"/>
                  </a:cubicBezTo>
                  <a:cubicBezTo>
                    <a:pt x="-359" y="13041"/>
                    <a:pt x="3498" y="16808"/>
                    <a:pt x="7355" y="18817"/>
                  </a:cubicBezTo>
                  <a:cubicBezTo>
                    <a:pt x="11212" y="20827"/>
                    <a:pt x="15070" y="21078"/>
                    <a:pt x="18927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2368549" y="1724337"/>
              <a:ext cx="114301" cy="18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1490"/>
                  </a:moveTo>
                  <a:cubicBezTo>
                    <a:pt x="3200" y="6455"/>
                    <a:pt x="6400" y="11421"/>
                    <a:pt x="8000" y="14524"/>
                  </a:cubicBezTo>
                  <a:cubicBezTo>
                    <a:pt x="9600" y="17628"/>
                    <a:pt x="9600" y="18869"/>
                    <a:pt x="8800" y="19862"/>
                  </a:cubicBezTo>
                  <a:cubicBezTo>
                    <a:pt x="8000" y="20855"/>
                    <a:pt x="6400" y="21600"/>
                    <a:pt x="5400" y="21228"/>
                  </a:cubicBezTo>
                  <a:cubicBezTo>
                    <a:pt x="4400" y="20855"/>
                    <a:pt x="4000" y="19366"/>
                    <a:pt x="5600" y="16014"/>
                  </a:cubicBezTo>
                  <a:cubicBezTo>
                    <a:pt x="7200" y="12662"/>
                    <a:pt x="10800" y="7448"/>
                    <a:pt x="13800" y="4469"/>
                  </a:cubicBezTo>
                  <a:cubicBezTo>
                    <a:pt x="16800" y="1490"/>
                    <a:pt x="1920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2533650" y="1800537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2877920" y="1701842"/>
              <a:ext cx="176430" cy="34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56" fill="norm" stroke="1" extrusionOk="0">
                  <a:moveTo>
                    <a:pt x="15263" y="2998"/>
                  </a:moveTo>
                  <a:cubicBezTo>
                    <a:pt x="14748" y="1938"/>
                    <a:pt x="14234" y="878"/>
                    <a:pt x="13077" y="348"/>
                  </a:cubicBezTo>
                  <a:cubicBezTo>
                    <a:pt x="11920" y="-182"/>
                    <a:pt x="10120" y="-182"/>
                    <a:pt x="7805" y="878"/>
                  </a:cubicBezTo>
                  <a:cubicBezTo>
                    <a:pt x="5491" y="1938"/>
                    <a:pt x="2663" y="4058"/>
                    <a:pt x="1248" y="5450"/>
                  </a:cubicBezTo>
                  <a:cubicBezTo>
                    <a:pt x="-166" y="6841"/>
                    <a:pt x="-166" y="7504"/>
                    <a:pt x="220" y="8166"/>
                  </a:cubicBezTo>
                  <a:cubicBezTo>
                    <a:pt x="605" y="8829"/>
                    <a:pt x="1377" y="9492"/>
                    <a:pt x="3048" y="9492"/>
                  </a:cubicBezTo>
                  <a:cubicBezTo>
                    <a:pt x="4720" y="9492"/>
                    <a:pt x="7291" y="8829"/>
                    <a:pt x="9348" y="7769"/>
                  </a:cubicBezTo>
                  <a:cubicBezTo>
                    <a:pt x="11405" y="6709"/>
                    <a:pt x="12948" y="5251"/>
                    <a:pt x="13848" y="4191"/>
                  </a:cubicBezTo>
                  <a:cubicBezTo>
                    <a:pt x="14748" y="3131"/>
                    <a:pt x="15005" y="2468"/>
                    <a:pt x="14877" y="2468"/>
                  </a:cubicBezTo>
                  <a:cubicBezTo>
                    <a:pt x="14748" y="2468"/>
                    <a:pt x="14234" y="3131"/>
                    <a:pt x="13077" y="5052"/>
                  </a:cubicBezTo>
                  <a:cubicBezTo>
                    <a:pt x="11920" y="6974"/>
                    <a:pt x="10120" y="10154"/>
                    <a:pt x="8577" y="12805"/>
                  </a:cubicBezTo>
                  <a:cubicBezTo>
                    <a:pt x="7034" y="15455"/>
                    <a:pt x="5748" y="17575"/>
                    <a:pt x="4977" y="19033"/>
                  </a:cubicBezTo>
                  <a:cubicBezTo>
                    <a:pt x="4205" y="20490"/>
                    <a:pt x="3948" y="21285"/>
                    <a:pt x="4205" y="21352"/>
                  </a:cubicBezTo>
                  <a:cubicBezTo>
                    <a:pt x="4463" y="21418"/>
                    <a:pt x="5234" y="20755"/>
                    <a:pt x="8191" y="19033"/>
                  </a:cubicBezTo>
                  <a:cubicBezTo>
                    <a:pt x="11148" y="17310"/>
                    <a:pt x="16291" y="14527"/>
                    <a:pt x="21434" y="11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3080255" y="1711637"/>
              <a:ext cx="278896" cy="16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0639" fill="norm" stroke="1" extrusionOk="0">
                  <a:moveTo>
                    <a:pt x="2416" y="0"/>
                  </a:moveTo>
                  <a:cubicBezTo>
                    <a:pt x="1597" y="4164"/>
                    <a:pt x="779" y="8328"/>
                    <a:pt x="370" y="11060"/>
                  </a:cubicBezTo>
                  <a:cubicBezTo>
                    <a:pt x="-39" y="13793"/>
                    <a:pt x="-39" y="15094"/>
                    <a:pt x="43" y="16395"/>
                  </a:cubicBezTo>
                  <a:cubicBezTo>
                    <a:pt x="125" y="17696"/>
                    <a:pt x="288" y="18998"/>
                    <a:pt x="861" y="19128"/>
                  </a:cubicBezTo>
                  <a:cubicBezTo>
                    <a:pt x="1434" y="19258"/>
                    <a:pt x="2416" y="18217"/>
                    <a:pt x="3234" y="16395"/>
                  </a:cubicBezTo>
                  <a:cubicBezTo>
                    <a:pt x="4052" y="14573"/>
                    <a:pt x="4706" y="11971"/>
                    <a:pt x="5197" y="9889"/>
                  </a:cubicBezTo>
                  <a:cubicBezTo>
                    <a:pt x="5688" y="7807"/>
                    <a:pt x="6016" y="6246"/>
                    <a:pt x="6016" y="6636"/>
                  </a:cubicBezTo>
                  <a:cubicBezTo>
                    <a:pt x="6016" y="7027"/>
                    <a:pt x="5688" y="9369"/>
                    <a:pt x="5525" y="11841"/>
                  </a:cubicBezTo>
                  <a:cubicBezTo>
                    <a:pt x="5361" y="14313"/>
                    <a:pt x="5361" y="16916"/>
                    <a:pt x="6097" y="18737"/>
                  </a:cubicBezTo>
                  <a:cubicBezTo>
                    <a:pt x="6834" y="20559"/>
                    <a:pt x="8306" y="21600"/>
                    <a:pt x="10516" y="19388"/>
                  </a:cubicBezTo>
                  <a:cubicBezTo>
                    <a:pt x="12725" y="17176"/>
                    <a:pt x="15670" y="11711"/>
                    <a:pt x="17225" y="8067"/>
                  </a:cubicBezTo>
                  <a:cubicBezTo>
                    <a:pt x="18779" y="4424"/>
                    <a:pt x="18943" y="2602"/>
                    <a:pt x="18616" y="1692"/>
                  </a:cubicBezTo>
                  <a:cubicBezTo>
                    <a:pt x="18288" y="781"/>
                    <a:pt x="17470" y="781"/>
                    <a:pt x="16325" y="1822"/>
                  </a:cubicBezTo>
                  <a:cubicBezTo>
                    <a:pt x="15179" y="2863"/>
                    <a:pt x="13706" y="4945"/>
                    <a:pt x="12561" y="7417"/>
                  </a:cubicBezTo>
                  <a:cubicBezTo>
                    <a:pt x="11416" y="9889"/>
                    <a:pt x="10597" y="12752"/>
                    <a:pt x="10270" y="14834"/>
                  </a:cubicBezTo>
                  <a:cubicBezTo>
                    <a:pt x="9943" y="16916"/>
                    <a:pt x="10106" y="18217"/>
                    <a:pt x="10597" y="18737"/>
                  </a:cubicBezTo>
                  <a:cubicBezTo>
                    <a:pt x="11088" y="19258"/>
                    <a:pt x="11906" y="18998"/>
                    <a:pt x="12643" y="18477"/>
                  </a:cubicBezTo>
                  <a:cubicBezTo>
                    <a:pt x="13379" y="17957"/>
                    <a:pt x="14034" y="17176"/>
                    <a:pt x="14770" y="16265"/>
                  </a:cubicBezTo>
                  <a:cubicBezTo>
                    <a:pt x="15506" y="15354"/>
                    <a:pt x="16325" y="14313"/>
                    <a:pt x="17061" y="14183"/>
                  </a:cubicBezTo>
                  <a:cubicBezTo>
                    <a:pt x="17797" y="14053"/>
                    <a:pt x="18452" y="14834"/>
                    <a:pt x="19188" y="16005"/>
                  </a:cubicBezTo>
                  <a:cubicBezTo>
                    <a:pt x="19925" y="17176"/>
                    <a:pt x="20743" y="18737"/>
                    <a:pt x="21561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3371850" y="1698937"/>
              <a:ext cx="139700" cy="18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3407"/>
                  </a:moveTo>
                  <a:cubicBezTo>
                    <a:pt x="0" y="11917"/>
                    <a:pt x="0" y="10428"/>
                    <a:pt x="0" y="8938"/>
                  </a:cubicBezTo>
                  <a:cubicBezTo>
                    <a:pt x="0" y="7448"/>
                    <a:pt x="0" y="5959"/>
                    <a:pt x="655" y="5586"/>
                  </a:cubicBezTo>
                  <a:cubicBezTo>
                    <a:pt x="1309" y="5214"/>
                    <a:pt x="2618" y="5959"/>
                    <a:pt x="4255" y="7821"/>
                  </a:cubicBezTo>
                  <a:cubicBezTo>
                    <a:pt x="5891" y="9683"/>
                    <a:pt x="7855" y="12662"/>
                    <a:pt x="8673" y="14897"/>
                  </a:cubicBezTo>
                  <a:cubicBezTo>
                    <a:pt x="9491" y="17131"/>
                    <a:pt x="9164" y="18621"/>
                    <a:pt x="8345" y="19738"/>
                  </a:cubicBezTo>
                  <a:cubicBezTo>
                    <a:pt x="7527" y="20855"/>
                    <a:pt x="6218" y="21600"/>
                    <a:pt x="5564" y="20979"/>
                  </a:cubicBezTo>
                  <a:cubicBezTo>
                    <a:pt x="4909" y="20359"/>
                    <a:pt x="4909" y="18372"/>
                    <a:pt x="7691" y="14648"/>
                  </a:cubicBezTo>
                  <a:cubicBezTo>
                    <a:pt x="10473" y="10924"/>
                    <a:pt x="16036" y="54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3572195" y="1552887"/>
              <a:ext cx="60005" cy="33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42" fill="norm" stroke="1" extrusionOk="0">
                  <a:moveTo>
                    <a:pt x="21115" y="0"/>
                  </a:moveTo>
                  <a:cubicBezTo>
                    <a:pt x="15901" y="3375"/>
                    <a:pt x="10687" y="6750"/>
                    <a:pt x="6963" y="9990"/>
                  </a:cubicBezTo>
                  <a:cubicBezTo>
                    <a:pt x="3239" y="13230"/>
                    <a:pt x="1005" y="16335"/>
                    <a:pt x="260" y="18293"/>
                  </a:cubicBezTo>
                  <a:cubicBezTo>
                    <a:pt x="-485" y="20250"/>
                    <a:pt x="260" y="21060"/>
                    <a:pt x="3984" y="21330"/>
                  </a:cubicBezTo>
                  <a:cubicBezTo>
                    <a:pt x="7708" y="21600"/>
                    <a:pt x="14412" y="21330"/>
                    <a:pt x="21115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3551300" y="1558105"/>
              <a:ext cx="379350" cy="30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65" fill="norm" stroke="1" extrusionOk="0">
                  <a:moveTo>
                    <a:pt x="1706" y="15380"/>
                  </a:moveTo>
                  <a:cubicBezTo>
                    <a:pt x="1106" y="15380"/>
                    <a:pt x="506" y="15380"/>
                    <a:pt x="206" y="15005"/>
                  </a:cubicBezTo>
                  <a:cubicBezTo>
                    <a:pt x="-94" y="14630"/>
                    <a:pt x="-94" y="13880"/>
                    <a:pt x="386" y="13280"/>
                  </a:cubicBezTo>
                  <a:cubicBezTo>
                    <a:pt x="866" y="12680"/>
                    <a:pt x="1826" y="12230"/>
                    <a:pt x="2966" y="12080"/>
                  </a:cubicBezTo>
                  <a:cubicBezTo>
                    <a:pt x="4106" y="11930"/>
                    <a:pt x="5426" y="12080"/>
                    <a:pt x="6206" y="13055"/>
                  </a:cubicBezTo>
                  <a:cubicBezTo>
                    <a:pt x="6986" y="14030"/>
                    <a:pt x="7226" y="15830"/>
                    <a:pt x="7226" y="17405"/>
                  </a:cubicBezTo>
                  <a:cubicBezTo>
                    <a:pt x="7226" y="18980"/>
                    <a:pt x="6986" y="20330"/>
                    <a:pt x="7106" y="20330"/>
                  </a:cubicBezTo>
                  <a:cubicBezTo>
                    <a:pt x="7226" y="20330"/>
                    <a:pt x="7706" y="18980"/>
                    <a:pt x="8366" y="15980"/>
                  </a:cubicBezTo>
                  <a:cubicBezTo>
                    <a:pt x="9026" y="12980"/>
                    <a:pt x="9866" y="8330"/>
                    <a:pt x="10406" y="5630"/>
                  </a:cubicBezTo>
                  <a:cubicBezTo>
                    <a:pt x="10946" y="2930"/>
                    <a:pt x="11186" y="2180"/>
                    <a:pt x="11486" y="1430"/>
                  </a:cubicBezTo>
                  <a:cubicBezTo>
                    <a:pt x="11786" y="680"/>
                    <a:pt x="12146" y="-70"/>
                    <a:pt x="12326" y="5"/>
                  </a:cubicBezTo>
                  <a:cubicBezTo>
                    <a:pt x="12506" y="80"/>
                    <a:pt x="12506" y="980"/>
                    <a:pt x="12266" y="2630"/>
                  </a:cubicBezTo>
                  <a:cubicBezTo>
                    <a:pt x="12026" y="4280"/>
                    <a:pt x="11546" y="6680"/>
                    <a:pt x="11186" y="9380"/>
                  </a:cubicBezTo>
                  <a:cubicBezTo>
                    <a:pt x="10826" y="12080"/>
                    <a:pt x="10586" y="15080"/>
                    <a:pt x="10526" y="17255"/>
                  </a:cubicBezTo>
                  <a:cubicBezTo>
                    <a:pt x="10466" y="19430"/>
                    <a:pt x="10586" y="20780"/>
                    <a:pt x="11006" y="21155"/>
                  </a:cubicBezTo>
                  <a:cubicBezTo>
                    <a:pt x="11426" y="21530"/>
                    <a:pt x="12146" y="20930"/>
                    <a:pt x="13166" y="19580"/>
                  </a:cubicBezTo>
                  <a:cubicBezTo>
                    <a:pt x="14186" y="18230"/>
                    <a:pt x="15506" y="16130"/>
                    <a:pt x="16286" y="14705"/>
                  </a:cubicBezTo>
                  <a:cubicBezTo>
                    <a:pt x="17066" y="13280"/>
                    <a:pt x="17306" y="12530"/>
                    <a:pt x="17126" y="12230"/>
                  </a:cubicBezTo>
                  <a:cubicBezTo>
                    <a:pt x="16946" y="11930"/>
                    <a:pt x="16346" y="12080"/>
                    <a:pt x="15746" y="12830"/>
                  </a:cubicBezTo>
                  <a:cubicBezTo>
                    <a:pt x="15146" y="13580"/>
                    <a:pt x="14546" y="14930"/>
                    <a:pt x="14186" y="16130"/>
                  </a:cubicBezTo>
                  <a:cubicBezTo>
                    <a:pt x="13826" y="17330"/>
                    <a:pt x="13706" y="18380"/>
                    <a:pt x="14006" y="19055"/>
                  </a:cubicBezTo>
                  <a:cubicBezTo>
                    <a:pt x="14306" y="19730"/>
                    <a:pt x="15026" y="20030"/>
                    <a:pt x="16346" y="20030"/>
                  </a:cubicBezTo>
                  <a:cubicBezTo>
                    <a:pt x="17666" y="20030"/>
                    <a:pt x="19586" y="19730"/>
                    <a:pt x="21506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4254500" y="1698937"/>
              <a:ext cx="171450" cy="17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5274"/>
                  </a:moveTo>
                  <a:cubicBezTo>
                    <a:pt x="0" y="4019"/>
                    <a:pt x="0" y="2763"/>
                    <a:pt x="667" y="2260"/>
                  </a:cubicBezTo>
                  <a:cubicBezTo>
                    <a:pt x="1333" y="1758"/>
                    <a:pt x="2667" y="2009"/>
                    <a:pt x="5200" y="4019"/>
                  </a:cubicBezTo>
                  <a:cubicBezTo>
                    <a:pt x="7733" y="6028"/>
                    <a:pt x="11467" y="9795"/>
                    <a:pt x="13467" y="12433"/>
                  </a:cubicBezTo>
                  <a:cubicBezTo>
                    <a:pt x="15467" y="15070"/>
                    <a:pt x="15733" y="16577"/>
                    <a:pt x="15600" y="17958"/>
                  </a:cubicBezTo>
                  <a:cubicBezTo>
                    <a:pt x="15467" y="19340"/>
                    <a:pt x="14933" y="20595"/>
                    <a:pt x="14000" y="21098"/>
                  </a:cubicBezTo>
                  <a:cubicBezTo>
                    <a:pt x="13067" y="21600"/>
                    <a:pt x="11733" y="21349"/>
                    <a:pt x="10800" y="19340"/>
                  </a:cubicBezTo>
                  <a:cubicBezTo>
                    <a:pt x="9867" y="17330"/>
                    <a:pt x="9333" y="13563"/>
                    <a:pt x="9733" y="10298"/>
                  </a:cubicBezTo>
                  <a:cubicBezTo>
                    <a:pt x="10133" y="7033"/>
                    <a:pt x="11467" y="4270"/>
                    <a:pt x="13600" y="2637"/>
                  </a:cubicBezTo>
                  <a:cubicBezTo>
                    <a:pt x="15733" y="1005"/>
                    <a:pt x="18667" y="5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4458879" y="1701806"/>
              <a:ext cx="271871" cy="16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838" fill="norm" stroke="1" extrusionOk="0">
                  <a:moveTo>
                    <a:pt x="8949" y="5304"/>
                  </a:moveTo>
                  <a:cubicBezTo>
                    <a:pt x="7609" y="3414"/>
                    <a:pt x="6270" y="1524"/>
                    <a:pt x="5181" y="579"/>
                  </a:cubicBezTo>
                  <a:cubicBezTo>
                    <a:pt x="4093" y="-366"/>
                    <a:pt x="3256" y="-366"/>
                    <a:pt x="2419" y="2199"/>
                  </a:cubicBezTo>
                  <a:cubicBezTo>
                    <a:pt x="1581" y="4764"/>
                    <a:pt x="744" y="9894"/>
                    <a:pt x="326" y="13134"/>
                  </a:cubicBezTo>
                  <a:cubicBezTo>
                    <a:pt x="-93" y="16374"/>
                    <a:pt x="-93" y="17724"/>
                    <a:pt x="242" y="18939"/>
                  </a:cubicBezTo>
                  <a:cubicBezTo>
                    <a:pt x="577" y="20154"/>
                    <a:pt x="1247" y="21234"/>
                    <a:pt x="2167" y="20694"/>
                  </a:cubicBezTo>
                  <a:cubicBezTo>
                    <a:pt x="3088" y="20154"/>
                    <a:pt x="4260" y="17994"/>
                    <a:pt x="5014" y="16239"/>
                  </a:cubicBezTo>
                  <a:cubicBezTo>
                    <a:pt x="5767" y="14484"/>
                    <a:pt x="6102" y="13134"/>
                    <a:pt x="6354" y="11649"/>
                  </a:cubicBezTo>
                  <a:cubicBezTo>
                    <a:pt x="6605" y="10164"/>
                    <a:pt x="6772" y="8544"/>
                    <a:pt x="6856" y="8679"/>
                  </a:cubicBezTo>
                  <a:cubicBezTo>
                    <a:pt x="6940" y="8814"/>
                    <a:pt x="6940" y="10704"/>
                    <a:pt x="7023" y="12324"/>
                  </a:cubicBezTo>
                  <a:cubicBezTo>
                    <a:pt x="7107" y="13944"/>
                    <a:pt x="7274" y="15294"/>
                    <a:pt x="7777" y="16239"/>
                  </a:cubicBezTo>
                  <a:cubicBezTo>
                    <a:pt x="8279" y="17184"/>
                    <a:pt x="9116" y="17724"/>
                    <a:pt x="10205" y="16914"/>
                  </a:cubicBezTo>
                  <a:cubicBezTo>
                    <a:pt x="11293" y="16104"/>
                    <a:pt x="12633" y="13944"/>
                    <a:pt x="13637" y="11784"/>
                  </a:cubicBezTo>
                  <a:cubicBezTo>
                    <a:pt x="14642" y="9624"/>
                    <a:pt x="15312" y="7464"/>
                    <a:pt x="15479" y="7194"/>
                  </a:cubicBezTo>
                  <a:cubicBezTo>
                    <a:pt x="15647" y="6924"/>
                    <a:pt x="15312" y="8544"/>
                    <a:pt x="15060" y="10704"/>
                  </a:cubicBezTo>
                  <a:cubicBezTo>
                    <a:pt x="14809" y="12864"/>
                    <a:pt x="14642" y="15564"/>
                    <a:pt x="14474" y="17589"/>
                  </a:cubicBezTo>
                  <a:cubicBezTo>
                    <a:pt x="14307" y="19614"/>
                    <a:pt x="14140" y="20964"/>
                    <a:pt x="14056" y="20829"/>
                  </a:cubicBezTo>
                  <a:cubicBezTo>
                    <a:pt x="13972" y="20694"/>
                    <a:pt x="13972" y="19074"/>
                    <a:pt x="14307" y="16104"/>
                  </a:cubicBezTo>
                  <a:cubicBezTo>
                    <a:pt x="14642" y="13134"/>
                    <a:pt x="15312" y="8814"/>
                    <a:pt x="15981" y="6249"/>
                  </a:cubicBezTo>
                  <a:cubicBezTo>
                    <a:pt x="16651" y="3684"/>
                    <a:pt x="17321" y="2874"/>
                    <a:pt x="17823" y="3684"/>
                  </a:cubicBezTo>
                  <a:cubicBezTo>
                    <a:pt x="18326" y="4494"/>
                    <a:pt x="18660" y="6924"/>
                    <a:pt x="19247" y="9894"/>
                  </a:cubicBezTo>
                  <a:cubicBezTo>
                    <a:pt x="19833" y="12864"/>
                    <a:pt x="20670" y="16374"/>
                    <a:pt x="21507" y="19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4768578" y="1747579"/>
              <a:ext cx="76109" cy="32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259" fill="norm" stroke="1" extrusionOk="0">
                  <a:moveTo>
                    <a:pt x="19340" y="3855"/>
                  </a:moveTo>
                  <a:cubicBezTo>
                    <a:pt x="19923" y="3167"/>
                    <a:pt x="20507" y="2479"/>
                    <a:pt x="20507" y="1791"/>
                  </a:cubicBezTo>
                  <a:cubicBezTo>
                    <a:pt x="20507" y="1103"/>
                    <a:pt x="19923" y="415"/>
                    <a:pt x="18172" y="140"/>
                  </a:cubicBezTo>
                  <a:cubicBezTo>
                    <a:pt x="16421" y="-135"/>
                    <a:pt x="13502" y="3"/>
                    <a:pt x="11167" y="484"/>
                  </a:cubicBezTo>
                  <a:cubicBezTo>
                    <a:pt x="8832" y="966"/>
                    <a:pt x="7080" y="1791"/>
                    <a:pt x="5913" y="2617"/>
                  </a:cubicBezTo>
                  <a:cubicBezTo>
                    <a:pt x="4745" y="3442"/>
                    <a:pt x="4161" y="4268"/>
                    <a:pt x="5329" y="4749"/>
                  </a:cubicBezTo>
                  <a:cubicBezTo>
                    <a:pt x="6496" y="5231"/>
                    <a:pt x="9415" y="5368"/>
                    <a:pt x="12042" y="5643"/>
                  </a:cubicBezTo>
                  <a:cubicBezTo>
                    <a:pt x="14669" y="5919"/>
                    <a:pt x="17005" y="6331"/>
                    <a:pt x="18464" y="8189"/>
                  </a:cubicBezTo>
                  <a:cubicBezTo>
                    <a:pt x="19923" y="10046"/>
                    <a:pt x="20507" y="13348"/>
                    <a:pt x="20799" y="15411"/>
                  </a:cubicBezTo>
                  <a:cubicBezTo>
                    <a:pt x="21091" y="17475"/>
                    <a:pt x="21091" y="18301"/>
                    <a:pt x="20507" y="19057"/>
                  </a:cubicBezTo>
                  <a:cubicBezTo>
                    <a:pt x="19923" y="19814"/>
                    <a:pt x="18756" y="20502"/>
                    <a:pt x="16129" y="20915"/>
                  </a:cubicBezTo>
                  <a:cubicBezTo>
                    <a:pt x="13502" y="21327"/>
                    <a:pt x="9415" y="21465"/>
                    <a:pt x="5913" y="20777"/>
                  </a:cubicBezTo>
                  <a:cubicBezTo>
                    <a:pt x="2410" y="20089"/>
                    <a:pt x="-509" y="18576"/>
                    <a:pt x="75" y="16512"/>
                  </a:cubicBezTo>
                  <a:cubicBezTo>
                    <a:pt x="659" y="14448"/>
                    <a:pt x="4745" y="11834"/>
                    <a:pt x="8832" y="9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4900218" y="1742540"/>
              <a:ext cx="148032" cy="11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04" fill="norm" stroke="1" extrusionOk="0">
                  <a:moveTo>
                    <a:pt x="3935" y="5735"/>
                  </a:moveTo>
                  <a:cubicBezTo>
                    <a:pt x="3935" y="7597"/>
                    <a:pt x="3935" y="9459"/>
                    <a:pt x="4696" y="10576"/>
                  </a:cubicBezTo>
                  <a:cubicBezTo>
                    <a:pt x="5456" y="11694"/>
                    <a:pt x="6977" y="12066"/>
                    <a:pt x="8346" y="11694"/>
                  </a:cubicBezTo>
                  <a:cubicBezTo>
                    <a:pt x="9715" y="11321"/>
                    <a:pt x="10932" y="10204"/>
                    <a:pt x="11997" y="7970"/>
                  </a:cubicBezTo>
                  <a:cubicBezTo>
                    <a:pt x="13062" y="5735"/>
                    <a:pt x="13975" y="2383"/>
                    <a:pt x="13670" y="894"/>
                  </a:cubicBezTo>
                  <a:cubicBezTo>
                    <a:pt x="13366" y="-596"/>
                    <a:pt x="11845" y="-224"/>
                    <a:pt x="9411" y="2011"/>
                  </a:cubicBezTo>
                  <a:cubicBezTo>
                    <a:pt x="6977" y="4245"/>
                    <a:pt x="3631" y="8342"/>
                    <a:pt x="1806" y="11694"/>
                  </a:cubicBezTo>
                  <a:cubicBezTo>
                    <a:pt x="-20" y="15045"/>
                    <a:pt x="-324" y="17652"/>
                    <a:pt x="284" y="19142"/>
                  </a:cubicBezTo>
                  <a:cubicBezTo>
                    <a:pt x="893" y="20632"/>
                    <a:pt x="2414" y="21004"/>
                    <a:pt x="6065" y="21004"/>
                  </a:cubicBezTo>
                  <a:cubicBezTo>
                    <a:pt x="9715" y="21004"/>
                    <a:pt x="15496" y="20632"/>
                    <a:pt x="21276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5441949" y="173068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5454650" y="1838637"/>
              <a:ext cx="215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6457"/>
                    <a:pt x="11012" y="11314"/>
                    <a:pt x="14612" y="7714"/>
                  </a:cubicBezTo>
                  <a:cubicBezTo>
                    <a:pt x="18212" y="4114"/>
                    <a:pt x="1990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5836829" y="1586161"/>
              <a:ext cx="234283" cy="35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07" fill="norm" stroke="1" extrusionOk="0">
                  <a:moveTo>
                    <a:pt x="14936" y="4150"/>
                  </a:moveTo>
                  <a:cubicBezTo>
                    <a:pt x="14936" y="3507"/>
                    <a:pt x="14936" y="2864"/>
                    <a:pt x="14839" y="2221"/>
                  </a:cubicBezTo>
                  <a:cubicBezTo>
                    <a:pt x="14743" y="1578"/>
                    <a:pt x="14550" y="936"/>
                    <a:pt x="13875" y="614"/>
                  </a:cubicBezTo>
                  <a:cubicBezTo>
                    <a:pt x="13200" y="293"/>
                    <a:pt x="12043" y="293"/>
                    <a:pt x="10114" y="1128"/>
                  </a:cubicBezTo>
                  <a:cubicBezTo>
                    <a:pt x="8186" y="1964"/>
                    <a:pt x="5486" y="3636"/>
                    <a:pt x="3654" y="5757"/>
                  </a:cubicBezTo>
                  <a:cubicBezTo>
                    <a:pt x="1822" y="7878"/>
                    <a:pt x="857" y="10450"/>
                    <a:pt x="375" y="12057"/>
                  </a:cubicBezTo>
                  <a:cubicBezTo>
                    <a:pt x="-107" y="13664"/>
                    <a:pt x="-107" y="14307"/>
                    <a:pt x="279" y="14950"/>
                  </a:cubicBezTo>
                  <a:cubicBezTo>
                    <a:pt x="664" y="15593"/>
                    <a:pt x="1436" y="16236"/>
                    <a:pt x="3750" y="16300"/>
                  </a:cubicBezTo>
                  <a:cubicBezTo>
                    <a:pt x="6064" y="16364"/>
                    <a:pt x="9922" y="15850"/>
                    <a:pt x="13007" y="14500"/>
                  </a:cubicBezTo>
                  <a:cubicBezTo>
                    <a:pt x="16093" y="13150"/>
                    <a:pt x="18407" y="10964"/>
                    <a:pt x="19757" y="8650"/>
                  </a:cubicBezTo>
                  <a:cubicBezTo>
                    <a:pt x="21107" y="6336"/>
                    <a:pt x="21493" y="3893"/>
                    <a:pt x="21300" y="2414"/>
                  </a:cubicBezTo>
                  <a:cubicBezTo>
                    <a:pt x="21107" y="936"/>
                    <a:pt x="20336" y="421"/>
                    <a:pt x="18504" y="164"/>
                  </a:cubicBezTo>
                  <a:cubicBezTo>
                    <a:pt x="16672" y="-93"/>
                    <a:pt x="13779" y="-93"/>
                    <a:pt x="11754" y="486"/>
                  </a:cubicBezTo>
                  <a:cubicBezTo>
                    <a:pt x="9729" y="1064"/>
                    <a:pt x="8572" y="2221"/>
                    <a:pt x="8379" y="4214"/>
                  </a:cubicBezTo>
                  <a:cubicBezTo>
                    <a:pt x="8186" y="6207"/>
                    <a:pt x="8957" y="9036"/>
                    <a:pt x="10404" y="12057"/>
                  </a:cubicBezTo>
                  <a:cubicBezTo>
                    <a:pt x="11850" y="15078"/>
                    <a:pt x="13972" y="18293"/>
                    <a:pt x="16093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6102350" y="1823420"/>
              <a:ext cx="110340" cy="1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73" fill="norm" stroke="1" extrusionOk="0">
                  <a:moveTo>
                    <a:pt x="0" y="4213"/>
                  </a:moveTo>
                  <a:cubicBezTo>
                    <a:pt x="0" y="2912"/>
                    <a:pt x="0" y="1611"/>
                    <a:pt x="1019" y="830"/>
                  </a:cubicBezTo>
                  <a:cubicBezTo>
                    <a:pt x="2038" y="49"/>
                    <a:pt x="4075" y="-211"/>
                    <a:pt x="5909" y="179"/>
                  </a:cubicBezTo>
                  <a:cubicBezTo>
                    <a:pt x="7743" y="570"/>
                    <a:pt x="9374" y="1611"/>
                    <a:pt x="10392" y="2782"/>
                  </a:cubicBezTo>
                  <a:cubicBezTo>
                    <a:pt x="11411" y="3953"/>
                    <a:pt x="11819" y="5254"/>
                    <a:pt x="10800" y="6816"/>
                  </a:cubicBezTo>
                  <a:cubicBezTo>
                    <a:pt x="9781" y="8377"/>
                    <a:pt x="7336" y="10199"/>
                    <a:pt x="7132" y="11109"/>
                  </a:cubicBezTo>
                  <a:cubicBezTo>
                    <a:pt x="6928" y="12020"/>
                    <a:pt x="8966" y="12020"/>
                    <a:pt x="11004" y="12150"/>
                  </a:cubicBezTo>
                  <a:cubicBezTo>
                    <a:pt x="13042" y="12281"/>
                    <a:pt x="15079" y="12541"/>
                    <a:pt x="16913" y="13061"/>
                  </a:cubicBezTo>
                  <a:cubicBezTo>
                    <a:pt x="18747" y="13582"/>
                    <a:pt x="20377" y="14362"/>
                    <a:pt x="20989" y="15403"/>
                  </a:cubicBezTo>
                  <a:cubicBezTo>
                    <a:pt x="21600" y="16444"/>
                    <a:pt x="21192" y="17746"/>
                    <a:pt x="18951" y="18917"/>
                  </a:cubicBezTo>
                  <a:cubicBezTo>
                    <a:pt x="16709" y="20088"/>
                    <a:pt x="12634" y="21129"/>
                    <a:pt x="9781" y="21259"/>
                  </a:cubicBezTo>
                  <a:cubicBezTo>
                    <a:pt x="6928" y="21389"/>
                    <a:pt x="5298" y="20608"/>
                    <a:pt x="3668" y="19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6337300" y="1768787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6751786" y="1577458"/>
              <a:ext cx="205067" cy="33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246" fill="norm" stroke="1" extrusionOk="0">
                  <a:moveTo>
                    <a:pt x="14079" y="5352"/>
                  </a:moveTo>
                  <a:cubicBezTo>
                    <a:pt x="14079" y="4672"/>
                    <a:pt x="14079" y="3993"/>
                    <a:pt x="14187" y="3246"/>
                  </a:cubicBezTo>
                  <a:cubicBezTo>
                    <a:pt x="14295" y="2499"/>
                    <a:pt x="14511" y="1684"/>
                    <a:pt x="14079" y="1276"/>
                  </a:cubicBezTo>
                  <a:cubicBezTo>
                    <a:pt x="13647" y="869"/>
                    <a:pt x="12567" y="869"/>
                    <a:pt x="10515" y="2023"/>
                  </a:cubicBezTo>
                  <a:cubicBezTo>
                    <a:pt x="8463" y="3178"/>
                    <a:pt x="5439" y="5488"/>
                    <a:pt x="3387" y="7661"/>
                  </a:cubicBezTo>
                  <a:cubicBezTo>
                    <a:pt x="1335" y="9835"/>
                    <a:pt x="255" y="11872"/>
                    <a:pt x="39" y="13571"/>
                  </a:cubicBezTo>
                  <a:cubicBezTo>
                    <a:pt x="-177" y="15269"/>
                    <a:pt x="471" y="16627"/>
                    <a:pt x="2955" y="17035"/>
                  </a:cubicBezTo>
                  <a:cubicBezTo>
                    <a:pt x="5439" y="17442"/>
                    <a:pt x="9759" y="16899"/>
                    <a:pt x="13215" y="15065"/>
                  </a:cubicBezTo>
                  <a:cubicBezTo>
                    <a:pt x="16671" y="13231"/>
                    <a:pt x="19263" y="10106"/>
                    <a:pt x="20343" y="7457"/>
                  </a:cubicBezTo>
                  <a:cubicBezTo>
                    <a:pt x="21423" y="4808"/>
                    <a:pt x="20991" y="2635"/>
                    <a:pt x="19155" y="1344"/>
                  </a:cubicBezTo>
                  <a:cubicBezTo>
                    <a:pt x="17319" y="54"/>
                    <a:pt x="14079" y="-354"/>
                    <a:pt x="11595" y="325"/>
                  </a:cubicBezTo>
                  <a:cubicBezTo>
                    <a:pt x="9111" y="1004"/>
                    <a:pt x="7383" y="2771"/>
                    <a:pt x="7275" y="5555"/>
                  </a:cubicBezTo>
                  <a:cubicBezTo>
                    <a:pt x="7167" y="8340"/>
                    <a:pt x="8679" y="12144"/>
                    <a:pt x="10623" y="14929"/>
                  </a:cubicBezTo>
                  <a:cubicBezTo>
                    <a:pt x="12567" y="17714"/>
                    <a:pt x="14943" y="19480"/>
                    <a:pt x="17319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6991350" y="1844987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5454650" y="2438893"/>
              <a:ext cx="1714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67" y="11918"/>
                    <a:pt x="8533" y="3818"/>
                    <a:pt x="12133" y="1118"/>
                  </a:cubicBezTo>
                  <a:cubicBezTo>
                    <a:pt x="15733" y="-1582"/>
                    <a:pt x="186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5476381" y="2537137"/>
              <a:ext cx="156070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18" fill="norm" stroke="1" extrusionOk="0">
                  <a:moveTo>
                    <a:pt x="3091" y="0"/>
                  </a:moveTo>
                  <a:cubicBezTo>
                    <a:pt x="1363" y="7200"/>
                    <a:pt x="-365" y="14400"/>
                    <a:pt x="67" y="18000"/>
                  </a:cubicBezTo>
                  <a:cubicBezTo>
                    <a:pt x="499" y="21600"/>
                    <a:pt x="3091" y="21600"/>
                    <a:pt x="6979" y="20400"/>
                  </a:cubicBezTo>
                  <a:cubicBezTo>
                    <a:pt x="10867" y="19200"/>
                    <a:pt x="16051" y="16800"/>
                    <a:pt x="21235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5841999" y="2374501"/>
              <a:ext cx="100388" cy="34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45" fill="norm" stroke="1" extrusionOk="0">
                  <a:moveTo>
                    <a:pt x="0" y="4645"/>
                  </a:moveTo>
                  <a:cubicBezTo>
                    <a:pt x="0" y="3978"/>
                    <a:pt x="0" y="3312"/>
                    <a:pt x="1763" y="2512"/>
                  </a:cubicBezTo>
                  <a:cubicBezTo>
                    <a:pt x="3527" y="1712"/>
                    <a:pt x="7053" y="778"/>
                    <a:pt x="10359" y="312"/>
                  </a:cubicBezTo>
                  <a:cubicBezTo>
                    <a:pt x="13665" y="-155"/>
                    <a:pt x="16751" y="-155"/>
                    <a:pt x="18735" y="712"/>
                  </a:cubicBezTo>
                  <a:cubicBezTo>
                    <a:pt x="20718" y="1578"/>
                    <a:pt x="21600" y="3312"/>
                    <a:pt x="20278" y="6112"/>
                  </a:cubicBezTo>
                  <a:cubicBezTo>
                    <a:pt x="18955" y="8912"/>
                    <a:pt x="15429" y="12778"/>
                    <a:pt x="13224" y="15512"/>
                  </a:cubicBezTo>
                  <a:cubicBezTo>
                    <a:pt x="11020" y="18245"/>
                    <a:pt x="10139" y="19845"/>
                    <a:pt x="9257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5835650" y="2556187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1050" y="9900"/>
                  </a:cubicBezTo>
                  <a:cubicBezTo>
                    <a:pt x="2100" y="7200"/>
                    <a:pt x="4200" y="6300"/>
                    <a:pt x="7800" y="4950"/>
                  </a:cubicBezTo>
                  <a:cubicBezTo>
                    <a:pt x="11400" y="3600"/>
                    <a:pt x="165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6035125" y="2408196"/>
              <a:ext cx="98976" cy="26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93" fill="norm" stroke="1" extrusionOk="0">
                  <a:moveTo>
                    <a:pt x="21042" y="2666"/>
                  </a:moveTo>
                  <a:cubicBezTo>
                    <a:pt x="20142" y="1828"/>
                    <a:pt x="19242" y="991"/>
                    <a:pt x="17667" y="489"/>
                  </a:cubicBezTo>
                  <a:cubicBezTo>
                    <a:pt x="16092" y="-14"/>
                    <a:pt x="13842" y="-181"/>
                    <a:pt x="10692" y="238"/>
                  </a:cubicBezTo>
                  <a:cubicBezTo>
                    <a:pt x="7542" y="656"/>
                    <a:pt x="3492" y="1661"/>
                    <a:pt x="1467" y="3000"/>
                  </a:cubicBezTo>
                  <a:cubicBezTo>
                    <a:pt x="-558" y="4340"/>
                    <a:pt x="-558" y="6014"/>
                    <a:pt x="1917" y="8442"/>
                  </a:cubicBezTo>
                  <a:cubicBezTo>
                    <a:pt x="4392" y="10870"/>
                    <a:pt x="9342" y="14052"/>
                    <a:pt x="11817" y="16228"/>
                  </a:cubicBezTo>
                  <a:cubicBezTo>
                    <a:pt x="14292" y="18405"/>
                    <a:pt x="14292" y="19577"/>
                    <a:pt x="13167" y="20331"/>
                  </a:cubicBezTo>
                  <a:cubicBezTo>
                    <a:pt x="12042" y="21084"/>
                    <a:pt x="9792" y="21419"/>
                    <a:pt x="7992" y="21252"/>
                  </a:cubicBezTo>
                  <a:cubicBezTo>
                    <a:pt x="6192" y="21084"/>
                    <a:pt x="4842" y="20414"/>
                    <a:pt x="3492" y="1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6038850" y="2391087"/>
              <a:ext cx="152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5055"/>
                    <a:pt x="7800" y="8509"/>
                    <a:pt x="11400" y="4909"/>
                  </a:cubicBezTo>
                  <a:cubicBezTo>
                    <a:pt x="15000" y="1309"/>
                    <a:pt x="183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6164718" y="2251387"/>
              <a:ext cx="18192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0560" y="0"/>
                  </a:moveTo>
                  <a:cubicBezTo>
                    <a:pt x="9318" y="240"/>
                    <a:pt x="8077" y="480"/>
                    <a:pt x="7084" y="1920"/>
                  </a:cubicBezTo>
                  <a:cubicBezTo>
                    <a:pt x="6091" y="3360"/>
                    <a:pt x="5346" y="6000"/>
                    <a:pt x="4974" y="8520"/>
                  </a:cubicBezTo>
                  <a:cubicBezTo>
                    <a:pt x="4601" y="11040"/>
                    <a:pt x="4601" y="13440"/>
                    <a:pt x="4850" y="15240"/>
                  </a:cubicBezTo>
                  <a:cubicBezTo>
                    <a:pt x="5098" y="17040"/>
                    <a:pt x="5594" y="18240"/>
                    <a:pt x="5594" y="18120"/>
                  </a:cubicBezTo>
                  <a:cubicBezTo>
                    <a:pt x="5594" y="18000"/>
                    <a:pt x="5098" y="16560"/>
                    <a:pt x="4477" y="15360"/>
                  </a:cubicBezTo>
                  <a:cubicBezTo>
                    <a:pt x="3856" y="14160"/>
                    <a:pt x="3112" y="13200"/>
                    <a:pt x="2118" y="12000"/>
                  </a:cubicBezTo>
                  <a:cubicBezTo>
                    <a:pt x="1125" y="10800"/>
                    <a:pt x="-116" y="9360"/>
                    <a:pt x="8" y="8400"/>
                  </a:cubicBezTo>
                  <a:cubicBezTo>
                    <a:pt x="132" y="7440"/>
                    <a:pt x="1622" y="6960"/>
                    <a:pt x="3732" y="6120"/>
                  </a:cubicBezTo>
                  <a:cubicBezTo>
                    <a:pt x="5843" y="5280"/>
                    <a:pt x="8574" y="4080"/>
                    <a:pt x="10560" y="3120"/>
                  </a:cubicBezTo>
                  <a:cubicBezTo>
                    <a:pt x="12546" y="2160"/>
                    <a:pt x="13787" y="1440"/>
                    <a:pt x="14408" y="1680"/>
                  </a:cubicBezTo>
                  <a:cubicBezTo>
                    <a:pt x="15029" y="1920"/>
                    <a:pt x="15029" y="3120"/>
                    <a:pt x="14656" y="4440"/>
                  </a:cubicBezTo>
                  <a:cubicBezTo>
                    <a:pt x="14284" y="5760"/>
                    <a:pt x="13539" y="7200"/>
                    <a:pt x="12794" y="8760"/>
                  </a:cubicBezTo>
                  <a:cubicBezTo>
                    <a:pt x="12050" y="10320"/>
                    <a:pt x="11305" y="12000"/>
                    <a:pt x="11305" y="11880"/>
                  </a:cubicBezTo>
                  <a:cubicBezTo>
                    <a:pt x="11305" y="11760"/>
                    <a:pt x="12050" y="9840"/>
                    <a:pt x="12918" y="8520"/>
                  </a:cubicBezTo>
                  <a:cubicBezTo>
                    <a:pt x="13787" y="7200"/>
                    <a:pt x="14781" y="6480"/>
                    <a:pt x="15898" y="5880"/>
                  </a:cubicBezTo>
                  <a:cubicBezTo>
                    <a:pt x="17015" y="5280"/>
                    <a:pt x="18256" y="4800"/>
                    <a:pt x="19250" y="5040"/>
                  </a:cubicBezTo>
                  <a:cubicBezTo>
                    <a:pt x="20243" y="5280"/>
                    <a:pt x="20987" y="6240"/>
                    <a:pt x="21236" y="9120"/>
                  </a:cubicBezTo>
                  <a:cubicBezTo>
                    <a:pt x="21484" y="12000"/>
                    <a:pt x="21236" y="16800"/>
                    <a:pt x="20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6507032" y="2509620"/>
              <a:ext cx="117373" cy="28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15" fill="norm" stroke="1" extrusionOk="0">
                  <a:moveTo>
                    <a:pt x="10357" y="4960"/>
                  </a:moveTo>
                  <a:cubicBezTo>
                    <a:pt x="9612" y="8480"/>
                    <a:pt x="8867" y="12000"/>
                    <a:pt x="8309" y="14400"/>
                  </a:cubicBezTo>
                  <a:cubicBezTo>
                    <a:pt x="7750" y="16800"/>
                    <a:pt x="7378" y="18080"/>
                    <a:pt x="7005" y="19120"/>
                  </a:cubicBezTo>
                  <a:cubicBezTo>
                    <a:pt x="6633" y="20160"/>
                    <a:pt x="6260" y="20960"/>
                    <a:pt x="5143" y="21280"/>
                  </a:cubicBezTo>
                  <a:cubicBezTo>
                    <a:pt x="4026" y="21600"/>
                    <a:pt x="2164" y="21440"/>
                    <a:pt x="1047" y="19840"/>
                  </a:cubicBezTo>
                  <a:cubicBezTo>
                    <a:pt x="-71" y="18240"/>
                    <a:pt x="-443" y="15200"/>
                    <a:pt x="674" y="11760"/>
                  </a:cubicBezTo>
                  <a:cubicBezTo>
                    <a:pt x="1791" y="8320"/>
                    <a:pt x="4398" y="4480"/>
                    <a:pt x="6633" y="2400"/>
                  </a:cubicBezTo>
                  <a:cubicBezTo>
                    <a:pt x="8867" y="320"/>
                    <a:pt x="10729" y="0"/>
                    <a:pt x="12964" y="0"/>
                  </a:cubicBezTo>
                  <a:cubicBezTo>
                    <a:pt x="15198" y="0"/>
                    <a:pt x="17805" y="320"/>
                    <a:pt x="19295" y="880"/>
                  </a:cubicBezTo>
                  <a:cubicBezTo>
                    <a:pt x="20785" y="1440"/>
                    <a:pt x="21157" y="2240"/>
                    <a:pt x="19854" y="3120"/>
                  </a:cubicBezTo>
                  <a:cubicBezTo>
                    <a:pt x="18550" y="4000"/>
                    <a:pt x="15571" y="4960"/>
                    <a:pt x="12591" y="5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6642100" y="2518616"/>
              <a:ext cx="152400" cy="12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4375"/>
                  </a:moveTo>
                  <a:cubicBezTo>
                    <a:pt x="1200" y="5493"/>
                    <a:pt x="2400" y="6610"/>
                    <a:pt x="3900" y="6796"/>
                  </a:cubicBezTo>
                  <a:cubicBezTo>
                    <a:pt x="5400" y="6982"/>
                    <a:pt x="7200" y="6237"/>
                    <a:pt x="8250" y="4748"/>
                  </a:cubicBezTo>
                  <a:cubicBezTo>
                    <a:pt x="9300" y="3258"/>
                    <a:pt x="9600" y="1024"/>
                    <a:pt x="9000" y="279"/>
                  </a:cubicBezTo>
                  <a:cubicBezTo>
                    <a:pt x="8400" y="-466"/>
                    <a:pt x="6900" y="279"/>
                    <a:pt x="5400" y="2513"/>
                  </a:cubicBezTo>
                  <a:cubicBezTo>
                    <a:pt x="3900" y="4748"/>
                    <a:pt x="2400" y="8472"/>
                    <a:pt x="1650" y="11265"/>
                  </a:cubicBezTo>
                  <a:cubicBezTo>
                    <a:pt x="900" y="14058"/>
                    <a:pt x="900" y="15920"/>
                    <a:pt x="1650" y="16851"/>
                  </a:cubicBezTo>
                  <a:cubicBezTo>
                    <a:pt x="2400" y="17782"/>
                    <a:pt x="3900" y="17782"/>
                    <a:pt x="5250" y="16851"/>
                  </a:cubicBezTo>
                  <a:cubicBezTo>
                    <a:pt x="6600" y="15920"/>
                    <a:pt x="7800" y="14058"/>
                    <a:pt x="8850" y="12382"/>
                  </a:cubicBezTo>
                  <a:cubicBezTo>
                    <a:pt x="9900" y="10706"/>
                    <a:pt x="10800" y="9217"/>
                    <a:pt x="11550" y="9403"/>
                  </a:cubicBezTo>
                  <a:cubicBezTo>
                    <a:pt x="12300" y="9589"/>
                    <a:pt x="12900" y="11451"/>
                    <a:pt x="13350" y="11824"/>
                  </a:cubicBezTo>
                  <a:cubicBezTo>
                    <a:pt x="13800" y="12196"/>
                    <a:pt x="14100" y="11079"/>
                    <a:pt x="14550" y="9589"/>
                  </a:cubicBezTo>
                  <a:cubicBezTo>
                    <a:pt x="15000" y="8100"/>
                    <a:pt x="15600" y="6237"/>
                    <a:pt x="16500" y="4748"/>
                  </a:cubicBezTo>
                  <a:cubicBezTo>
                    <a:pt x="17400" y="3258"/>
                    <a:pt x="18600" y="2141"/>
                    <a:pt x="19350" y="2513"/>
                  </a:cubicBezTo>
                  <a:cubicBezTo>
                    <a:pt x="20100" y="2886"/>
                    <a:pt x="20400" y="4748"/>
                    <a:pt x="20700" y="8100"/>
                  </a:cubicBezTo>
                  <a:cubicBezTo>
                    <a:pt x="21000" y="11451"/>
                    <a:pt x="21300" y="16293"/>
                    <a:pt x="21600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6820908" y="2546573"/>
              <a:ext cx="202192" cy="8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00" fill="norm" stroke="1" extrusionOk="0">
                  <a:moveTo>
                    <a:pt x="5293" y="833"/>
                  </a:moveTo>
                  <a:cubicBezTo>
                    <a:pt x="4168" y="833"/>
                    <a:pt x="3043" y="833"/>
                    <a:pt x="2143" y="2183"/>
                  </a:cubicBezTo>
                  <a:cubicBezTo>
                    <a:pt x="1243" y="3533"/>
                    <a:pt x="568" y="6233"/>
                    <a:pt x="231" y="9473"/>
                  </a:cubicBezTo>
                  <a:cubicBezTo>
                    <a:pt x="-107" y="12713"/>
                    <a:pt x="-107" y="16493"/>
                    <a:pt x="456" y="18653"/>
                  </a:cubicBezTo>
                  <a:cubicBezTo>
                    <a:pt x="1018" y="20813"/>
                    <a:pt x="2143" y="21353"/>
                    <a:pt x="3943" y="20543"/>
                  </a:cubicBezTo>
                  <a:cubicBezTo>
                    <a:pt x="5743" y="19733"/>
                    <a:pt x="8218" y="17573"/>
                    <a:pt x="9793" y="15413"/>
                  </a:cubicBezTo>
                  <a:cubicBezTo>
                    <a:pt x="11368" y="13253"/>
                    <a:pt x="12043" y="11093"/>
                    <a:pt x="12831" y="8933"/>
                  </a:cubicBezTo>
                  <a:cubicBezTo>
                    <a:pt x="13618" y="6773"/>
                    <a:pt x="14518" y="4613"/>
                    <a:pt x="14405" y="2993"/>
                  </a:cubicBezTo>
                  <a:cubicBezTo>
                    <a:pt x="14293" y="1373"/>
                    <a:pt x="13168" y="293"/>
                    <a:pt x="12156" y="833"/>
                  </a:cubicBezTo>
                  <a:cubicBezTo>
                    <a:pt x="11143" y="1373"/>
                    <a:pt x="10243" y="3533"/>
                    <a:pt x="9681" y="6503"/>
                  </a:cubicBezTo>
                  <a:cubicBezTo>
                    <a:pt x="9118" y="9473"/>
                    <a:pt x="8893" y="13253"/>
                    <a:pt x="9343" y="15143"/>
                  </a:cubicBezTo>
                  <a:cubicBezTo>
                    <a:pt x="9793" y="17033"/>
                    <a:pt x="10918" y="17033"/>
                    <a:pt x="12493" y="14873"/>
                  </a:cubicBezTo>
                  <a:cubicBezTo>
                    <a:pt x="14068" y="12713"/>
                    <a:pt x="16093" y="8393"/>
                    <a:pt x="17443" y="5153"/>
                  </a:cubicBezTo>
                  <a:cubicBezTo>
                    <a:pt x="18793" y="1913"/>
                    <a:pt x="19468" y="-247"/>
                    <a:pt x="20031" y="23"/>
                  </a:cubicBezTo>
                  <a:cubicBezTo>
                    <a:pt x="20593" y="293"/>
                    <a:pt x="21043" y="2993"/>
                    <a:pt x="21268" y="6233"/>
                  </a:cubicBezTo>
                  <a:cubicBezTo>
                    <a:pt x="21493" y="9473"/>
                    <a:pt x="21493" y="13253"/>
                    <a:pt x="21493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7083334" y="2403787"/>
              <a:ext cx="231867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5" fill="norm" stroke="1" extrusionOk="0">
                  <a:moveTo>
                    <a:pt x="5015" y="623"/>
                  </a:moveTo>
                  <a:cubicBezTo>
                    <a:pt x="3837" y="5608"/>
                    <a:pt x="2659" y="10592"/>
                    <a:pt x="1972" y="13708"/>
                  </a:cubicBezTo>
                  <a:cubicBezTo>
                    <a:pt x="1285" y="16823"/>
                    <a:pt x="1088" y="18069"/>
                    <a:pt x="1088" y="19212"/>
                  </a:cubicBezTo>
                  <a:cubicBezTo>
                    <a:pt x="1088" y="20354"/>
                    <a:pt x="1285" y="21392"/>
                    <a:pt x="1677" y="21496"/>
                  </a:cubicBezTo>
                  <a:cubicBezTo>
                    <a:pt x="2070" y="21600"/>
                    <a:pt x="2659" y="20769"/>
                    <a:pt x="2954" y="19835"/>
                  </a:cubicBezTo>
                  <a:cubicBezTo>
                    <a:pt x="3248" y="18900"/>
                    <a:pt x="3248" y="17862"/>
                    <a:pt x="2954" y="16823"/>
                  </a:cubicBezTo>
                  <a:cubicBezTo>
                    <a:pt x="2659" y="15785"/>
                    <a:pt x="2070" y="14746"/>
                    <a:pt x="1383" y="13812"/>
                  </a:cubicBezTo>
                  <a:cubicBezTo>
                    <a:pt x="695" y="12877"/>
                    <a:pt x="-90" y="12046"/>
                    <a:pt x="8" y="11527"/>
                  </a:cubicBezTo>
                  <a:cubicBezTo>
                    <a:pt x="106" y="11008"/>
                    <a:pt x="1088" y="10800"/>
                    <a:pt x="2070" y="10800"/>
                  </a:cubicBezTo>
                  <a:cubicBezTo>
                    <a:pt x="3052" y="10800"/>
                    <a:pt x="4034" y="11008"/>
                    <a:pt x="4721" y="11631"/>
                  </a:cubicBezTo>
                  <a:cubicBezTo>
                    <a:pt x="5408" y="12254"/>
                    <a:pt x="5801" y="13292"/>
                    <a:pt x="5997" y="14331"/>
                  </a:cubicBezTo>
                  <a:cubicBezTo>
                    <a:pt x="6194" y="15369"/>
                    <a:pt x="6194" y="16408"/>
                    <a:pt x="6390" y="16408"/>
                  </a:cubicBezTo>
                  <a:cubicBezTo>
                    <a:pt x="6586" y="16408"/>
                    <a:pt x="6979" y="15369"/>
                    <a:pt x="7961" y="12877"/>
                  </a:cubicBezTo>
                  <a:cubicBezTo>
                    <a:pt x="8943" y="10385"/>
                    <a:pt x="10514" y="6438"/>
                    <a:pt x="11594" y="3842"/>
                  </a:cubicBezTo>
                  <a:cubicBezTo>
                    <a:pt x="12674" y="1246"/>
                    <a:pt x="13263" y="0"/>
                    <a:pt x="13557" y="0"/>
                  </a:cubicBezTo>
                  <a:cubicBezTo>
                    <a:pt x="13852" y="0"/>
                    <a:pt x="13852" y="1246"/>
                    <a:pt x="13361" y="3531"/>
                  </a:cubicBezTo>
                  <a:cubicBezTo>
                    <a:pt x="12870" y="5815"/>
                    <a:pt x="11888" y="9138"/>
                    <a:pt x="11397" y="11735"/>
                  </a:cubicBezTo>
                  <a:cubicBezTo>
                    <a:pt x="10906" y="14331"/>
                    <a:pt x="10906" y="16200"/>
                    <a:pt x="11397" y="17031"/>
                  </a:cubicBezTo>
                  <a:cubicBezTo>
                    <a:pt x="11888" y="17862"/>
                    <a:pt x="12870" y="17654"/>
                    <a:pt x="13754" y="17135"/>
                  </a:cubicBezTo>
                  <a:cubicBezTo>
                    <a:pt x="14637" y="16615"/>
                    <a:pt x="15423" y="15785"/>
                    <a:pt x="16306" y="14538"/>
                  </a:cubicBezTo>
                  <a:cubicBezTo>
                    <a:pt x="17190" y="13292"/>
                    <a:pt x="18172" y="11631"/>
                    <a:pt x="18172" y="10800"/>
                  </a:cubicBezTo>
                  <a:cubicBezTo>
                    <a:pt x="18172" y="9969"/>
                    <a:pt x="17190" y="9969"/>
                    <a:pt x="16306" y="10696"/>
                  </a:cubicBezTo>
                  <a:cubicBezTo>
                    <a:pt x="15423" y="11423"/>
                    <a:pt x="14637" y="12877"/>
                    <a:pt x="14146" y="14123"/>
                  </a:cubicBezTo>
                  <a:cubicBezTo>
                    <a:pt x="13655" y="15369"/>
                    <a:pt x="13459" y="16408"/>
                    <a:pt x="14146" y="17031"/>
                  </a:cubicBezTo>
                  <a:cubicBezTo>
                    <a:pt x="14834" y="17654"/>
                    <a:pt x="16405" y="17862"/>
                    <a:pt x="17779" y="17758"/>
                  </a:cubicBezTo>
                  <a:cubicBezTo>
                    <a:pt x="19154" y="17654"/>
                    <a:pt x="20332" y="17238"/>
                    <a:pt x="21510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7429500" y="2549837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7753350" y="2412965"/>
              <a:ext cx="203200" cy="21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4799"/>
                  </a:moveTo>
                  <a:cubicBezTo>
                    <a:pt x="1575" y="3105"/>
                    <a:pt x="3150" y="1411"/>
                    <a:pt x="4500" y="564"/>
                  </a:cubicBezTo>
                  <a:cubicBezTo>
                    <a:pt x="5850" y="-283"/>
                    <a:pt x="6975" y="-283"/>
                    <a:pt x="8325" y="1305"/>
                  </a:cubicBezTo>
                  <a:cubicBezTo>
                    <a:pt x="9675" y="2893"/>
                    <a:pt x="11250" y="6070"/>
                    <a:pt x="10687" y="8823"/>
                  </a:cubicBezTo>
                  <a:cubicBezTo>
                    <a:pt x="10125" y="11576"/>
                    <a:pt x="7425" y="13905"/>
                    <a:pt x="5625" y="15917"/>
                  </a:cubicBezTo>
                  <a:cubicBezTo>
                    <a:pt x="3825" y="17929"/>
                    <a:pt x="2925" y="19623"/>
                    <a:pt x="3375" y="20470"/>
                  </a:cubicBezTo>
                  <a:cubicBezTo>
                    <a:pt x="3825" y="21317"/>
                    <a:pt x="5625" y="21317"/>
                    <a:pt x="8888" y="20470"/>
                  </a:cubicBezTo>
                  <a:cubicBezTo>
                    <a:pt x="12150" y="19623"/>
                    <a:pt x="16875" y="17929"/>
                    <a:pt x="21600" y="1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7967309" y="2418604"/>
              <a:ext cx="84491" cy="18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71" fill="norm" stroke="1" extrusionOk="0">
                  <a:moveTo>
                    <a:pt x="21029" y="4173"/>
                  </a:moveTo>
                  <a:cubicBezTo>
                    <a:pt x="20502" y="2945"/>
                    <a:pt x="19975" y="1718"/>
                    <a:pt x="17868" y="982"/>
                  </a:cubicBezTo>
                  <a:cubicBezTo>
                    <a:pt x="15761" y="245"/>
                    <a:pt x="12073" y="0"/>
                    <a:pt x="8912" y="0"/>
                  </a:cubicBezTo>
                  <a:cubicBezTo>
                    <a:pt x="5751" y="0"/>
                    <a:pt x="3117" y="245"/>
                    <a:pt x="1536" y="982"/>
                  </a:cubicBezTo>
                  <a:cubicBezTo>
                    <a:pt x="-44" y="1718"/>
                    <a:pt x="-571" y="2945"/>
                    <a:pt x="746" y="4541"/>
                  </a:cubicBezTo>
                  <a:cubicBezTo>
                    <a:pt x="2063" y="6136"/>
                    <a:pt x="5224" y="8100"/>
                    <a:pt x="7858" y="10309"/>
                  </a:cubicBezTo>
                  <a:cubicBezTo>
                    <a:pt x="10492" y="12518"/>
                    <a:pt x="12600" y="14973"/>
                    <a:pt x="13390" y="16936"/>
                  </a:cubicBezTo>
                  <a:cubicBezTo>
                    <a:pt x="14180" y="18900"/>
                    <a:pt x="13653" y="20373"/>
                    <a:pt x="12073" y="20986"/>
                  </a:cubicBezTo>
                  <a:cubicBezTo>
                    <a:pt x="10492" y="21600"/>
                    <a:pt x="7858" y="21355"/>
                    <a:pt x="5224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950200" y="2372037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6000"/>
                    <a:pt x="4629" y="10400"/>
                    <a:pt x="8229" y="6800"/>
                  </a:cubicBezTo>
                  <a:cubicBezTo>
                    <a:pt x="11829" y="3200"/>
                    <a:pt x="1671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8100917" y="2213287"/>
              <a:ext cx="1731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9462" y="0"/>
                  </a:moveTo>
                  <a:cubicBezTo>
                    <a:pt x="7919" y="2250"/>
                    <a:pt x="6376" y="4500"/>
                    <a:pt x="5604" y="7200"/>
                  </a:cubicBezTo>
                  <a:cubicBezTo>
                    <a:pt x="4833" y="9900"/>
                    <a:pt x="4833" y="13050"/>
                    <a:pt x="4833" y="15300"/>
                  </a:cubicBezTo>
                  <a:cubicBezTo>
                    <a:pt x="4833" y="17550"/>
                    <a:pt x="4833" y="18900"/>
                    <a:pt x="4576" y="18900"/>
                  </a:cubicBezTo>
                  <a:cubicBezTo>
                    <a:pt x="4319" y="18900"/>
                    <a:pt x="3804" y="17550"/>
                    <a:pt x="3162" y="16312"/>
                  </a:cubicBezTo>
                  <a:cubicBezTo>
                    <a:pt x="2519" y="15075"/>
                    <a:pt x="1747" y="13950"/>
                    <a:pt x="976" y="12825"/>
                  </a:cubicBezTo>
                  <a:cubicBezTo>
                    <a:pt x="204" y="11700"/>
                    <a:pt x="-567" y="10575"/>
                    <a:pt x="590" y="9000"/>
                  </a:cubicBezTo>
                  <a:cubicBezTo>
                    <a:pt x="1747" y="7425"/>
                    <a:pt x="4833" y="5400"/>
                    <a:pt x="7276" y="3712"/>
                  </a:cubicBezTo>
                  <a:cubicBezTo>
                    <a:pt x="9719" y="2025"/>
                    <a:pt x="11519" y="675"/>
                    <a:pt x="12419" y="675"/>
                  </a:cubicBezTo>
                  <a:cubicBezTo>
                    <a:pt x="13319" y="675"/>
                    <a:pt x="13319" y="2025"/>
                    <a:pt x="13062" y="3938"/>
                  </a:cubicBezTo>
                  <a:cubicBezTo>
                    <a:pt x="12804" y="5850"/>
                    <a:pt x="12290" y="8325"/>
                    <a:pt x="12033" y="10350"/>
                  </a:cubicBezTo>
                  <a:cubicBezTo>
                    <a:pt x="11776" y="12375"/>
                    <a:pt x="11776" y="13950"/>
                    <a:pt x="11776" y="14175"/>
                  </a:cubicBezTo>
                  <a:cubicBezTo>
                    <a:pt x="11776" y="14400"/>
                    <a:pt x="11776" y="13275"/>
                    <a:pt x="12162" y="12150"/>
                  </a:cubicBezTo>
                  <a:cubicBezTo>
                    <a:pt x="12547" y="11025"/>
                    <a:pt x="13319" y="9900"/>
                    <a:pt x="14347" y="9000"/>
                  </a:cubicBezTo>
                  <a:cubicBezTo>
                    <a:pt x="15376" y="8100"/>
                    <a:pt x="16662" y="7425"/>
                    <a:pt x="17690" y="7538"/>
                  </a:cubicBezTo>
                  <a:cubicBezTo>
                    <a:pt x="18719" y="7650"/>
                    <a:pt x="19490" y="8550"/>
                    <a:pt x="20004" y="11025"/>
                  </a:cubicBezTo>
                  <a:cubicBezTo>
                    <a:pt x="20519" y="13500"/>
                    <a:pt x="20776" y="17550"/>
                    <a:pt x="210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8412532" y="2459714"/>
              <a:ext cx="306018" cy="26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89" fill="norm" stroke="1" extrusionOk="0">
                  <a:moveTo>
                    <a:pt x="4555" y="5242"/>
                  </a:moveTo>
                  <a:cubicBezTo>
                    <a:pt x="3661" y="9014"/>
                    <a:pt x="2767" y="12785"/>
                    <a:pt x="2171" y="15271"/>
                  </a:cubicBezTo>
                  <a:cubicBezTo>
                    <a:pt x="1576" y="17757"/>
                    <a:pt x="1278" y="18957"/>
                    <a:pt x="905" y="19899"/>
                  </a:cubicBezTo>
                  <a:cubicBezTo>
                    <a:pt x="533" y="20842"/>
                    <a:pt x="86" y="21528"/>
                    <a:pt x="11" y="21014"/>
                  </a:cubicBezTo>
                  <a:cubicBezTo>
                    <a:pt x="-63" y="20499"/>
                    <a:pt x="235" y="18785"/>
                    <a:pt x="905" y="15785"/>
                  </a:cubicBezTo>
                  <a:cubicBezTo>
                    <a:pt x="1576" y="12785"/>
                    <a:pt x="2618" y="8499"/>
                    <a:pt x="3363" y="5842"/>
                  </a:cubicBezTo>
                  <a:cubicBezTo>
                    <a:pt x="4108" y="3185"/>
                    <a:pt x="4555" y="2157"/>
                    <a:pt x="5151" y="1471"/>
                  </a:cubicBezTo>
                  <a:cubicBezTo>
                    <a:pt x="5747" y="785"/>
                    <a:pt x="6491" y="442"/>
                    <a:pt x="6864" y="785"/>
                  </a:cubicBezTo>
                  <a:cubicBezTo>
                    <a:pt x="7236" y="1128"/>
                    <a:pt x="7236" y="2157"/>
                    <a:pt x="7087" y="3185"/>
                  </a:cubicBezTo>
                  <a:cubicBezTo>
                    <a:pt x="6938" y="4214"/>
                    <a:pt x="6640" y="5242"/>
                    <a:pt x="6268" y="6099"/>
                  </a:cubicBezTo>
                  <a:cubicBezTo>
                    <a:pt x="5896" y="6957"/>
                    <a:pt x="5449" y="7642"/>
                    <a:pt x="5449" y="7557"/>
                  </a:cubicBezTo>
                  <a:cubicBezTo>
                    <a:pt x="5449" y="7471"/>
                    <a:pt x="5896" y="6614"/>
                    <a:pt x="7087" y="5928"/>
                  </a:cubicBezTo>
                  <a:cubicBezTo>
                    <a:pt x="8279" y="5242"/>
                    <a:pt x="10216" y="4728"/>
                    <a:pt x="11556" y="4471"/>
                  </a:cubicBezTo>
                  <a:cubicBezTo>
                    <a:pt x="12897" y="4214"/>
                    <a:pt x="13642" y="4214"/>
                    <a:pt x="14163" y="3785"/>
                  </a:cubicBezTo>
                  <a:cubicBezTo>
                    <a:pt x="14685" y="3357"/>
                    <a:pt x="14983" y="2499"/>
                    <a:pt x="14908" y="1728"/>
                  </a:cubicBezTo>
                  <a:cubicBezTo>
                    <a:pt x="14834" y="957"/>
                    <a:pt x="14387" y="271"/>
                    <a:pt x="13791" y="99"/>
                  </a:cubicBezTo>
                  <a:cubicBezTo>
                    <a:pt x="13195" y="-72"/>
                    <a:pt x="12450" y="271"/>
                    <a:pt x="11929" y="871"/>
                  </a:cubicBezTo>
                  <a:cubicBezTo>
                    <a:pt x="11407" y="1471"/>
                    <a:pt x="11109" y="2328"/>
                    <a:pt x="10886" y="3357"/>
                  </a:cubicBezTo>
                  <a:cubicBezTo>
                    <a:pt x="10663" y="4385"/>
                    <a:pt x="10514" y="5585"/>
                    <a:pt x="10811" y="6185"/>
                  </a:cubicBezTo>
                  <a:cubicBezTo>
                    <a:pt x="11109" y="6785"/>
                    <a:pt x="11854" y="6785"/>
                    <a:pt x="12525" y="6528"/>
                  </a:cubicBezTo>
                  <a:cubicBezTo>
                    <a:pt x="13195" y="6271"/>
                    <a:pt x="13791" y="5757"/>
                    <a:pt x="14461" y="5328"/>
                  </a:cubicBezTo>
                  <a:cubicBezTo>
                    <a:pt x="15131" y="4899"/>
                    <a:pt x="15876" y="4557"/>
                    <a:pt x="16398" y="4814"/>
                  </a:cubicBezTo>
                  <a:cubicBezTo>
                    <a:pt x="16919" y="5071"/>
                    <a:pt x="17217" y="5928"/>
                    <a:pt x="17217" y="6785"/>
                  </a:cubicBezTo>
                  <a:cubicBezTo>
                    <a:pt x="17217" y="7642"/>
                    <a:pt x="16919" y="8499"/>
                    <a:pt x="16696" y="8414"/>
                  </a:cubicBezTo>
                  <a:cubicBezTo>
                    <a:pt x="16472" y="8328"/>
                    <a:pt x="16323" y="7299"/>
                    <a:pt x="16398" y="5928"/>
                  </a:cubicBezTo>
                  <a:cubicBezTo>
                    <a:pt x="16472" y="4557"/>
                    <a:pt x="16770" y="2842"/>
                    <a:pt x="17217" y="1728"/>
                  </a:cubicBezTo>
                  <a:cubicBezTo>
                    <a:pt x="17664" y="614"/>
                    <a:pt x="18260" y="99"/>
                    <a:pt x="19005" y="14"/>
                  </a:cubicBezTo>
                  <a:cubicBezTo>
                    <a:pt x="19749" y="-72"/>
                    <a:pt x="20643" y="271"/>
                    <a:pt x="21537" y="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8700679" y="2314993"/>
              <a:ext cx="341721" cy="25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89" fill="norm" stroke="1" extrusionOk="0">
                  <a:moveTo>
                    <a:pt x="4726" y="14507"/>
                  </a:moveTo>
                  <a:cubicBezTo>
                    <a:pt x="4326" y="13816"/>
                    <a:pt x="3926" y="13124"/>
                    <a:pt x="3393" y="12952"/>
                  </a:cubicBezTo>
                  <a:cubicBezTo>
                    <a:pt x="2859" y="12779"/>
                    <a:pt x="2193" y="13124"/>
                    <a:pt x="1593" y="14075"/>
                  </a:cubicBezTo>
                  <a:cubicBezTo>
                    <a:pt x="993" y="15025"/>
                    <a:pt x="459" y="16580"/>
                    <a:pt x="193" y="17876"/>
                  </a:cubicBezTo>
                  <a:cubicBezTo>
                    <a:pt x="-74" y="19172"/>
                    <a:pt x="-74" y="20209"/>
                    <a:pt x="259" y="20728"/>
                  </a:cubicBezTo>
                  <a:cubicBezTo>
                    <a:pt x="593" y="21246"/>
                    <a:pt x="1259" y="21246"/>
                    <a:pt x="2393" y="20468"/>
                  </a:cubicBezTo>
                  <a:cubicBezTo>
                    <a:pt x="3526" y="19691"/>
                    <a:pt x="5126" y="18136"/>
                    <a:pt x="6126" y="17012"/>
                  </a:cubicBezTo>
                  <a:cubicBezTo>
                    <a:pt x="7126" y="15889"/>
                    <a:pt x="7526" y="15198"/>
                    <a:pt x="7393" y="14939"/>
                  </a:cubicBezTo>
                  <a:cubicBezTo>
                    <a:pt x="7259" y="14680"/>
                    <a:pt x="6593" y="14852"/>
                    <a:pt x="5993" y="15284"/>
                  </a:cubicBezTo>
                  <a:cubicBezTo>
                    <a:pt x="5393" y="15716"/>
                    <a:pt x="4859" y="16408"/>
                    <a:pt x="4526" y="17185"/>
                  </a:cubicBezTo>
                  <a:cubicBezTo>
                    <a:pt x="4193" y="17963"/>
                    <a:pt x="4059" y="18827"/>
                    <a:pt x="4526" y="19086"/>
                  </a:cubicBezTo>
                  <a:cubicBezTo>
                    <a:pt x="4993" y="19345"/>
                    <a:pt x="6059" y="19000"/>
                    <a:pt x="6859" y="18481"/>
                  </a:cubicBezTo>
                  <a:cubicBezTo>
                    <a:pt x="7659" y="17963"/>
                    <a:pt x="8193" y="17272"/>
                    <a:pt x="8393" y="17358"/>
                  </a:cubicBezTo>
                  <a:cubicBezTo>
                    <a:pt x="8593" y="17444"/>
                    <a:pt x="8459" y="18308"/>
                    <a:pt x="8593" y="18308"/>
                  </a:cubicBezTo>
                  <a:cubicBezTo>
                    <a:pt x="8726" y="18308"/>
                    <a:pt x="9126" y="17444"/>
                    <a:pt x="9593" y="16580"/>
                  </a:cubicBezTo>
                  <a:cubicBezTo>
                    <a:pt x="10059" y="15716"/>
                    <a:pt x="10593" y="14852"/>
                    <a:pt x="11193" y="14334"/>
                  </a:cubicBezTo>
                  <a:cubicBezTo>
                    <a:pt x="11793" y="13816"/>
                    <a:pt x="12459" y="13643"/>
                    <a:pt x="12793" y="13988"/>
                  </a:cubicBezTo>
                  <a:cubicBezTo>
                    <a:pt x="13126" y="14334"/>
                    <a:pt x="13126" y="15198"/>
                    <a:pt x="12993" y="16062"/>
                  </a:cubicBezTo>
                  <a:cubicBezTo>
                    <a:pt x="12859" y="16926"/>
                    <a:pt x="12593" y="17790"/>
                    <a:pt x="12726" y="17876"/>
                  </a:cubicBezTo>
                  <a:cubicBezTo>
                    <a:pt x="12859" y="17963"/>
                    <a:pt x="13393" y="17272"/>
                    <a:pt x="14659" y="14852"/>
                  </a:cubicBezTo>
                  <a:cubicBezTo>
                    <a:pt x="15926" y="12433"/>
                    <a:pt x="17926" y="8286"/>
                    <a:pt x="19259" y="5348"/>
                  </a:cubicBezTo>
                  <a:cubicBezTo>
                    <a:pt x="20593" y="2411"/>
                    <a:pt x="21259" y="683"/>
                    <a:pt x="21393" y="164"/>
                  </a:cubicBezTo>
                  <a:cubicBezTo>
                    <a:pt x="21526" y="-354"/>
                    <a:pt x="21126" y="337"/>
                    <a:pt x="20393" y="2497"/>
                  </a:cubicBezTo>
                  <a:cubicBezTo>
                    <a:pt x="19659" y="4657"/>
                    <a:pt x="18593" y="8286"/>
                    <a:pt x="17926" y="10705"/>
                  </a:cubicBezTo>
                  <a:cubicBezTo>
                    <a:pt x="17259" y="13124"/>
                    <a:pt x="16993" y="14334"/>
                    <a:pt x="16926" y="15457"/>
                  </a:cubicBezTo>
                  <a:cubicBezTo>
                    <a:pt x="16859" y="16580"/>
                    <a:pt x="16993" y="17617"/>
                    <a:pt x="17126" y="17531"/>
                  </a:cubicBezTo>
                  <a:cubicBezTo>
                    <a:pt x="17259" y="17444"/>
                    <a:pt x="17393" y="16235"/>
                    <a:pt x="17259" y="15284"/>
                  </a:cubicBezTo>
                  <a:cubicBezTo>
                    <a:pt x="17126" y="14334"/>
                    <a:pt x="16726" y="13643"/>
                    <a:pt x="16593" y="12865"/>
                  </a:cubicBezTo>
                  <a:cubicBezTo>
                    <a:pt x="16459" y="12088"/>
                    <a:pt x="16593" y="11224"/>
                    <a:pt x="16993" y="10964"/>
                  </a:cubicBezTo>
                  <a:cubicBezTo>
                    <a:pt x="17393" y="10705"/>
                    <a:pt x="18059" y="11051"/>
                    <a:pt x="18526" y="11656"/>
                  </a:cubicBezTo>
                  <a:cubicBezTo>
                    <a:pt x="18993" y="12260"/>
                    <a:pt x="19259" y="13124"/>
                    <a:pt x="19326" y="14334"/>
                  </a:cubicBezTo>
                  <a:cubicBezTo>
                    <a:pt x="19393" y="15544"/>
                    <a:pt x="19259" y="17099"/>
                    <a:pt x="19326" y="17358"/>
                  </a:cubicBezTo>
                  <a:cubicBezTo>
                    <a:pt x="19393" y="17617"/>
                    <a:pt x="19659" y="16580"/>
                    <a:pt x="20059" y="15457"/>
                  </a:cubicBezTo>
                  <a:cubicBezTo>
                    <a:pt x="20459" y="14334"/>
                    <a:pt x="20993" y="13124"/>
                    <a:pt x="21526" y="11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9074150" y="2416487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9073638" y="2327587"/>
              <a:ext cx="15291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11612" y="0"/>
                  </a:moveTo>
                  <a:cubicBezTo>
                    <a:pt x="8061" y="4476"/>
                    <a:pt x="4510" y="8951"/>
                    <a:pt x="2439" y="11968"/>
                  </a:cubicBezTo>
                  <a:cubicBezTo>
                    <a:pt x="368" y="14984"/>
                    <a:pt x="-224" y="16541"/>
                    <a:pt x="72" y="17611"/>
                  </a:cubicBezTo>
                  <a:cubicBezTo>
                    <a:pt x="368" y="18681"/>
                    <a:pt x="1551" y="19265"/>
                    <a:pt x="3771" y="19265"/>
                  </a:cubicBezTo>
                  <a:cubicBezTo>
                    <a:pt x="5990" y="19265"/>
                    <a:pt x="9244" y="18681"/>
                    <a:pt x="11464" y="18097"/>
                  </a:cubicBezTo>
                  <a:cubicBezTo>
                    <a:pt x="13683" y="17514"/>
                    <a:pt x="14866" y="16930"/>
                    <a:pt x="15014" y="16249"/>
                  </a:cubicBezTo>
                  <a:cubicBezTo>
                    <a:pt x="15162" y="15568"/>
                    <a:pt x="14275" y="14789"/>
                    <a:pt x="12943" y="14984"/>
                  </a:cubicBezTo>
                  <a:cubicBezTo>
                    <a:pt x="11612" y="15178"/>
                    <a:pt x="9836" y="16346"/>
                    <a:pt x="8801" y="17514"/>
                  </a:cubicBezTo>
                  <a:cubicBezTo>
                    <a:pt x="7765" y="18681"/>
                    <a:pt x="7469" y="19849"/>
                    <a:pt x="8209" y="20530"/>
                  </a:cubicBezTo>
                  <a:cubicBezTo>
                    <a:pt x="8949" y="21211"/>
                    <a:pt x="10724" y="21405"/>
                    <a:pt x="13091" y="21503"/>
                  </a:cubicBezTo>
                  <a:cubicBezTo>
                    <a:pt x="15458" y="21600"/>
                    <a:pt x="18417" y="21600"/>
                    <a:pt x="21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230716" y="3692837"/>
              <a:ext cx="423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33"/>
                    <a:pt x="0" y="9867"/>
                    <a:pt x="0" y="13467"/>
                  </a:cubicBezTo>
                  <a:cubicBezTo>
                    <a:pt x="0" y="17067"/>
                    <a:pt x="10800" y="19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0" y="3648387"/>
              <a:ext cx="457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0" y="18327"/>
                    <a:pt x="5800" y="15055"/>
                    <a:pt x="8700" y="12109"/>
                  </a:cubicBezTo>
                  <a:cubicBezTo>
                    <a:pt x="11600" y="9164"/>
                    <a:pt x="14500" y="6545"/>
                    <a:pt x="16650" y="4582"/>
                  </a:cubicBezTo>
                  <a:cubicBezTo>
                    <a:pt x="18800" y="2618"/>
                    <a:pt x="202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361950" y="3902387"/>
              <a:ext cx="165100" cy="10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0"/>
                  </a:moveTo>
                  <a:cubicBezTo>
                    <a:pt x="277" y="4891"/>
                    <a:pt x="554" y="9781"/>
                    <a:pt x="831" y="13245"/>
                  </a:cubicBezTo>
                  <a:cubicBezTo>
                    <a:pt x="1108" y="16709"/>
                    <a:pt x="1385" y="18747"/>
                    <a:pt x="2215" y="19970"/>
                  </a:cubicBezTo>
                  <a:cubicBezTo>
                    <a:pt x="3046" y="21192"/>
                    <a:pt x="4431" y="21600"/>
                    <a:pt x="6092" y="19970"/>
                  </a:cubicBezTo>
                  <a:cubicBezTo>
                    <a:pt x="7754" y="18340"/>
                    <a:pt x="9692" y="14672"/>
                    <a:pt x="10800" y="11819"/>
                  </a:cubicBezTo>
                  <a:cubicBezTo>
                    <a:pt x="11908" y="8966"/>
                    <a:pt x="12185" y="6928"/>
                    <a:pt x="12462" y="4891"/>
                  </a:cubicBezTo>
                  <a:cubicBezTo>
                    <a:pt x="12738" y="2853"/>
                    <a:pt x="13015" y="815"/>
                    <a:pt x="13015" y="815"/>
                  </a:cubicBezTo>
                  <a:cubicBezTo>
                    <a:pt x="13015" y="815"/>
                    <a:pt x="12738" y="2853"/>
                    <a:pt x="12600" y="5094"/>
                  </a:cubicBezTo>
                  <a:cubicBezTo>
                    <a:pt x="12462" y="7336"/>
                    <a:pt x="12462" y="9781"/>
                    <a:pt x="13015" y="11819"/>
                  </a:cubicBezTo>
                  <a:cubicBezTo>
                    <a:pt x="13569" y="13857"/>
                    <a:pt x="14677" y="15487"/>
                    <a:pt x="15923" y="16506"/>
                  </a:cubicBezTo>
                  <a:cubicBezTo>
                    <a:pt x="17169" y="17525"/>
                    <a:pt x="18554" y="17932"/>
                    <a:pt x="19523" y="17117"/>
                  </a:cubicBezTo>
                  <a:cubicBezTo>
                    <a:pt x="20492" y="16302"/>
                    <a:pt x="21046" y="14264"/>
                    <a:pt x="21600" y="12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571500" y="3673787"/>
              <a:ext cx="444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431"/>
                    <a:pt x="8229" y="8862"/>
                    <a:pt x="10800" y="12254"/>
                  </a:cubicBezTo>
                  <a:cubicBezTo>
                    <a:pt x="13371" y="15646"/>
                    <a:pt x="14400" y="18000"/>
                    <a:pt x="15943" y="19385"/>
                  </a:cubicBezTo>
                  <a:cubicBezTo>
                    <a:pt x="17486" y="20769"/>
                    <a:pt x="19543" y="211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586316" y="3788087"/>
              <a:ext cx="99485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0"/>
                  </a:moveTo>
                  <a:cubicBezTo>
                    <a:pt x="14706" y="4270"/>
                    <a:pt x="7813" y="8540"/>
                    <a:pt x="4136" y="11553"/>
                  </a:cubicBezTo>
                  <a:cubicBezTo>
                    <a:pt x="460" y="14567"/>
                    <a:pt x="0" y="16326"/>
                    <a:pt x="0" y="17833"/>
                  </a:cubicBezTo>
                  <a:cubicBezTo>
                    <a:pt x="0" y="19340"/>
                    <a:pt x="460" y="20595"/>
                    <a:pt x="3906" y="21098"/>
                  </a:cubicBezTo>
                  <a:cubicBezTo>
                    <a:pt x="7353" y="21600"/>
                    <a:pt x="13787" y="21349"/>
                    <a:pt x="20221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736600" y="3830525"/>
              <a:ext cx="274271" cy="31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25" fill="norm" stroke="1" extrusionOk="0">
                  <a:moveTo>
                    <a:pt x="0" y="4052"/>
                  </a:moveTo>
                  <a:cubicBezTo>
                    <a:pt x="831" y="4197"/>
                    <a:pt x="1662" y="4342"/>
                    <a:pt x="2575" y="3980"/>
                  </a:cubicBezTo>
                  <a:cubicBezTo>
                    <a:pt x="3489" y="3617"/>
                    <a:pt x="4486" y="2747"/>
                    <a:pt x="5068" y="1950"/>
                  </a:cubicBezTo>
                  <a:cubicBezTo>
                    <a:pt x="5649" y="1153"/>
                    <a:pt x="5815" y="428"/>
                    <a:pt x="5483" y="138"/>
                  </a:cubicBezTo>
                  <a:cubicBezTo>
                    <a:pt x="5151" y="-152"/>
                    <a:pt x="4320" y="-7"/>
                    <a:pt x="3572" y="790"/>
                  </a:cubicBezTo>
                  <a:cubicBezTo>
                    <a:pt x="2825" y="1588"/>
                    <a:pt x="2160" y="3037"/>
                    <a:pt x="1828" y="4487"/>
                  </a:cubicBezTo>
                  <a:cubicBezTo>
                    <a:pt x="1495" y="5937"/>
                    <a:pt x="1495" y="7386"/>
                    <a:pt x="1911" y="8401"/>
                  </a:cubicBezTo>
                  <a:cubicBezTo>
                    <a:pt x="2326" y="9416"/>
                    <a:pt x="3157" y="9996"/>
                    <a:pt x="4569" y="9488"/>
                  </a:cubicBezTo>
                  <a:cubicBezTo>
                    <a:pt x="5982" y="8981"/>
                    <a:pt x="7975" y="7386"/>
                    <a:pt x="9138" y="6227"/>
                  </a:cubicBezTo>
                  <a:cubicBezTo>
                    <a:pt x="10302" y="5067"/>
                    <a:pt x="10634" y="4342"/>
                    <a:pt x="10883" y="3617"/>
                  </a:cubicBezTo>
                  <a:cubicBezTo>
                    <a:pt x="11132" y="2892"/>
                    <a:pt x="11298" y="2167"/>
                    <a:pt x="11132" y="2167"/>
                  </a:cubicBezTo>
                  <a:cubicBezTo>
                    <a:pt x="10966" y="2167"/>
                    <a:pt x="10468" y="2892"/>
                    <a:pt x="10302" y="3617"/>
                  </a:cubicBezTo>
                  <a:cubicBezTo>
                    <a:pt x="10135" y="4342"/>
                    <a:pt x="10302" y="5067"/>
                    <a:pt x="10800" y="5574"/>
                  </a:cubicBezTo>
                  <a:cubicBezTo>
                    <a:pt x="11298" y="6082"/>
                    <a:pt x="12129" y="6371"/>
                    <a:pt x="12960" y="6299"/>
                  </a:cubicBezTo>
                  <a:cubicBezTo>
                    <a:pt x="13791" y="6227"/>
                    <a:pt x="14622" y="5792"/>
                    <a:pt x="15452" y="4922"/>
                  </a:cubicBezTo>
                  <a:cubicBezTo>
                    <a:pt x="16283" y="4052"/>
                    <a:pt x="17114" y="2747"/>
                    <a:pt x="17778" y="1805"/>
                  </a:cubicBezTo>
                  <a:cubicBezTo>
                    <a:pt x="18443" y="863"/>
                    <a:pt x="18942" y="283"/>
                    <a:pt x="19108" y="355"/>
                  </a:cubicBezTo>
                  <a:cubicBezTo>
                    <a:pt x="19274" y="428"/>
                    <a:pt x="19108" y="1153"/>
                    <a:pt x="19357" y="3400"/>
                  </a:cubicBezTo>
                  <a:cubicBezTo>
                    <a:pt x="19606" y="5647"/>
                    <a:pt x="20271" y="9416"/>
                    <a:pt x="20769" y="12388"/>
                  </a:cubicBezTo>
                  <a:cubicBezTo>
                    <a:pt x="21268" y="15359"/>
                    <a:pt x="21600" y="17534"/>
                    <a:pt x="21517" y="18911"/>
                  </a:cubicBezTo>
                  <a:cubicBezTo>
                    <a:pt x="21434" y="20288"/>
                    <a:pt x="20935" y="20868"/>
                    <a:pt x="20188" y="21158"/>
                  </a:cubicBezTo>
                  <a:cubicBezTo>
                    <a:pt x="19440" y="21448"/>
                    <a:pt x="18443" y="21448"/>
                    <a:pt x="17363" y="20433"/>
                  </a:cubicBezTo>
                  <a:cubicBezTo>
                    <a:pt x="16283" y="19418"/>
                    <a:pt x="15120" y="17389"/>
                    <a:pt x="13957" y="15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1047750" y="3648387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1098550" y="3762687"/>
              <a:ext cx="825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09"/>
                  </a:moveTo>
                  <a:cubicBezTo>
                    <a:pt x="19385" y="655"/>
                    <a:pt x="17169" y="0"/>
                    <a:pt x="14954" y="0"/>
                  </a:cubicBezTo>
                  <a:cubicBezTo>
                    <a:pt x="12738" y="0"/>
                    <a:pt x="10523" y="655"/>
                    <a:pt x="8308" y="1964"/>
                  </a:cubicBezTo>
                  <a:cubicBezTo>
                    <a:pt x="6092" y="3273"/>
                    <a:pt x="3877" y="5236"/>
                    <a:pt x="3877" y="7200"/>
                  </a:cubicBezTo>
                  <a:cubicBezTo>
                    <a:pt x="3877" y="9164"/>
                    <a:pt x="6092" y="11127"/>
                    <a:pt x="8585" y="12655"/>
                  </a:cubicBezTo>
                  <a:cubicBezTo>
                    <a:pt x="11077" y="14182"/>
                    <a:pt x="13846" y="15273"/>
                    <a:pt x="15508" y="16473"/>
                  </a:cubicBezTo>
                  <a:cubicBezTo>
                    <a:pt x="17169" y="17673"/>
                    <a:pt x="17723" y="18982"/>
                    <a:pt x="16615" y="19855"/>
                  </a:cubicBezTo>
                  <a:cubicBezTo>
                    <a:pt x="15508" y="20727"/>
                    <a:pt x="12738" y="21164"/>
                    <a:pt x="9692" y="21382"/>
                  </a:cubicBezTo>
                  <a:cubicBezTo>
                    <a:pt x="6646" y="21600"/>
                    <a:pt x="332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1676400" y="3819837"/>
              <a:ext cx="165100" cy="16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4101"/>
                  </a:moveTo>
                  <a:cubicBezTo>
                    <a:pt x="3600" y="4922"/>
                    <a:pt x="7200" y="5742"/>
                    <a:pt x="9831" y="8203"/>
                  </a:cubicBezTo>
                  <a:cubicBezTo>
                    <a:pt x="12462" y="10663"/>
                    <a:pt x="14123" y="14765"/>
                    <a:pt x="14538" y="17362"/>
                  </a:cubicBezTo>
                  <a:cubicBezTo>
                    <a:pt x="14954" y="19959"/>
                    <a:pt x="14123" y="21053"/>
                    <a:pt x="13015" y="21327"/>
                  </a:cubicBezTo>
                  <a:cubicBezTo>
                    <a:pt x="11908" y="21600"/>
                    <a:pt x="10523" y="21053"/>
                    <a:pt x="9692" y="18729"/>
                  </a:cubicBezTo>
                  <a:cubicBezTo>
                    <a:pt x="8862" y="16405"/>
                    <a:pt x="8585" y="12304"/>
                    <a:pt x="9415" y="8886"/>
                  </a:cubicBezTo>
                  <a:cubicBezTo>
                    <a:pt x="10246" y="5468"/>
                    <a:pt x="12185" y="2734"/>
                    <a:pt x="14400" y="1367"/>
                  </a:cubicBezTo>
                  <a:cubicBezTo>
                    <a:pt x="16615" y="0"/>
                    <a:pt x="191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851682" y="3595470"/>
              <a:ext cx="440669" cy="37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3" fill="norm" stroke="1" extrusionOk="0">
                  <a:moveTo>
                    <a:pt x="1053" y="12720"/>
                  </a:moveTo>
                  <a:cubicBezTo>
                    <a:pt x="639" y="13200"/>
                    <a:pt x="226" y="13680"/>
                    <a:pt x="71" y="14760"/>
                  </a:cubicBezTo>
                  <a:cubicBezTo>
                    <a:pt x="-84" y="15840"/>
                    <a:pt x="19" y="17520"/>
                    <a:pt x="329" y="18420"/>
                  </a:cubicBezTo>
                  <a:cubicBezTo>
                    <a:pt x="639" y="19320"/>
                    <a:pt x="1156" y="19440"/>
                    <a:pt x="1673" y="18960"/>
                  </a:cubicBezTo>
                  <a:cubicBezTo>
                    <a:pt x="2190" y="18480"/>
                    <a:pt x="2706" y="17400"/>
                    <a:pt x="3016" y="16560"/>
                  </a:cubicBezTo>
                  <a:cubicBezTo>
                    <a:pt x="3327" y="15720"/>
                    <a:pt x="3430" y="15120"/>
                    <a:pt x="3482" y="15120"/>
                  </a:cubicBezTo>
                  <a:cubicBezTo>
                    <a:pt x="3533" y="15120"/>
                    <a:pt x="3533" y="15720"/>
                    <a:pt x="3533" y="16320"/>
                  </a:cubicBezTo>
                  <a:cubicBezTo>
                    <a:pt x="3533" y="16920"/>
                    <a:pt x="3533" y="17520"/>
                    <a:pt x="3740" y="18120"/>
                  </a:cubicBezTo>
                  <a:cubicBezTo>
                    <a:pt x="3947" y="18720"/>
                    <a:pt x="4360" y="19320"/>
                    <a:pt x="4825" y="19620"/>
                  </a:cubicBezTo>
                  <a:cubicBezTo>
                    <a:pt x="5290" y="19920"/>
                    <a:pt x="5807" y="19920"/>
                    <a:pt x="6479" y="19260"/>
                  </a:cubicBezTo>
                  <a:cubicBezTo>
                    <a:pt x="7150" y="18600"/>
                    <a:pt x="7977" y="17280"/>
                    <a:pt x="8752" y="15240"/>
                  </a:cubicBezTo>
                  <a:cubicBezTo>
                    <a:pt x="9527" y="13200"/>
                    <a:pt x="10251" y="10440"/>
                    <a:pt x="10716" y="7980"/>
                  </a:cubicBezTo>
                  <a:cubicBezTo>
                    <a:pt x="11181" y="5520"/>
                    <a:pt x="11388" y="3360"/>
                    <a:pt x="11491" y="1980"/>
                  </a:cubicBezTo>
                  <a:cubicBezTo>
                    <a:pt x="11594" y="600"/>
                    <a:pt x="11594" y="0"/>
                    <a:pt x="11491" y="0"/>
                  </a:cubicBezTo>
                  <a:cubicBezTo>
                    <a:pt x="11388" y="0"/>
                    <a:pt x="11181" y="600"/>
                    <a:pt x="10871" y="2700"/>
                  </a:cubicBezTo>
                  <a:cubicBezTo>
                    <a:pt x="10561" y="4800"/>
                    <a:pt x="10148" y="8400"/>
                    <a:pt x="9889" y="11220"/>
                  </a:cubicBezTo>
                  <a:cubicBezTo>
                    <a:pt x="9631" y="14040"/>
                    <a:pt x="9527" y="16080"/>
                    <a:pt x="9527" y="17400"/>
                  </a:cubicBezTo>
                  <a:cubicBezTo>
                    <a:pt x="9527" y="18720"/>
                    <a:pt x="9631" y="19320"/>
                    <a:pt x="9838" y="19920"/>
                  </a:cubicBezTo>
                  <a:cubicBezTo>
                    <a:pt x="10044" y="20520"/>
                    <a:pt x="10354" y="21120"/>
                    <a:pt x="10768" y="21360"/>
                  </a:cubicBezTo>
                  <a:cubicBezTo>
                    <a:pt x="11181" y="21600"/>
                    <a:pt x="11698" y="21480"/>
                    <a:pt x="12731" y="20340"/>
                  </a:cubicBezTo>
                  <a:cubicBezTo>
                    <a:pt x="13765" y="19200"/>
                    <a:pt x="15315" y="17040"/>
                    <a:pt x="16142" y="15660"/>
                  </a:cubicBezTo>
                  <a:cubicBezTo>
                    <a:pt x="16969" y="14280"/>
                    <a:pt x="17072" y="13680"/>
                    <a:pt x="16969" y="13140"/>
                  </a:cubicBezTo>
                  <a:cubicBezTo>
                    <a:pt x="16865" y="12600"/>
                    <a:pt x="16555" y="12120"/>
                    <a:pt x="16142" y="12000"/>
                  </a:cubicBezTo>
                  <a:cubicBezTo>
                    <a:pt x="15728" y="11880"/>
                    <a:pt x="15212" y="12120"/>
                    <a:pt x="14695" y="13020"/>
                  </a:cubicBezTo>
                  <a:cubicBezTo>
                    <a:pt x="14178" y="13920"/>
                    <a:pt x="13661" y="15480"/>
                    <a:pt x="13506" y="16560"/>
                  </a:cubicBezTo>
                  <a:cubicBezTo>
                    <a:pt x="13351" y="17640"/>
                    <a:pt x="13558" y="18240"/>
                    <a:pt x="14282" y="18480"/>
                  </a:cubicBezTo>
                  <a:cubicBezTo>
                    <a:pt x="15005" y="18720"/>
                    <a:pt x="16245" y="18600"/>
                    <a:pt x="17537" y="18180"/>
                  </a:cubicBezTo>
                  <a:cubicBezTo>
                    <a:pt x="18829" y="17760"/>
                    <a:pt x="20172" y="17040"/>
                    <a:pt x="21516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2658447" y="3601381"/>
              <a:ext cx="383204" cy="428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33" fill="norm" stroke="1" extrusionOk="0">
                  <a:moveTo>
                    <a:pt x="7600" y="3920"/>
                  </a:moveTo>
                  <a:cubicBezTo>
                    <a:pt x="7600" y="3393"/>
                    <a:pt x="7600" y="2867"/>
                    <a:pt x="7363" y="2287"/>
                  </a:cubicBezTo>
                  <a:cubicBezTo>
                    <a:pt x="7126" y="1708"/>
                    <a:pt x="6651" y="1075"/>
                    <a:pt x="6117" y="601"/>
                  </a:cubicBezTo>
                  <a:cubicBezTo>
                    <a:pt x="5583" y="127"/>
                    <a:pt x="4989" y="-189"/>
                    <a:pt x="4574" y="127"/>
                  </a:cubicBezTo>
                  <a:cubicBezTo>
                    <a:pt x="4159" y="443"/>
                    <a:pt x="3921" y="1391"/>
                    <a:pt x="3862" y="3499"/>
                  </a:cubicBezTo>
                  <a:cubicBezTo>
                    <a:pt x="3802" y="5606"/>
                    <a:pt x="3921" y="8872"/>
                    <a:pt x="4159" y="11717"/>
                  </a:cubicBezTo>
                  <a:cubicBezTo>
                    <a:pt x="4396" y="14562"/>
                    <a:pt x="4752" y="16986"/>
                    <a:pt x="4871" y="18461"/>
                  </a:cubicBezTo>
                  <a:cubicBezTo>
                    <a:pt x="4989" y="19936"/>
                    <a:pt x="4871" y="20463"/>
                    <a:pt x="4515" y="20831"/>
                  </a:cubicBezTo>
                  <a:cubicBezTo>
                    <a:pt x="4159" y="21200"/>
                    <a:pt x="3565" y="21411"/>
                    <a:pt x="3090" y="21306"/>
                  </a:cubicBezTo>
                  <a:cubicBezTo>
                    <a:pt x="2616" y="21200"/>
                    <a:pt x="2260" y="20779"/>
                    <a:pt x="1785" y="20094"/>
                  </a:cubicBezTo>
                  <a:cubicBezTo>
                    <a:pt x="1310" y="19409"/>
                    <a:pt x="717" y="18461"/>
                    <a:pt x="361" y="17618"/>
                  </a:cubicBezTo>
                  <a:cubicBezTo>
                    <a:pt x="5" y="16775"/>
                    <a:pt x="-114" y="16037"/>
                    <a:pt x="123" y="15458"/>
                  </a:cubicBezTo>
                  <a:cubicBezTo>
                    <a:pt x="361" y="14878"/>
                    <a:pt x="954" y="14457"/>
                    <a:pt x="2319" y="14035"/>
                  </a:cubicBezTo>
                  <a:cubicBezTo>
                    <a:pt x="3684" y="13614"/>
                    <a:pt x="5820" y="13192"/>
                    <a:pt x="7185" y="12876"/>
                  </a:cubicBezTo>
                  <a:cubicBezTo>
                    <a:pt x="8550" y="12560"/>
                    <a:pt x="9143" y="12350"/>
                    <a:pt x="9321" y="12508"/>
                  </a:cubicBezTo>
                  <a:cubicBezTo>
                    <a:pt x="9499" y="12666"/>
                    <a:pt x="9262" y="13192"/>
                    <a:pt x="9202" y="13983"/>
                  </a:cubicBezTo>
                  <a:cubicBezTo>
                    <a:pt x="9143" y="14773"/>
                    <a:pt x="9262" y="15827"/>
                    <a:pt x="9559" y="16564"/>
                  </a:cubicBezTo>
                  <a:cubicBezTo>
                    <a:pt x="9855" y="17302"/>
                    <a:pt x="10330" y="17723"/>
                    <a:pt x="10686" y="17671"/>
                  </a:cubicBezTo>
                  <a:cubicBezTo>
                    <a:pt x="11042" y="17618"/>
                    <a:pt x="11279" y="17091"/>
                    <a:pt x="11398" y="16248"/>
                  </a:cubicBezTo>
                  <a:cubicBezTo>
                    <a:pt x="11517" y="15405"/>
                    <a:pt x="11517" y="14246"/>
                    <a:pt x="11576" y="13298"/>
                  </a:cubicBezTo>
                  <a:cubicBezTo>
                    <a:pt x="11635" y="12350"/>
                    <a:pt x="11754" y="11612"/>
                    <a:pt x="12110" y="11296"/>
                  </a:cubicBezTo>
                  <a:cubicBezTo>
                    <a:pt x="12466" y="10980"/>
                    <a:pt x="13060" y="11085"/>
                    <a:pt x="13712" y="11717"/>
                  </a:cubicBezTo>
                  <a:cubicBezTo>
                    <a:pt x="14365" y="12350"/>
                    <a:pt x="15077" y="13509"/>
                    <a:pt x="15433" y="14457"/>
                  </a:cubicBezTo>
                  <a:cubicBezTo>
                    <a:pt x="15789" y="15405"/>
                    <a:pt x="15789" y="16143"/>
                    <a:pt x="15789" y="16775"/>
                  </a:cubicBezTo>
                  <a:cubicBezTo>
                    <a:pt x="15789" y="17407"/>
                    <a:pt x="15789" y="17934"/>
                    <a:pt x="15671" y="17934"/>
                  </a:cubicBezTo>
                  <a:cubicBezTo>
                    <a:pt x="15552" y="17934"/>
                    <a:pt x="15315" y="17407"/>
                    <a:pt x="15611" y="16248"/>
                  </a:cubicBezTo>
                  <a:cubicBezTo>
                    <a:pt x="15908" y="15089"/>
                    <a:pt x="16739" y="13298"/>
                    <a:pt x="17807" y="12033"/>
                  </a:cubicBezTo>
                  <a:cubicBezTo>
                    <a:pt x="18875" y="10769"/>
                    <a:pt x="20181" y="10031"/>
                    <a:pt x="21486" y="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3474772" y="3865395"/>
              <a:ext cx="83308" cy="16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0731" fill="norm" stroke="1" extrusionOk="0">
                  <a:moveTo>
                    <a:pt x="17056" y="4719"/>
                  </a:moveTo>
                  <a:cubicBezTo>
                    <a:pt x="16530" y="2829"/>
                    <a:pt x="16003" y="939"/>
                    <a:pt x="14422" y="264"/>
                  </a:cubicBezTo>
                  <a:cubicBezTo>
                    <a:pt x="12842" y="-411"/>
                    <a:pt x="10208" y="129"/>
                    <a:pt x="7573" y="2829"/>
                  </a:cubicBezTo>
                  <a:cubicBezTo>
                    <a:pt x="4939" y="5529"/>
                    <a:pt x="2305" y="10389"/>
                    <a:pt x="988" y="13629"/>
                  </a:cubicBezTo>
                  <a:cubicBezTo>
                    <a:pt x="-329" y="16869"/>
                    <a:pt x="-329" y="18489"/>
                    <a:pt x="988" y="19569"/>
                  </a:cubicBezTo>
                  <a:cubicBezTo>
                    <a:pt x="2305" y="20649"/>
                    <a:pt x="4939" y="21189"/>
                    <a:pt x="8364" y="20244"/>
                  </a:cubicBezTo>
                  <a:cubicBezTo>
                    <a:pt x="11788" y="19299"/>
                    <a:pt x="16003" y="16869"/>
                    <a:pt x="18373" y="13764"/>
                  </a:cubicBezTo>
                  <a:cubicBezTo>
                    <a:pt x="20744" y="10659"/>
                    <a:pt x="21271" y="6879"/>
                    <a:pt x="20217" y="4449"/>
                  </a:cubicBezTo>
                  <a:cubicBezTo>
                    <a:pt x="19164" y="2019"/>
                    <a:pt x="16530" y="939"/>
                    <a:pt x="16003" y="1074"/>
                  </a:cubicBezTo>
                  <a:cubicBezTo>
                    <a:pt x="15476" y="1209"/>
                    <a:pt x="17056" y="2559"/>
                    <a:pt x="18637" y="3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3620508" y="3684370"/>
              <a:ext cx="633993" cy="36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95" fill="norm" stroke="1" extrusionOk="0">
                  <a:moveTo>
                    <a:pt x="614" y="11297"/>
                  </a:moveTo>
                  <a:cubicBezTo>
                    <a:pt x="398" y="12662"/>
                    <a:pt x="182" y="14028"/>
                    <a:pt x="74" y="15145"/>
                  </a:cubicBezTo>
                  <a:cubicBezTo>
                    <a:pt x="-34" y="16262"/>
                    <a:pt x="-34" y="17131"/>
                    <a:pt x="146" y="17690"/>
                  </a:cubicBezTo>
                  <a:cubicBezTo>
                    <a:pt x="326" y="18248"/>
                    <a:pt x="686" y="18497"/>
                    <a:pt x="974" y="18248"/>
                  </a:cubicBezTo>
                  <a:cubicBezTo>
                    <a:pt x="1262" y="18000"/>
                    <a:pt x="1478" y="17255"/>
                    <a:pt x="1658" y="16572"/>
                  </a:cubicBezTo>
                  <a:cubicBezTo>
                    <a:pt x="1838" y="15890"/>
                    <a:pt x="1982" y="15269"/>
                    <a:pt x="2054" y="15269"/>
                  </a:cubicBezTo>
                  <a:cubicBezTo>
                    <a:pt x="2126" y="15269"/>
                    <a:pt x="2126" y="15890"/>
                    <a:pt x="2162" y="16572"/>
                  </a:cubicBezTo>
                  <a:cubicBezTo>
                    <a:pt x="2198" y="17255"/>
                    <a:pt x="2270" y="18000"/>
                    <a:pt x="2486" y="18497"/>
                  </a:cubicBezTo>
                  <a:cubicBezTo>
                    <a:pt x="2702" y="18993"/>
                    <a:pt x="3062" y="19241"/>
                    <a:pt x="3386" y="19179"/>
                  </a:cubicBezTo>
                  <a:cubicBezTo>
                    <a:pt x="3710" y="19117"/>
                    <a:pt x="3998" y="18745"/>
                    <a:pt x="4538" y="17131"/>
                  </a:cubicBezTo>
                  <a:cubicBezTo>
                    <a:pt x="5078" y="15517"/>
                    <a:pt x="5870" y="12662"/>
                    <a:pt x="6410" y="9807"/>
                  </a:cubicBezTo>
                  <a:cubicBezTo>
                    <a:pt x="6950" y="6952"/>
                    <a:pt x="7238" y="4097"/>
                    <a:pt x="7382" y="2359"/>
                  </a:cubicBezTo>
                  <a:cubicBezTo>
                    <a:pt x="7526" y="621"/>
                    <a:pt x="7526" y="0"/>
                    <a:pt x="7418" y="0"/>
                  </a:cubicBezTo>
                  <a:cubicBezTo>
                    <a:pt x="7310" y="0"/>
                    <a:pt x="7094" y="621"/>
                    <a:pt x="6842" y="2483"/>
                  </a:cubicBezTo>
                  <a:cubicBezTo>
                    <a:pt x="6590" y="4345"/>
                    <a:pt x="6302" y="7448"/>
                    <a:pt x="6122" y="10179"/>
                  </a:cubicBezTo>
                  <a:cubicBezTo>
                    <a:pt x="5942" y="12910"/>
                    <a:pt x="5870" y="15269"/>
                    <a:pt x="5834" y="16821"/>
                  </a:cubicBezTo>
                  <a:cubicBezTo>
                    <a:pt x="5798" y="18372"/>
                    <a:pt x="5798" y="19117"/>
                    <a:pt x="5942" y="19676"/>
                  </a:cubicBezTo>
                  <a:cubicBezTo>
                    <a:pt x="6086" y="20234"/>
                    <a:pt x="6374" y="20607"/>
                    <a:pt x="6698" y="20545"/>
                  </a:cubicBezTo>
                  <a:cubicBezTo>
                    <a:pt x="7022" y="20483"/>
                    <a:pt x="7382" y="19986"/>
                    <a:pt x="7526" y="18683"/>
                  </a:cubicBezTo>
                  <a:cubicBezTo>
                    <a:pt x="7670" y="17379"/>
                    <a:pt x="7598" y="15269"/>
                    <a:pt x="7238" y="13779"/>
                  </a:cubicBezTo>
                  <a:cubicBezTo>
                    <a:pt x="6878" y="12290"/>
                    <a:pt x="6230" y="11421"/>
                    <a:pt x="5726" y="10924"/>
                  </a:cubicBezTo>
                  <a:cubicBezTo>
                    <a:pt x="5222" y="10428"/>
                    <a:pt x="4862" y="10303"/>
                    <a:pt x="4430" y="10366"/>
                  </a:cubicBezTo>
                  <a:cubicBezTo>
                    <a:pt x="3998" y="10428"/>
                    <a:pt x="3494" y="10676"/>
                    <a:pt x="3422" y="10800"/>
                  </a:cubicBezTo>
                  <a:cubicBezTo>
                    <a:pt x="3350" y="10924"/>
                    <a:pt x="3710" y="10924"/>
                    <a:pt x="4502" y="10303"/>
                  </a:cubicBezTo>
                  <a:cubicBezTo>
                    <a:pt x="5294" y="9683"/>
                    <a:pt x="6518" y="8441"/>
                    <a:pt x="7454" y="7324"/>
                  </a:cubicBezTo>
                  <a:cubicBezTo>
                    <a:pt x="8390" y="6207"/>
                    <a:pt x="9038" y="5214"/>
                    <a:pt x="9578" y="4097"/>
                  </a:cubicBezTo>
                  <a:cubicBezTo>
                    <a:pt x="10118" y="2979"/>
                    <a:pt x="10550" y="1738"/>
                    <a:pt x="10694" y="1676"/>
                  </a:cubicBezTo>
                  <a:cubicBezTo>
                    <a:pt x="10838" y="1614"/>
                    <a:pt x="10694" y="2731"/>
                    <a:pt x="10406" y="5276"/>
                  </a:cubicBezTo>
                  <a:cubicBezTo>
                    <a:pt x="10118" y="7821"/>
                    <a:pt x="9686" y="11793"/>
                    <a:pt x="9398" y="14462"/>
                  </a:cubicBezTo>
                  <a:cubicBezTo>
                    <a:pt x="9110" y="17131"/>
                    <a:pt x="8966" y="18497"/>
                    <a:pt x="8858" y="19552"/>
                  </a:cubicBezTo>
                  <a:cubicBezTo>
                    <a:pt x="8750" y="20607"/>
                    <a:pt x="8678" y="21352"/>
                    <a:pt x="8750" y="21476"/>
                  </a:cubicBezTo>
                  <a:cubicBezTo>
                    <a:pt x="8822" y="21600"/>
                    <a:pt x="9038" y="21103"/>
                    <a:pt x="9362" y="20048"/>
                  </a:cubicBezTo>
                  <a:cubicBezTo>
                    <a:pt x="9686" y="18993"/>
                    <a:pt x="10118" y="17379"/>
                    <a:pt x="10370" y="16262"/>
                  </a:cubicBezTo>
                  <a:cubicBezTo>
                    <a:pt x="10622" y="15145"/>
                    <a:pt x="10694" y="14524"/>
                    <a:pt x="10730" y="14524"/>
                  </a:cubicBezTo>
                  <a:cubicBezTo>
                    <a:pt x="10766" y="14524"/>
                    <a:pt x="10766" y="15145"/>
                    <a:pt x="10730" y="15766"/>
                  </a:cubicBezTo>
                  <a:cubicBezTo>
                    <a:pt x="10694" y="16386"/>
                    <a:pt x="10622" y="17007"/>
                    <a:pt x="10694" y="16945"/>
                  </a:cubicBezTo>
                  <a:cubicBezTo>
                    <a:pt x="10766" y="16883"/>
                    <a:pt x="10982" y="16138"/>
                    <a:pt x="11198" y="14772"/>
                  </a:cubicBezTo>
                  <a:cubicBezTo>
                    <a:pt x="11414" y="13407"/>
                    <a:pt x="11630" y="11421"/>
                    <a:pt x="11774" y="9993"/>
                  </a:cubicBezTo>
                  <a:cubicBezTo>
                    <a:pt x="11918" y="8566"/>
                    <a:pt x="11990" y="7697"/>
                    <a:pt x="12062" y="7821"/>
                  </a:cubicBezTo>
                  <a:cubicBezTo>
                    <a:pt x="12134" y="7945"/>
                    <a:pt x="12206" y="9062"/>
                    <a:pt x="12350" y="9869"/>
                  </a:cubicBezTo>
                  <a:cubicBezTo>
                    <a:pt x="12494" y="10676"/>
                    <a:pt x="12710" y="11172"/>
                    <a:pt x="12962" y="11669"/>
                  </a:cubicBezTo>
                  <a:cubicBezTo>
                    <a:pt x="13214" y="12166"/>
                    <a:pt x="13502" y="12662"/>
                    <a:pt x="13826" y="12848"/>
                  </a:cubicBezTo>
                  <a:cubicBezTo>
                    <a:pt x="14150" y="13034"/>
                    <a:pt x="14510" y="12910"/>
                    <a:pt x="14870" y="12414"/>
                  </a:cubicBezTo>
                  <a:cubicBezTo>
                    <a:pt x="15230" y="11917"/>
                    <a:pt x="15590" y="11048"/>
                    <a:pt x="15770" y="10241"/>
                  </a:cubicBezTo>
                  <a:cubicBezTo>
                    <a:pt x="15950" y="9434"/>
                    <a:pt x="15950" y="8690"/>
                    <a:pt x="15770" y="8317"/>
                  </a:cubicBezTo>
                  <a:cubicBezTo>
                    <a:pt x="15590" y="7945"/>
                    <a:pt x="15230" y="7945"/>
                    <a:pt x="14798" y="8379"/>
                  </a:cubicBezTo>
                  <a:cubicBezTo>
                    <a:pt x="14366" y="8814"/>
                    <a:pt x="13862" y="9683"/>
                    <a:pt x="13538" y="10986"/>
                  </a:cubicBezTo>
                  <a:cubicBezTo>
                    <a:pt x="13214" y="12290"/>
                    <a:pt x="13070" y="14028"/>
                    <a:pt x="13178" y="15207"/>
                  </a:cubicBezTo>
                  <a:cubicBezTo>
                    <a:pt x="13286" y="16386"/>
                    <a:pt x="13646" y="17007"/>
                    <a:pt x="14042" y="17317"/>
                  </a:cubicBezTo>
                  <a:cubicBezTo>
                    <a:pt x="14438" y="17628"/>
                    <a:pt x="14870" y="17628"/>
                    <a:pt x="15338" y="17069"/>
                  </a:cubicBezTo>
                  <a:cubicBezTo>
                    <a:pt x="15806" y="16510"/>
                    <a:pt x="16310" y="15393"/>
                    <a:pt x="16742" y="13966"/>
                  </a:cubicBezTo>
                  <a:cubicBezTo>
                    <a:pt x="17174" y="12538"/>
                    <a:pt x="17534" y="10800"/>
                    <a:pt x="17750" y="9621"/>
                  </a:cubicBezTo>
                  <a:cubicBezTo>
                    <a:pt x="17966" y="8441"/>
                    <a:pt x="18038" y="7821"/>
                    <a:pt x="18074" y="7821"/>
                  </a:cubicBezTo>
                  <a:cubicBezTo>
                    <a:pt x="18110" y="7821"/>
                    <a:pt x="18110" y="8441"/>
                    <a:pt x="18290" y="9931"/>
                  </a:cubicBezTo>
                  <a:cubicBezTo>
                    <a:pt x="18470" y="11421"/>
                    <a:pt x="18830" y="13779"/>
                    <a:pt x="19010" y="15269"/>
                  </a:cubicBezTo>
                  <a:cubicBezTo>
                    <a:pt x="19190" y="16759"/>
                    <a:pt x="19190" y="17379"/>
                    <a:pt x="19154" y="18062"/>
                  </a:cubicBezTo>
                  <a:cubicBezTo>
                    <a:pt x="19118" y="18745"/>
                    <a:pt x="19046" y="19490"/>
                    <a:pt x="18974" y="19490"/>
                  </a:cubicBezTo>
                  <a:cubicBezTo>
                    <a:pt x="18902" y="19490"/>
                    <a:pt x="18830" y="18745"/>
                    <a:pt x="19010" y="16945"/>
                  </a:cubicBezTo>
                  <a:cubicBezTo>
                    <a:pt x="19190" y="15145"/>
                    <a:pt x="19622" y="12290"/>
                    <a:pt x="20090" y="10490"/>
                  </a:cubicBezTo>
                  <a:cubicBezTo>
                    <a:pt x="20558" y="8690"/>
                    <a:pt x="21062" y="7945"/>
                    <a:pt x="21566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4567465" y="3703420"/>
              <a:ext cx="161874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8870" y="11428"/>
                  </a:moveTo>
                  <a:cubicBezTo>
                    <a:pt x="15270" y="10926"/>
                    <a:pt x="11670" y="10423"/>
                    <a:pt x="8485" y="11240"/>
                  </a:cubicBezTo>
                  <a:cubicBezTo>
                    <a:pt x="5300" y="12056"/>
                    <a:pt x="2531" y="14191"/>
                    <a:pt x="1147" y="15635"/>
                  </a:cubicBezTo>
                  <a:cubicBezTo>
                    <a:pt x="-238" y="17079"/>
                    <a:pt x="-238" y="17833"/>
                    <a:pt x="454" y="18335"/>
                  </a:cubicBezTo>
                  <a:cubicBezTo>
                    <a:pt x="1147" y="18837"/>
                    <a:pt x="2531" y="19088"/>
                    <a:pt x="4470" y="18774"/>
                  </a:cubicBezTo>
                  <a:cubicBezTo>
                    <a:pt x="6408" y="18460"/>
                    <a:pt x="8900" y="17581"/>
                    <a:pt x="11808" y="14567"/>
                  </a:cubicBezTo>
                  <a:cubicBezTo>
                    <a:pt x="14716" y="11553"/>
                    <a:pt x="18039" y="6405"/>
                    <a:pt x="19700" y="3516"/>
                  </a:cubicBezTo>
                  <a:cubicBezTo>
                    <a:pt x="21362" y="628"/>
                    <a:pt x="21362" y="0"/>
                    <a:pt x="20947" y="0"/>
                  </a:cubicBezTo>
                  <a:cubicBezTo>
                    <a:pt x="20531" y="0"/>
                    <a:pt x="19700" y="628"/>
                    <a:pt x="18593" y="2763"/>
                  </a:cubicBezTo>
                  <a:cubicBezTo>
                    <a:pt x="17485" y="4898"/>
                    <a:pt x="16100" y="8540"/>
                    <a:pt x="15547" y="11805"/>
                  </a:cubicBezTo>
                  <a:cubicBezTo>
                    <a:pt x="14993" y="15070"/>
                    <a:pt x="15270" y="17958"/>
                    <a:pt x="16100" y="19528"/>
                  </a:cubicBezTo>
                  <a:cubicBezTo>
                    <a:pt x="16931" y="21098"/>
                    <a:pt x="18316" y="21349"/>
                    <a:pt x="19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4751172" y="3726332"/>
              <a:ext cx="220878" cy="303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18" fill="norm" stroke="1" extrusionOk="0">
                  <a:moveTo>
                    <a:pt x="3570" y="14525"/>
                  </a:moveTo>
                  <a:cubicBezTo>
                    <a:pt x="4187" y="13933"/>
                    <a:pt x="4804" y="13341"/>
                    <a:pt x="5216" y="12675"/>
                  </a:cubicBezTo>
                  <a:cubicBezTo>
                    <a:pt x="5627" y="12010"/>
                    <a:pt x="5833" y="11270"/>
                    <a:pt x="5318" y="11196"/>
                  </a:cubicBezTo>
                  <a:cubicBezTo>
                    <a:pt x="4804" y="11122"/>
                    <a:pt x="3570" y="11714"/>
                    <a:pt x="2541" y="13119"/>
                  </a:cubicBezTo>
                  <a:cubicBezTo>
                    <a:pt x="1513" y="14525"/>
                    <a:pt x="690" y="16744"/>
                    <a:pt x="278" y="18223"/>
                  </a:cubicBezTo>
                  <a:cubicBezTo>
                    <a:pt x="-133" y="19703"/>
                    <a:pt x="-133" y="20442"/>
                    <a:pt x="587" y="20886"/>
                  </a:cubicBezTo>
                  <a:cubicBezTo>
                    <a:pt x="1307" y="21330"/>
                    <a:pt x="2747" y="21478"/>
                    <a:pt x="4701" y="20368"/>
                  </a:cubicBezTo>
                  <a:cubicBezTo>
                    <a:pt x="6656" y="19259"/>
                    <a:pt x="9124" y="16892"/>
                    <a:pt x="11696" y="13563"/>
                  </a:cubicBezTo>
                  <a:cubicBezTo>
                    <a:pt x="14267" y="10234"/>
                    <a:pt x="16941" y="5944"/>
                    <a:pt x="18484" y="3429"/>
                  </a:cubicBezTo>
                  <a:cubicBezTo>
                    <a:pt x="20027" y="914"/>
                    <a:pt x="20438" y="174"/>
                    <a:pt x="20233" y="26"/>
                  </a:cubicBezTo>
                  <a:cubicBezTo>
                    <a:pt x="20027" y="-122"/>
                    <a:pt x="19204" y="322"/>
                    <a:pt x="18176" y="2393"/>
                  </a:cubicBezTo>
                  <a:cubicBezTo>
                    <a:pt x="17147" y="4464"/>
                    <a:pt x="15913" y="8163"/>
                    <a:pt x="15398" y="10826"/>
                  </a:cubicBezTo>
                  <a:cubicBezTo>
                    <a:pt x="14884" y="13489"/>
                    <a:pt x="15090" y="15116"/>
                    <a:pt x="15604" y="16152"/>
                  </a:cubicBezTo>
                  <a:cubicBezTo>
                    <a:pt x="16118" y="17188"/>
                    <a:pt x="16941" y="17631"/>
                    <a:pt x="17867" y="17557"/>
                  </a:cubicBezTo>
                  <a:cubicBezTo>
                    <a:pt x="18793" y="17483"/>
                    <a:pt x="19821" y="16892"/>
                    <a:pt x="20438" y="16226"/>
                  </a:cubicBezTo>
                  <a:cubicBezTo>
                    <a:pt x="21056" y="15560"/>
                    <a:pt x="21261" y="14820"/>
                    <a:pt x="21467" y="14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4959349" y="3883337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4965699" y="3853411"/>
              <a:ext cx="95251" cy="16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12960" y="4807"/>
                  </a:moveTo>
                  <a:cubicBezTo>
                    <a:pt x="15360" y="4807"/>
                    <a:pt x="17760" y="4807"/>
                    <a:pt x="19200" y="3966"/>
                  </a:cubicBezTo>
                  <a:cubicBezTo>
                    <a:pt x="20640" y="3124"/>
                    <a:pt x="21120" y="1441"/>
                    <a:pt x="20160" y="600"/>
                  </a:cubicBezTo>
                  <a:cubicBezTo>
                    <a:pt x="19200" y="-242"/>
                    <a:pt x="16800" y="-242"/>
                    <a:pt x="13680" y="880"/>
                  </a:cubicBezTo>
                  <a:cubicBezTo>
                    <a:pt x="10560" y="2002"/>
                    <a:pt x="6720" y="4246"/>
                    <a:pt x="4080" y="7472"/>
                  </a:cubicBezTo>
                  <a:cubicBezTo>
                    <a:pt x="1440" y="10698"/>
                    <a:pt x="0" y="14906"/>
                    <a:pt x="0" y="17571"/>
                  </a:cubicBezTo>
                  <a:cubicBezTo>
                    <a:pt x="0" y="20236"/>
                    <a:pt x="1440" y="21358"/>
                    <a:pt x="5280" y="21358"/>
                  </a:cubicBezTo>
                  <a:cubicBezTo>
                    <a:pt x="9120" y="21358"/>
                    <a:pt x="15360" y="20236"/>
                    <a:pt x="21600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5103283" y="3861433"/>
              <a:ext cx="91017" cy="109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5" fill="norm" stroke="1" extrusionOk="0">
                  <a:moveTo>
                    <a:pt x="18586" y="2939"/>
                  </a:moveTo>
                  <a:cubicBezTo>
                    <a:pt x="16577" y="1739"/>
                    <a:pt x="14567" y="539"/>
                    <a:pt x="12307" y="139"/>
                  </a:cubicBezTo>
                  <a:cubicBezTo>
                    <a:pt x="10047" y="-261"/>
                    <a:pt x="7535" y="139"/>
                    <a:pt x="5023" y="2139"/>
                  </a:cubicBezTo>
                  <a:cubicBezTo>
                    <a:pt x="2512" y="4139"/>
                    <a:pt x="0" y="7739"/>
                    <a:pt x="0" y="11539"/>
                  </a:cubicBezTo>
                  <a:cubicBezTo>
                    <a:pt x="0" y="15339"/>
                    <a:pt x="2512" y="19339"/>
                    <a:pt x="6530" y="20339"/>
                  </a:cubicBezTo>
                  <a:cubicBezTo>
                    <a:pt x="10549" y="21339"/>
                    <a:pt x="16074" y="19339"/>
                    <a:pt x="21600" y="17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5210938" y="3692837"/>
              <a:ext cx="110362" cy="26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8" fill="norm" stroke="1" extrusionOk="0">
                  <a:moveTo>
                    <a:pt x="21249" y="0"/>
                  </a:moveTo>
                  <a:cubicBezTo>
                    <a:pt x="18804" y="169"/>
                    <a:pt x="16358" y="337"/>
                    <a:pt x="13506" y="1941"/>
                  </a:cubicBezTo>
                  <a:cubicBezTo>
                    <a:pt x="10653" y="3544"/>
                    <a:pt x="7392" y="6581"/>
                    <a:pt x="4947" y="9703"/>
                  </a:cubicBezTo>
                  <a:cubicBezTo>
                    <a:pt x="2502" y="12825"/>
                    <a:pt x="872" y="16031"/>
                    <a:pt x="260" y="18056"/>
                  </a:cubicBezTo>
                  <a:cubicBezTo>
                    <a:pt x="-351" y="20081"/>
                    <a:pt x="57" y="20925"/>
                    <a:pt x="2094" y="21262"/>
                  </a:cubicBezTo>
                  <a:cubicBezTo>
                    <a:pt x="4132" y="21600"/>
                    <a:pt x="7800" y="21431"/>
                    <a:pt x="10041" y="20925"/>
                  </a:cubicBezTo>
                  <a:cubicBezTo>
                    <a:pt x="12283" y="20419"/>
                    <a:pt x="13098" y="19575"/>
                    <a:pt x="13913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5176956" y="3794437"/>
              <a:ext cx="157045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5816" y="9764"/>
                  </a:moveTo>
                  <a:cubicBezTo>
                    <a:pt x="4376" y="9173"/>
                    <a:pt x="2936" y="8581"/>
                    <a:pt x="1784" y="7545"/>
                  </a:cubicBezTo>
                  <a:cubicBezTo>
                    <a:pt x="632" y="6510"/>
                    <a:pt x="-232" y="5030"/>
                    <a:pt x="56" y="4142"/>
                  </a:cubicBezTo>
                  <a:cubicBezTo>
                    <a:pt x="344" y="3255"/>
                    <a:pt x="1784" y="2959"/>
                    <a:pt x="4088" y="3107"/>
                  </a:cubicBezTo>
                  <a:cubicBezTo>
                    <a:pt x="6392" y="3255"/>
                    <a:pt x="9560" y="3847"/>
                    <a:pt x="12008" y="6510"/>
                  </a:cubicBezTo>
                  <a:cubicBezTo>
                    <a:pt x="14456" y="9173"/>
                    <a:pt x="16184" y="13907"/>
                    <a:pt x="16904" y="17014"/>
                  </a:cubicBezTo>
                  <a:cubicBezTo>
                    <a:pt x="17624" y="20121"/>
                    <a:pt x="17336" y="21600"/>
                    <a:pt x="17192" y="21600"/>
                  </a:cubicBezTo>
                  <a:cubicBezTo>
                    <a:pt x="17048" y="21600"/>
                    <a:pt x="17048" y="20121"/>
                    <a:pt x="17768" y="16274"/>
                  </a:cubicBezTo>
                  <a:cubicBezTo>
                    <a:pt x="18488" y="12427"/>
                    <a:pt x="19928" y="6214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328260" y="3851587"/>
              <a:ext cx="120040" cy="10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734" fill="norm" stroke="1" extrusionOk="0">
                  <a:moveTo>
                    <a:pt x="18080" y="0"/>
                  </a:moveTo>
                  <a:cubicBezTo>
                    <a:pt x="12396" y="2492"/>
                    <a:pt x="6712" y="4985"/>
                    <a:pt x="3680" y="7269"/>
                  </a:cubicBezTo>
                  <a:cubicBezTo>
                    <a:pt x="649" y="9554"/>
                    <a:pt x="270" y="11631"/>
                    <a:pt x="80" y="13708"/>
                  </a:cubicBezTo>
                  <a:cubicBezTo>
                    <a:pt x="-109" y="15785"/>
                    <a:pt x="-109" y="17862"/>
                    <a:pt x="1786" y="19315"/>
                  </a:cubicBezTo>
                  <a:cubicBezTo>
                    <a:pt x="3680" y="20769"/>
                    <a:pt x="7470" y="21600"/>
                    <a:pt x="10691" y="19315"/>
                  </a:cubicBezTo>
                  <a:cubicBezTo>
                    <a:pt x="13912" y="17031"/>
                    <a:pt x="16565" y="11631"/>
                    <a:pt x="18270" y="7892"/>
                  </a:cubicBezTo>
                  <a:cubicBezTo>
                    <a:pt x="19975" y="4154"/>
                    <a:pt x="20733" y="2077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5460999" y="3857937"/>
              <a:ext cx="11681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0" y="0"/>
                  </a:moveTo>
                  <a:cubicBezTo>
                    <a:pt x="771" y="4500"/>
                    <a:pt x="1543" y="9000"/>
                    <a:pt x="1736" y="12150"/>
                  </a:cubicBezTo>
                  <a:cubicBezTo>
                    <a:pt x="1929" y="15300"/>
                    <a:pt x="1543" y="17100"/>
                    <a:pt x="1736" y="17250"/>
                  </a:cubicBezTo>
                  <a:cubicBezTo>
                    <a:pt x="1929" y="17400"/>
                    <a:pt x="2700" y="15900"/>
                    <a:pt x="5014" y="13050"/>
                  </a:cubicBezTo>
                  <a:cubicBezTo>
                    <a:pt x="7329" y="10200"/>
                    <a:pt x="11186" y="6000"/>
                    <a:pt x="14079" y="3600"/>
                  </a:cubicBezTo>
                  <a:cubicBezTo>
                    <a:pt x="16971" y="1200"/>
                    <a:pt x="18900" y="600"/>
                    <a:pt x="20057" y="1200"/>
                  </a:cubicBezTo>
                  <a:cubicBezTo>
                    <a:pt x="21214" y="1800"/>
                    <a:pt x="21600" y="3600"/>
                    <a:pt x="21021" y="7200"/>
                  </a:cubicBezTo>
                  <a:cubicBezTo>
                    <a:pt x="20443" y="10800"/>
                    <a:pt x="18900" y="16200"/>
                    <a:pt x="17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431800" y="4099237"/>
              <a:ext cx="50101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" y="21312"/>
                    <a:pt x="639" y="21024"/>
                    <a:pt x="1031" y="20304"/>
                  </a:cubicBezTo>
                  <a:cubicBezTo>
                    <a:pt x="1424" y="19584"/>
                    <a:pt x="1889" y="18432"/>
                    <a:pt x="2286" y="17568"/>
                  </a:cubicBezTo>
                  <a:cubicBezTo>
                    <a:pt x="2683" y="16704"/>
                    <a:pt x="3011" y="16128"/>
                    <a:pt x="3354" y="15408"/>
                  </a:cubicBezTo>
                  <a:cubicBezTo>
                    <a:pt x="3696" y="14688"/>
                    <a:pt x="4052" y="13824"/>
                    <a:pt x="4412" y="12960"/>
                  </a:cubicBezTo>
                  <a:cubicBezTo>
                    <a:pt x="4773" y="12096"/>
                    <a:pt x="5138" y="11232"/>
                    <a:pt x="5503" y="10368"/>
                  </a:cubicBezTo>
                  <a:cubicBezTo>
                    <a:pt x="5868" y="9504"/>
                    <a:pt x="6233" y="8640"/>
                    <a:pt x="6598" y="8064"/>
                  </a:cubicBezTo>
                  <a:cubicBezTo>
                    <a:pt x="6963" y="7488"/>
                    <a:pt x="7328" y="7200"/>
                    <a:pt x="7697" y="6912"/>
                  </a:cubicBezTo>
                  <a:cubicBezTo>
                    <a:pt x="8067" y="6624"/>
                    <a:pt x="8441" y="6336"/>
                    <a:pt x="8802" y="6048"/>
                  </a:cubicBezTo>
                  <a:cubicBezTo>
                    <a:pt x="9162" y="5760"/>
                    <a:pt x="9509" y="5472"/>
                    <a:pt x="9865" y="5184"/>
                  </a:cubicBezTo>
                  <a:cubicBezTo>
                    <a:pt x="10221" y="4896"/>
                    <a:pt x="10586" y="4608"/>
                    <a:pt x="10951" y="4464"/>
                  </a:cubicBezTo>
                  <a:cubicBezTo>
                    <a:pt x="11316" y="4320"/>
                    <a:pt x="11681" y="4320"/>
                    <a:pt x="12055" y="4176"/>
                  </a:cubicBezTo>
                  <a:cubicBezTo>
                    <a:pt x="12429" y="4032"/>
                    <a:pt x="12812" y="3744"/>
                    <a:pt x="13186" y="3456"/>
                  </a:cubicBezTo>
                  <a:cubicBezTo>
                    <a:pt x="13560" y="3168"/>
                    <a:pt x="13925" y="2880"/>
                    <a:pt x="14286" y="2736"/>
                  </a:cubicBezTo>
                  <a:cubicBezTo>
                    <a:pt x="14646" y="2592"/>
                    <a:pt x="15002" y="2592"/>
                    <a:pt x="15344" y="2592"/>
                  </a:cubicBezTo>
                  <a:cubicBezTo>
                    <a:pt x="15687" y="2592"/>
                    <a:pt x="16015" y="2592"/>
                    <a:pt x="16376" y="2736"/>
                  </a:cubicBezTo>
                  <a:cubicBezTo>
                    <a:pt x="16736" y="2880"/>
                    <a:pt x="17129" y="3168"/>
                    <a:pt x="17489" y="3312"/>
                  </a:cubicBezTo>
                  <a:cubicBezTo>
                    <a:pt x="17849" y="3456"/>
                    <a:pt x="18178" y="3456"/>
                    <a:pt x="18538" y="3456"/>
                  </a:cubicBezTo>
                  <a:cubicBezTo>
                    <a:pt x="18899" y="3456"/>
                    <a:pt x="19291" y="3456"/>
                    <a:pt x="19652" y="3312"/>
                  </a:cubicBezTo>
                  <a:cubicBezTo>
                    <a:pt x="20012" y="3168"/>
                    <a:pt x="20341" y="2880"/>
                    <a:pt x="20619" y="2304"/>
                  </a:cubicBezTo>
                  <a:cubicBezTo>
                    <a:pt x="20897" y="1728"/>
                    <a:pt x="21125" y="864"/>
                    <a:pt x="21281" y="432"/>
                  </a:cubicBezTo>
                  <a:cubicBezTo>
                    <a:pt x="21436" y="0"/>
                    <a:pt x="215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5835650" y="3870637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5842000" y="4003987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358686" y="4543737"/>
              <a:ext cx="200114" cy="24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81" fill="norm" stroke="1" extrusionOk="0">
                  <a:moveTo>
                    <a:pt x="1715" y="0"/>
                  </a:moveTo>
                  <a:cubicBezTo>
                    <a:pt x="2397" y="745"/>
                    <a:pt x="3079" y="1490"/>
                    <a:pt x="5467" y="2048"/>
                  </a:cubicBezTo>
                  <a:cubicBezTo>
                    <a:pt x="7854" y="2607"/>
                    <a:pt x="11947" y="2979"/>
                    <a:pt x="14561" y="2886"/>
                  </a:cubicBezTo>
                  <a:cubicBezTo>
                    <a:pt x="17176" y="2793"/>
                    <a:pt x="18313" y="2234"/>
                    <a:pt x="18199" y="2141"/>
                  </a:cubicBezTo>
                  <a:cubicBezTo>
                    <a:pt x="18085" y="2048"/>
                    <a:pt x="16721" y="2421"/>
                    <a:pt x="14789" y="3072"/>
                  </a:cubicBezTo>
                  <a:cubicBezTo>
                    <a:pt x="12856" y="3724"/>
                    <a:pt x="10355" y="4655"/>
                    <a:pt x="8650" y="5400"/>
                  </a:cubicBezTo>
                  <a:cubicBezTo>
                    <a:pt x="6944" y="6145"/>
                    <a:pt x="6035" y="6703"/>
                    <a:pt x="5921" y="7355"/>
                  </a:cubicBezTo>
                  <a:cubicBezTo>
                    <a:pt x="5808" y="8007"/>
                    <a:pt x="6490" y="8752"/>
                    <a:pt x="7399" y="9217"/>
                  </a:cubicBezTo>
                  <a:cubicBezTo>
                    <a:pt x="8309" y="9683"/>
                    <a:pt x="9445" y="9869"/>
                    <a:pt x="9673" y="10334"/>
                  </a:cubicBezTo>
                  <a:cubicBezTo>
                    <a:pt x="9900" y="10800"/>
                    <a:pt x="9218" y="11545"/>
                    <a:pt x="7740" y="12476"/>
                  </a:cubicBezTo>
                  <a:cubicBezTo>
                    <a:pt x="6262" y="13407"/>
                    <a:pt x="3989" y="14524"/>
                    <a:pt x="2397" y="15828"/>
                  </a:cubicBezTo>
                  <a:cubicBezTo>
                    <a:pt x="805" y="17131"/>
                    <a:pt x="-104" y="18621"/>
                    <a:pt x="10" y="19645"/>
                  </a:cubicBezTo>
                  <a:cubicBezTo>
                    <a:pt x="123" y="20669"/>
                    <a:pt x="1260" y="21228"/>
                    <a:pt x="3989" y="21414"/>
                  </a:cubicBezTo>
                  <a:cubicBezTo>
                    <a:pt x="6717" y="21600"/>
                    <a:pt x="11037" y="21414"/>
                    <a:pt x="14220" y="20669"/>
                  </a:cubicBezTo>
                  <a:cubicBezTo>
                    <a:pt x="17403" y="19924"/>
                    <a:pt x="19450" y="18621"/>
                    <a:pt x="21496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603249" y="4499287"/>
              <a:ext cx="19051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38"/>
                    <a:pt x="0" y="11676"/>
                    <a:pt x="0" y="15032"/>
                  </a:cubicBezTo>
                  <a:cubicBezTo>
                    <a:pt x="0" y="18389"/>
                    <a:pt x="0" y="19265"/>
                    <a:pt x="0" y="20068"/>
                  </a:cubicBezTo>
                  <a:cubicBezTo>
                    <a:pt x="0" y="20870"/>
                    <a:pt x="0" y="21600"/>
                    <a:pt x="3600" y="21600"/>
                  </a:cubicBezTo>
                  <a:cubicBezTo>
                    <a:pt x="7200" y="21600"/>
                    <a:pt x="14400" y="20870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660400" y="4613587"/>
              <a:ext cx="508000" cy="16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11631"/>
                  </a:moveTo>
                  <a:cubicBezTo>
                    <a:pt x="450" y="11631"/>
                    <a:pt x="900" y="11631"/>
                    <a:pt x="1395" y="10662"/>
                  </a:cubicBezTo>
                  <a:cubicBezTo>
                    <a:pt x="1890" y="9692"/>
                    <a:pt x="2430" y="7754"/>
                    <a:pt x="2700" y="5954"/>
                  </a:cubicBezTo>
                  <a:cubicBezTo>
                    <a:pt x="2970" y="4154"/>
                    <a:pt x="2970" y="2492"/>
                    <a:pt x="2655" y="2077"/>
                  </a:cubicBezTo>
                  <a:cubicBezTo>
                    <a:pt x="2340" y="1662"/>
                    <a:pt x="1710" y="2492"/>
                    <a:pt x="1215" y="4154"/>
                  </a:cubicBezTo>
                  <a:cubicBezTo>
                    <a:pt x="720" y="5815"/>
                    <a:pt x="360" y="8308"/>
                    <a:pt x="225" y="11077"/>
                  </a:cubicBezTo>
                  <a:cubicBezTo>
                    <a:pt x="90" y="13846"/>
                    <a:pt x="180" y="16892"/>
                    <a:pt x="675" y="18831"/>
                  </a:cubicBezTo>
                  <a:cubicBezTo>
                    <a:pt x="1170" y="20769"/>
                    <a:pt x="2070" y="21600"/>
                    <a:pt x="2925" y="20631"/>
                  </a:cubicBezTo>
                  <a:cubicBezTo>
                    <a:pt x="3780" y="19662"/>
                    <a:pt x="4590" y="16892"/>
                    <a:pt x="5130" y="14123"/>
                  </a:cubicBezTo>
                  <a:cubicBezTo>
                    <a:pt x="5670" y="11354"/>
                    <a:pt x="5940" y="8585"/>
                    <a:pt x="5985" y="7892"/>
                  </a:cubicBezTo>
                  <a:cubicBezTo>
                    <a:pt x="6030" y="7200"/>
                    <a:pt x="5850" y="8585"/>
                    <a:pt x="5715" y="9969"/>
                  </a:cubicBezTo>
                  <a:cubicBezTo>
                    <a:pt x="5580" y="11354"/>
                    <a:pt x="5490" y="12738"/>
                    <a:pt x="5445" y="14123"/>
                  </a:cubicBezTo>
                  <a:cubicBezTo>
                    <a:pt x="5400" y="15508"/>
                    <a:pt x="5400" y="16892"/>
                    <a:pt x="5445" y="16892"/>
                  </a:cubicBezTo>
                  <a:cubicBezTo>
                    <a:pt x="5490" y="16892"/>
                    <a:pt x="5580" y="15508"/>
                    <a:pt x="5715" y="13985"/>
                  </a:cubicBezTo>
                  <a:cubicBezTo>
                    <a:pt x="5850" y="12462"/>
                    <a:pt x="6030" y="10800"/>
                    <a:pt x="6255" y="9415"/>
                  </a:cubicBezTo>
                  <a:cubicBezTo>
                    <a:pt x="6480" y="8031"/>
                    <a:pt x="6750" y="6923"/>
                    <a:pt x="7020" y="6923"/>
                  </a:cubicBezTo>
                  <a:cubicBezTo>
                    <a:pt x="7290" y="6923"/>
                    <a:pt x="7560" y="8031"/>
                    <a:pt x="7740" y="9277"/>
                  </a:cubicBezTo>
                  <a:cubicBezTo>
                    <a:pt x="7920" y="10523"/>
                    <a:pt x="8010" y="11908"/>
                    <a:pt x="8055" y="13292"/>
                  </a:cubicBezTo>
                  <a:cubicBezTo>
                    <a:pt x="8100" y="14677"/>
                    <a:pt x="8100" y="16062"/>
                    <a:pt x="8190" y="16062"/>
                  </a:cubicBezTo>
                  <a:cubicBezTo>
                    <a:pt x="8280" y="16062"/>
                    <a:pt x="8460" y="14677"/>
                    <a:pt x="8595" y="13292"/>
                  </a:cubicBezTo>
                  <a:cubicBezTo>
                    <a:pt x="8730" y="11908"/>
                    <a:pt x="8820" y="10523"/>
                    <a:pt x="9090" y="8862"/>
                  </a:cubicBezTo>
                  <a:cubicBezTo>
                    <a:pt x="9360" y="7200"/>
                    <a:pt x="9810" y="5262"/>
                    <a:pt x="10125" y="5123"/>
                  </a:cubicBezTo>
                  <a:cubicBezTo>
                    <a:pt x="10440" y="4985"/>
                    <a:pt x="10620" y="6646"/>
                    <a:pt x="10755" y="8585"/>
                  </a:cubicBezTo>
                  <a:cubicBezTo>
                    <a:pt x="10890" y="10523"/>
                    <a:pt x="10980" y="12738"/>
                    <a:pt x="11160" y="14400"/>
                  </a:cubicBezTo>
                  <a:cubicBezTo>
                    <a:pt x="11340" y="16062"/>
                    <a:pt x="11610" y="17169"/>
                    <a:pt x="11970" y="17723"/>
                  </a:cubicBezTo>
                  <a:cubicBezTo>
                    <a:pt x="12330" y="18277"/>
                    <a:pt x="12780" y="18277"/>
                    <a:pt x="13320" y="17169"/>
                  </a:cubicBezTo>
                  <a:cubicBezTo>
                    <a:pt x="13860" y="16062"/>
                    <a:pt x="14490" y="13846"/>
                    <a:pt x="14940" y="12046"/>
                  </a:cubicBezTo>
                  <a:cubicBezTo>
                    <a:pt x="15390" y="10246"/>
                    <a:pt x="15660" y="8862"/>
                    <a:pt x="15840" y="7062"/>
                  </a:cubicBezTo>
                  <a:cubicBezTo>
                    <a:pt x="16020" y="5262"/>
                    <a:pt x="16110" y="3046"/>
                    <a:pt x="15930" y="2077"/>
                  </a:cubicBezTo>
                  <a:cubicBezTo>
                    <a:pt x="15750" y="1108"/>
                    <a:pt x="15300" y="1385"/>
                    <a:pt x="14805" y="3185"/>
                  </a:cubicBezTo>
                  <a:cubicBezTo>
                    <a:pt x="14310" y="4985"/>
                    <a:pt x="13770" y="8308"/>
                    <a:pt x="13500" y="10662"/>
                  </a:cubicBezTo>
                  <a:cubicBezTo>
                    <a:pt x="13230" y="13015"/>
                    <a:pt x="13230" y="14400"/>
                    <a:pt x="13410" y="15508"/>
                  </a:cubicBezTo>
                  <a:cubicBezTo>
                    <a:pt x="13590" y="16615"/>
                    <a:pt x="13950" y="17446"/>
                    <a:pt x="14355" y="17446"/>
                  </a:cubicBezTo>
                  <a:cubicBezTo>
                    <a:pt x="14760" y="17446"/>
                    <a:pt x="15210" y="16615"/>
                    <a:pt x="15660" y="15508"/>
                  </a:cubicBezTo>
                  <a:cubicBezTo>
                    <a:pt x="16110" y="14400"/>
                    <a:pt x="16560" y="13015"/>
                    <a:pt x="17010" y="11215"/>
                  </a:cubicBezTo>
                  <a:cubicBezTo>
                    <a:pt x="17460" y="9415"/>
                    <a:pt x="17910" y="7200"/>
                    <a:pt x="18090" y="6923"/>
                  </a:cubicBezTo>
                  <a:cubicBezTo>
                    <a:pt x="18270" y="6646"/>
                    <a:pt x="18180" y="8308"/>
                    <a:pt x="18045" y="9969"/>
                  </a:cubicBezTo>
                  <a:cubicBezTo>
                    <a:pt x="17910" y="11631"/>
                    <a:pt x="17730" y="13292"/>
                    <a:pt x="17550" y="14815"/>
                  </a:cubicBezTo>
                  <a:cubicBezTo>
                    <a:pt x="17370" y="16338"/>
                    <a:pt x="17190" y="17723"/>
                    <a:pt x="17145" y="17723"/>
                  </a:cubicBezTo>
                  <a:cubicBezTo>
                    <a:pt x="17100" y="17723"/>
                    <a:pt x="17190" y="16338"/>
                    <a:pt x="17595" y="13431"/>
                  </a:cubicBezTo>
                  <a:cubicBezTo>
                    <a:pt x="18000" y="10523"/>
                    <a:pt x="18720" y="6092"/>
                    <a:pt x="19260" y="3462"/>
                  </a:cubicBezTo>
                  <a:cubicBezTo>
                    <a:pt x="19800" y="831"/>
                    <a:pt x="20160" y="0"/>
                    <a:pt x="20520" y="0"/>
                  </a:cubicBezTo>
                  <a:cubicBezTo>
                    <a:pt x="20880" y="0"/>
                    <a:pt x="21240" y="831"/>
                    <a:pt x="21420" y="2492"/>
                  </a:cubicBezTo>
                  <a:cubicBezTo>
                    <a:pt x="21600" y="4154"/>
                    <a:pt x="21600" y="6646"/>
                    <a:pt x="21510" y="8723"/>
                  </a:cubicBezTo>
                  <a:cubicBezTo>
                    <a:pt x="21420" y="10800"/>
                    <a:pt x="21240" y="12462"/>
                    <a:pt x="21240" y="12046"/>
                  </a:cubicBezTo>
                  <a:cubicBezTo>
                    <a:pt x="21240" y="11631"/>
                    <a:pt x="21420" y="9138"/>
                    <a:pt x="21600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1223179" y="4423087"/>
              <a:ext cx="81837" cy="3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45" fill="norm" stroke="1" extrusionOk="0">
                  <a:moveTo>
                    <a:pt x="16805" y="0"/>
                  </a:moveTo>
                  <a:cubicBezTo>
                    <a:pt x="12485" y="2219"/>
                    <a:pt x="8165" y="4438"/>
                    <a:pt x="5465" y="7101"/>
                  </a:cubicBezTo>
                  <a:cubicBezTo>
                    <a:pt x="2765" y="9764"/>
                    <a:pt x="1685" y="12871"/>
                    <a:pt x="875" y="14795"/>
                  </a:cubicBezTo>
                  <a:cubicBezTo>
                    <a:pt x="65" y="16718"/>
                    <a:pt x="-475" y="17458"/>
                    <a:pt x="605" y="17827"/>
                  </a:cubicBezTo>
                  <a:cubicBezTo>
                    <a:pt x="1685" y="18197"/>
                    <a:pt x="4385" y="18197"/>
                    <a:pt x="6545" y="17827"/>
                  </a:cubicBezTo>
                  <a:cubicBezTo>
                    <a:pt x="8705" y="17458"/>
                    <a:pt x="10325" y="16718"/>
                    <a:pt x="11945" y="15682"/>
                  </a:cubicBezTo>
                  <a:cubicBezTo>
                    <a:pt x="13565" y="14647"/>
                    <a:pt x="15185" y="13315"/>
                    <a:pt x="15185" y="12945"/>
                  </a:cubicBezTo>
                  <a:cubicBezTo>
                    <a:pt x="15185" y="12575"/>
                    <a:pt x="13565" y="13167"/>
                    <a:pt x="12755" y="13833"/>
                  </a:cubicBezTo>
                  <a:cubicBezTo>
                    <a:pt x="11945" y="14499"/>
                    <a:pt x="11945" y="15238"/>
                    <a:pt x="12755" y="15978"/>
                  </a:cubicBezTo>
                  <a:cubicBezTo>
                    <a:pt x="13565" y="16718"/>
                    <a:pt x="15185" y="17458"/>
                    <a:pt x="17075" y="18493"/>
                  </a:cubicBezTo>
                  <a:cubicBezTo>
                    <a:pt x="18965" y="19529"/>
                    <a:pt x="21125" y="20860"/>
                    <a:pt x="20855" y="21230"/>
                  </a:cubicBezTo>
                  <a:cubicBezTo>
                    <a:pt x="20585" y="21600"/>
                    <a:pt x="17885" y="21008"/>
                    <a:pt x="15185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155649" y="4499287"/>
              <a:ext cx="16515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827" y="21600"/>
                  </a:moveTo>
                  <a:cubicBezTo>
                    <a:pt x="280" y="17723"/>
                    <a:pt x="-267" y="13846"/>
                    <a:pt x="143" y="11354"/>
                  </a:cubicBezTo>
                  <a:cubicBezTo>
                    <a:pt x="553" y="8862"/>
                    <a:pt x="1920" y="7754"/>
                    <a:pt x="5611" y="6092"/>
                  </a:cubicBezTo>
                  <a:cubicBezTo>
                    <a:pt x="9303" y="4431"/>
                    <a:pt x="15318" y="2215"/>
                    <a:pt x="213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774653" y="4424839"/>
              <a:ext cx="339898" cy="54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7" fill="norm" stroke="1" extrusionOk="0">
                  <a:moveTo>
                    <a:pt x="8211" y="7408"/>
                  </a:moveTo>
                  <a:cubicBezTo>
                    <a:pt x="7811" y="6993"/>
                    <a:pt x="7411" y="6577"/>
                    <a:pt x="6878" y="6369"/>
                  </a:cubicBezTo>
                  <a:cubicBezTo>
                    <a:pt x="6344" y="6162"/>
                    <a:pt x="5678" y="6162"/>
                    <a:pt x="4478" y="6785"/>
                  </a:cubicBezTo>
                  <a:cubicBezTo>
                    <a:pt x="3278" y="7408"/>
                    <a:pt x="1544" y="8654"/>
                    <a:pt x="678" y="9609"/>
                  </a:cubicBezTo>
                  <a:cubicBezTo>
                    <a:pt x="-189" y="10565"/>
                    <a:pt x="-189" y="11229"/>
                    <a:pt x="478" y="11603"/>
                  </a:cubicBezTo>
                  <a:cubicBezTo>
                    <a:pt x="1144" y="11977"/>
                    <a:pt x="2478" y="12060"/>
                    <a:pt x="3811" y="11520"/>
                  </a:cubicBezTo>
                  <a:cubicBezTo>
                    <a:pt x="5144" y="10980"/>
                    <a:pt x="6478" y="9817"/>
                    <a:pt x="7144" y="9028"/>
                  </a:cubicBezTo>
                  <a:cubicBezTo>
                    <a:pt x="7811" y="8239"/>
                    <a:pt x="7811" y="7823"/>
                    <a:pt x="7678" y="7408"/>
                  </a:cubicBezTo>
                  <a:cubicBezTo>
                    <a:pt x="7544" y="6993"/>
                    <a:pt x="7278" y="6577"/>
                    <a:pt x="7478" y="6203"/>
                  </a:cubicBezTo>
                  <a:cubicBezTo>
                    <a:pt x="7678" y="5829"/>
                    <a:pt x="8344" y="5497"/>
                    <a:pt x="10011" y="4625"/>
                  </a:cubicBezTo>
                  <a:cubicBezTo>
                    <a:pt x="11678" y="3753"/>
                    <a:pt x="14344" y="2340"/>
                    <a:pt x="16211" y="1426"/>
                  </a:cubicBezTo>
                  <a:cubicBezTo>
                    <a:pt x="18078" y="513"/>
                    <a:pt x="19144" y="97"/>
                    <a:pt x="19411" y="14"/>
                  </a:cubicBezTo>
                  <a:cubicBezTo>
                    <a:pt x="19678" y="-69"/>
                    <a:pt x="19144" y="180"/>
                    <a:pt x="17878" y="1551"/>
                  </a:cubicBezTo>
                  <a:cubicBezTo>
                    <a:pt x="16611" y="2922"/>
                    <a:pt x="14611" y="5414"/>
                    <a:pt x="12944" y="7823"/>
                  </a:cubicBezTo>
                  <a:cubicBezTo>
                    <a:pt x="11278" y="10233"/>
                    <a:pt x="9944" y="12559"/>
                    <a:pt x="9078" y="14553"/>
                  </a:cubicBezTo>
                  <a:cubicBezTo>
                    <a:pt x="8211" y="16546"/>
                    <a:pt x="7811" y="18208"/>
                    <a:pt x="7678" y="19288"/>
                  </a:cubicBezTo>
                  <a:cubicBezTo>
                    <a:pt x="7544" y="20368"/>
                    <a:pt x="7678" y="20866"/>
                    <a:pt x="8144" y="21157"/>
                  </a:cubicBezTo>
                  <a:cubicBezTo>
                    <a:pt x="8611" y="21448"/>
                    <a:pt x="9411" y="21531"/>
                    <a:pt x="10611" y="20991"/>
                  </a:cubicBezTo>
                  <a:cubicBezTo>
                    <a:pt x="11811" y="20451"/>
                    <a:pt x="13411" y="19288"/>
                    <a:pt x="14611" y="17751"/>
                  </a:cubicBezTo>
                  <a:cubicBezTo>
                    <a:pt x="15811" y="16214"/>
                    <a:pt x="16611" y="14303"/>
                    <a:pt x="17011" y="13099"/>
                  </a:cubicBezTo>
                  <a:cubicBezTo>
                    <a:pt x="17411" y="11894"/>
                    <a:pt x="17411" y="11396"/>
                    <a:pt x="17078" y="11105"/>
                  </a:cubicBezTo>
                  <a:cubicBezTo>
                    <a:pt x="16744" y="10814"/>
                    <a:pt x="16078" y="10731"/>
                    <a:pt x="16144" y="10689"/>
                  </a:cubicBezTo>
                  <a:cubicBezTo>
                    <a:pt x="16211" y="10648"/>
                    <a:pt x="17011" y="10648"/>
                    <a:pt x="18011" y="10523"/>
                  </a:cubicBezTo>
                  <a:cubicBezTo>
                    <a:pt x="19011" y="10399"/>
                    <a:pt x="20211" y="10149"/>
                    <a:pt x="21411" y="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2501900" y="4421754"/>
              <a:ext cx="248066" cy="34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28" fill="norm" stroke="1" extrusionOk="0">
                  <a:moveTo>
                    <a:pt x="11980" y="3225"/>
                  </a:moveTo>
                  <a:cubicBezTo>
                    <a:pt x="11072" y="6235"/>
                    <a:pt x="10165" y="9246"/>
                    <a:pt x="9439" y="11995"/>
                  </a:cubicBezTo>
                  <a:cubicBezTo>
                    <a:pt x="8713" y="14745"/>
                    <a:pt x="8168" y="17232"/>
                    <a:pt x="7805" y="18868"/>
                  </a:cubicBezTo>
                  <a:cubicBezTo>
                    <a:pt x="7442" y="20505"/>
                    <a:pt x="7261" y="21290"/>
                    <a:pt x="7079" y="21225"/>
                  </a:cubicBezTo>
                  <a:cubicBezTo>
                    <a:pt x="6897" y="21159"/>
                    <a:pt x="6716" y="20243"/>
                    <a:pt x="7079" y="17821"/>
                  </a:cubicBezTo>
                  <a:cubicBezTo>
                    <a:pt x="7442" y="15399"/>
                    <a:pt x="8350" y="11472"/>
                    <a:pt x="9439" y="8199"/>
                  </a:cubicBezTo>
                  <a:cubicBezTo>
                    <a:pt x="10528" y="4926"/>
                    <a:pt x="11798" y="2308"/>
                    <a:pt x="12978" y="999"/>
                  </a:cubicBezTo>
                  <a:cubicBezTo>
                    <a:pt x="14158" y="-310"/>
                    <a:pt x="15247" y="-310"/>
                    <a:pt x="16699" y="868"/>
                  </a:cubicBezTo>
                  <a:cubicBezTo>
                    <a:pt x="18151" y="2046"/>
                    <a:pt x="19966" y="4403"/>
                    <a:pt x="20783" y="7021"/>
                  </a:cubicBezTo>
                  <a:cubicBezTo>
                    <a:pt x="21600" y="9639"/>
                    <a:pt x="21418" y="12519"/>
                    <a:pt x="20057" y="14810"/>
                  </a:cubicBezTo>
                  <a:cubicBezTo>
                    <a:pt x="18696" y="17101"/>
                    <a:pt x="16155" y="18803"/>
                    <a:pt x="12978" y="19392"/>
                  </a:cubicBezTo>
                  <a:cubicBezTo>
                    <a:pt x="9802" y="19981"/>
                    <a:pt x="5990" y="19457"/>
                    <a:pt x="3721" y="18737"/>
                  </a:cubicBezTo>
                  <a:cubicBezTo>
                    <a:pt x="1452" y="18017"/>
                    <a:pt x="726" y="17101"/>
                    <a:pt x="0" y="1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3122323" y="4591460"/>
              <a:ext cx="147927" cy="120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419" fill="norm" stroke="1" extrusionOk="0">
                  <a:moveTo>
                    <a:pt x="17610" y="8083"/>
                  </a:moveTo>
                  <a:cubicBezTo>
                    <a:pt x="17610" y="6283"/>
                    <a:pt x="17610" y="4483"/>
                    <a:pt x="17002" y="2683"/>
                  </a:cubicBezTo>
                  <a:cubicBezTo>
                    <a:pt x="16393" y="883"/>
                    <a:pt x="15176" y="-917"/>
                    <a:pt x="12286" y="523"/>
                  </a:cubicBezTo>
                  <a:cubicBezTo>
                    <a:pt x="9396" y="1963"/>
                    <a:pt x="4833" y="6643"/>
                    <a:pt x="2399" y="10243"/>
                  </a:cubicBezTo>
                  <a:cubicBezTo>
                    <a:pt x="-35" y="13843"/>
                    <a:pt x="-339" y="16363"/>
                    <a:pt x="269" y="17803"/>
                  </a:cubicBezTo>
                  <a:cubicBezTo>
                    <a:pt x="878" y="19243"/>
                    <a:pt x="2399" y="19603"/>
                    <a:pt x="4376" y="18343"/>
                  </a:cubicBezTo>
                  <a:cubicBezTo>
                    <a:pt x="6354" y="17083"/>
                    <a:pt x="8788" y="14203"/>
                    <a:pt x="10157" y="11683"/>
                  </a:cubicBezTo>
                  <a:cubicBezTo>
                    <a:pt x="11526" y="9163"/>
                    <a:pt x="11830" y="7003"/>
                    <a:pt x="12286" y="7003"/>
                  </a:cubicBezTo>
                  <a:cubicBezTo>
                    <a:pt x="12743" y="7003"/>
                    <a:pt x="13351" y="9163"/>
                    <a:pt x="13807" y="11143"/>
                  </a:cubicBezTo>
                  <a:cubicBezTo>
                    <a:pt x="14264" y="13123"/>
                    <a:pt x="14568" y="14923"/>
                    <a:pt x="15176" y="16543"/>
                  </a:cubicBezTo>
                  <a:cubicBezTo>
                    <a:pt x="15785" y="18163"/>
                    <a:pt x="16698" y="19603"/>
                    <a:pt x="17762" y="20143"/>
                  </a:cubicBezTo>
                  <a:cubicBezTo>
                    <a:pt x="18827" y="20683"/>
                    <a:pt x="20044" y="20323"/>
                    <a:pt x="21261" y="19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3295650" y="4580557"/>
              <a:ext cx="298450" cy="1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0" fill="norm" stroke="1" extrusionOk="0">
                  <a:moveTo>
                    <a:pt x="0" y="4815"/>
                  </a:moveTo>
                  <a:cubicBezTo>
                    <a:pt x="766" y="4198"/>
                    <a:pt x="1532" y="3580"/>
                    <a:pt x="2145" y="3889"/>
                  </a:cubicBezTo>
                  <a:cubicBezTo>
                    <a:pt x="2757" y="4198"/>
                    <a:pt x="3217" y="5432"/>
                    <a:pt x="3753" y="7283"/>
                  </a:cubicBezTo>
                  <a:cubicBezTo>
                    <a:pt x="4289" y="9135"/>
                    <a:pt x="4902" y="11603"/>
                    <a:pt x="5209" y="13918"/>
                  </a:cubicBezTo>
                  <a:cubicBezTo>
                    <a:pt x="5515" y="16232"/>
                    <a:pt x="5515" y="18392"/>
                    <a:pt x="5132" y="19626"/>
                  </a:cubicBezTo>
                  <a:cubicBezTo>
                    <a:pt x="4749" y="20860"/>
                    <a:pt x="3983" y="21169"/>
                    <a:pt x="3600" y="20089"/>
                  </a:cubicBezTo>
                  <a:cubicBezTo>
                    <a:pt x="3217" y="19009"/>
                    <a:pt x="3217" y="16540"/>
                    <a:pt x="3830" y="14072"/>
                  </a:cubicBezTo>
                  <a:cubicBezTo>
                    <a:pt x="4443" y="11603"/>
                    <a:pt x="5668" y="9135"/>
                    <a:pt x="7047" y="7746"/>
                  </a:cubicBezTo>
                  <a:cubicBezTo>
                    <a:pt x="8426" y="6358"/>
                    <a:pt x="9957" y="6049"/>
                    <a:pt x="11183" y="6049"/>
                  </a:cubicBezTo>
                  <a:cubicBezTo>
                    <a:pt x="12409" y="6049"/>
                    <a:pt x="13328" y="6358"/>
                    <a:pt x="13940" y="5278"/>
                  </a:cubicBezTo>
                  <a:cubicBezTo>
                    <a:pt x="14553" y="4198"/>
                    <a:pt x="14860" y="1729"/>
                    <a:pt x="14400" y="649"/>
                  </a:cubicBezTo>
                  <a:cubicBezTo>
                    <a:pt x="13940" y="-431"/>
                    <a:pt x="12715" y="-122"/>
                    <a:pt x="11643" y="1266"/>
                  </a:cubicBezTo>
                  <a:cubicBezTo>
                    <a:pt x="10570" y="2655"/>
                    <a:pt x="9651" y="5123"/>
                    <a:pt x="9115" y="7438"/>
                  </a:cubicBezTo>
                  <a:cubicBezTo>
                    <a:pt x="8579" y="9752"/>
                    <a:pt x="8426" y="11912"/>
                    <a:pt x="8579" y="13609"/>
                  </a:cubicBezTo>
                  <a:cubicBezTo>
                    <a:pt x="8732" y="15306"/>
                    <a:pt x="9191" y="16540"/>
                    <a:pt x="10800" y="17003"/>
                  </a:cubicBezTo>
                  <a:cubicBezTo>
                    <a:pt x="12409" y="17466"/>
                    <a:pt x="15166" y="17158"/>
                    <a:pt x="17157" y="16386"/>
                  </a:cubicBezTo>
                  <a:cubicBezTo>
                    <a:pt x="19149" y="15615"/>
                    <a:pt x="20374" y="14380"/>
                    <a:pt x="21600" y="13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3972983" y="4378375"/>
              <a:ext cx="484718" cy="37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4339" y="14055"/>
                  </a:moveTo>
                  <a:cubicBezTo>
                    <a:pt x="4622" y="13575"/>
                    <a:pt x="4905" y="13095"/>
                    <a:pt x="5093" y="12555"/>
                  </a:cubicBezTo>
                  <a:cubicBezTo>
                    <a:pt x="5282" y="12015"/>
                    <a:pt x="5376" y="11415"/>
                    <a:pt x="5141" y="10995"/>
                  </a:cubicBezTo>
                  <a:cubicBezTo>
                    <a:pt x="4905" y="10575"/>
                    <a:pt x="4339" y="10335"/>
                    <a:pt x="3584" y="10515"/>
                  </a:cubicBezTo>
                  <a:cubicBezTo>
                    <a:pt x="2830" y="10695"/>
                    <a:pt x="1886" y="11295"/>
                    <a:pt x="1179" y="12795"/>
                  </a:cubicBezTo>
                  <a:cubicBezTo>
                    <a:pt x="472" y="14295"/>
                    <a:pt x="0" y="16695"/>
                    <a:pt x="0" y="18135"/>
                  </a:cubicBezTo>
                  <a:cubicBezTo>
                    <a:pt x="0" y="19575"/>
                    <a:pt x="472" y="20055"/>
                    <a:pt x="1462" y="19635"/>
                  </a:cubicBezTo>
                  <a:cubicBezTo>
                    <a:pt x="2452" y="19215"/>
                    <a:pt x="3962" y="17895"/>
                    <a:pt x="4622" y="16635"/>
                  </a:cubicBezTo>
                  <a:cubicBezTo>
                    <a:pt x="5282" y="15375"/>
                    <a:pt x="5093" y="14175"/>
                    <a:pt x="4480" y="13335"/>
                  </a:cubicBezTo>
                  <a:cubicBezTo>
                    <a:pt x="3867" y="12495"/>
                    <a:pt x="2830" y="12015"/>
                    <a:pt x="2169" y="12015"/>
                  </a:cubicBezTo>
                  <a:cubicBezTo>
                    <a:pt x="1509" y="12015"/>
                    <a:pt x="1226" y="12495"/>
                    <a:pt x="1038" y="13035"/>
                  </a:cubicBezTo>
                  <a:cubicBezTo>
                    <a:pt x="849" y="13575"/>
                    <a:pt x="755" y="14175"/>
                    <a:pt x="1321" y="14895"/>
                  </a:cubicBezTo>
                  <a:cubicBezTo>
                    <a:pt x="1886" y="15615"/>
                    <a:pt x="3113" y="16455"/>
                    <a:pt x="4245" y="16695"/>
                  </a:cubicBezTo>
                  <a:cubicBezTo>
                    <a:pt x="5376" y="16935"/>
                    <a:pt x="6414" y="16575"/>
                    <a:pt x="7263" y="15915"/>
                  </a:cubicBezTo>
                  <a:cubicBezTo>
                    <a:pt x="8112" y="15255"/>
                    <a:pt x="8772" y="14295"/>
                    <a:pt x="8961" y="14115"/>
                  </a:cubicBezTo>
                  <a:cubicBezTo>
                    <a:pt x="9149" y="13935"/>
                    <a:pt x="8866" y="14535"/>
                    <a:pt x="8678" y="15135"/>
                  </a:cubicBezTo>
                  <a:cubicBezTo>
                    <a:pt x="8489" y="15735"/>
                    <a:pt x="8395" y="16335"/>
                    <a:pt x="8348" y="16935"/>
                  </a:cubicBezTo>
                  <a:cubicBezTo>
                    <a:pt x="8300" y="17535"/>
                    <a:pt x="8300" y="18135"/>
                    <a:pt x="8536" y="18555"/>
                  </a:cubicBezTo>
                  <a:cubicBezTo>
                    <a:pt x="8772" y="18975"/>
                    <a:pt x="9244" y="19215"/>
                    <a:pt x="9668" y="19155"/>
                  </a:cubicBezTo>
                  <a:cubicBezTo>
                    <a:pt x="10093" y="19095"/>
                    <a:pt x="10470" y="18735"/>
                    <a:pt x="10800" y="18315"/>
                  </a:cubicBezTo>
                  <a:cubicBezTo>
                    <a:pt x="11130" y="17895"/>
                    <a:pt x="11413" y="17415"/>
                    <a:pt x="11507" y="17595"/>
                  </a:cubicBezTo>
                  <a:cubicBezTo>
                    <a:pt x="11602" y="17775"/>
                    <a:pt x="11507" y="18615"/>
                    <a:pt x="11696" y="19095"/>
                  </a:cubicBezTo>
                  <a:cubicBezTo>
                    <a:pt x="11885" y="19575"/>
                    <a:pt x="12356" y="19695"/>
                    <a:pt x="12781" y="19515"/>
                  </a:cubicBezTo>
                  <a:cubicBezTo>
                    <a:pt x="13205" y="19335"/>
                    <a:pt x="13583" y="18855"/>
                    <a:pt x="14431" y="16995"/>
                  </a:cubicBezTo>
                  <a:cubicBezTo>
                    <a:pt x="15280" y="15135"/>
                    <a:pt x="16601" y="11895"/>
                    <a:pt x="17638" y="9015"/>
                  </a:cubicBezTo>
                  <a:cubicBezTo>
                    <a:pt x="18676" y="6135"/>
                    <a:pt x="19431" y="3615"/>
                    <a:pt x="19855" y="2055"/>
                  </a:cubicBezTo>
                  <a:cubicBezTo>
                    <a:pt x="20279" y="495"/>
                    <a:pt x="20374" y="-105"/>
                    <a:pt x="20232" y="15"/>
                  </a:cubicBezTo>
                  <a:cubicBezTo>
                    <a:pt x="20091" y="135"/>
                    <a:pt x="19714" y="975"/>
                    <a:pt x="19242" y="3135"/>
                  </a:cubicBezTo>
                  <a:cubicBezTo>
                    <a:pt x="18770" y="5295"/>
                    <a:pt x="18204" y="8775"/>
                    <a:pt x="17733" y="11655"/>
                  </a:cubicBezTo>
                  <a:cubicBezTo>
                    <a:pt x="17261" y="14535"/>
                    <a:pt x="16884" y="16815"/>
                    <a:pt x="16695" y="18315"/>
                  </a:cubicBezTo>
                  <a:cubicBezTo>
                    <a:pt x="16507" y="19815"/>
                    <a:pt x="16507" y="20535"/>
                    <a:pt x="16742" y="20955"/>
                  </a:cubicBezTo>
                  <a:cubicBezTo>
                    <a:pt x="16978" y="21375"/>
                    <a:pt x="17450" y="21495"/>
                    <a:pt x="18299" y="20715"/>
                  </a:cubicBezTo>
                  <a:cubicBezTo>
                    <a:pt x="19148" y="19935"/>
                    <a:pt x="20374" y="18255"/>
                    <a:pt x="21600" y="16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4305300" y="4524687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7280"/>
                    <a:pt x="7714" y="12960"/>
                    <a:pt x="11314" y="9360"/>
                  </a:cubicBezTo>
                  <a:cubicBezTo>
                    <a:pt x="14914" y="5760"/>
                    <a:pt x="182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4531592" y="4378637"/>
              <a:ext cx="351559" cy="32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1" fill="norm" stroke="1" extrusionOk="0">
                  <a:moveTo>
                    <a:pt x="2857" y="0"/>
                  </a:moveTo>
                  <a:cubicBezTo>
                    <a:pt x="2339" y="3927"/>
                    <a:pt x="1822" y="7855"/>
                    <a:pt x="1369" y="11151"/>
                  </a:cubicBezTo>
                  <a:cubicBezTo>
                    <a:pt x="917" y="14447"/>
                    <a:pt x="529" y="17112"/>
                    <a:pt x="270" y="18795"/>
                  </a:cubicBezTo>
                  <a:cubicBezTo>
                    <a:pt x="11" y="20478"/>
                    <a:pt x="-118" y="21179"/>
                    <a:pt x="141" y="21390"/>
                  </a:cubicBezTo>
                  <a:cubicBezTo>
                    <a:pt x="399" y="21600"/>
                    <a:pt x="1046" y="21319"/>
                    <a:pt x="1563" y="20899"/>
                  </a:cubicBezTo>
                  <a:cubicBezTo>
                    <a:pt x="2081" y="20478"/>
                    <a:pt x="2469" y="19917"/>
                    <a:pt x="2986" y="19566"/>
                  </a:cubicBezTo>
                  <a:cubicBezTo>
                    <a:pt x="3504" y="19216"/>
                    <a:pt x="4150" y="19075"/>
                    <a:pt x="4603" y="18164"/>
                  </a:cubicBezTo>
                  <a:cubicBezTo>
                    <a:pt x="5056" y="17252"/>
                    <a:pt x="5314" y="15569"/>
                    <a:pt x="5508" y="14377"/>
                  </a:cubicBezTo>
                  <a:cubicBezTo>
                    <a:pt x="5702" y="13184"/>
                    <a:pt x="5832" y="12483"/>
                    <a:pt x="5961" y="11782"/>
                  </a:cubicBezTo>
                  <a:cubicBezTo>
                    <a:pt x="6090" y="11081"/>
                    <a:pt x="6220" y="10379"/>
                    <a:pt x="6478" y="10519"/>
                  </a:cubicBezTo>
                  <a:cubicBezTo>
                    <a:pt x="6737" y="10660"/>
                    <a:pt x="7125" y="11642"/>
                    <a:pt x="7513" y="12413"/>
                  </a:cubicBezTo>
                  <a:cubicBezTo>
                    <a:pt x="7901" y="13184"/>
                    <a:pt x="8289" y="13745"/>
                    <a:pt x="8871" y="14026"/>
                  </a:cubicBezTo>
                  <a:cubicBezTo>
                    <a:pt x="9453" y="14306"/>
                    <a:pt x="10229" y="14306"/>
                    <a:pt x="10941" y="14026"/>
                  </a:cubicBezTo>
                  <a:cubicBezTo>
                    <a:pt x="11652" y="13745"/>
                    <a:pt x="12299" y="13184"/>
                    <a:pt x="12751" y="12483"/>
                  </a:cubicBezTo>
                  <a:cubicBezTo>
                    <a:pt x="13204" y="11782"/>
                    <a:pt x="13463" y="10940"/>
                    <a:pt x="13333" y="10309"/>
                  </a:cubicBezTo>
                  <a:cubicBezTo>
                    <a:pt x="13204" y="9678"/>
                    <a:pt x="12687" y="9257"/>
                    <a:pt x="12105" y="9327"/>
                  </a:cubicBezTo>
                  <a:cubicBezTo>
                    <a:pt x="11523" y="9397"/>
                    <a:pt x="10876" y="9958"/>
                    <a:pt x="10294" y="11221"/>
                  </a:cubicBezTo>
                  <a:cubicBezTo>
                    <a:pt x="9712" y="12483"/>
                    <a:pt x="9195" y="14447"/>
                    <a:pt x="8936" y="15779"/>
                  </a:cubicBezTo>
                  <a:cubicBezTo>
                    <a:pt x="8677" y="17112"/>
                    <a:pt x="8677" y="17813"/>
                    <a:pt x="8871" y="18444"/>
                  </a:cubicBezTo>
                  <a:cubicBezTo>
                    <a:pt x="9065" y="19075"/>
                    <a:pt x="9453" y="19636"/>
                    <a:pt x="9971" y="19777"/>
                  </a:cubicBezTo>
                  <a:cubicBezTo>
                    <a:pt x="10488" y="19917"/>
                    <a:pt x="11135" y="19636"/>
                    <a:pt x="12169" y="18444"/>
                  </a:cubicBezTo>
                  <a:cubicBezTo>
                    <a:pt x="13204" y="17252"/>
                    <a:pt x="14627" y="15148"/>
                    <a:pt x="15403" y="13465"/>
                  </a:cubicBezTo>
                  <a:cubicBezTo>
                    <a:pt x="16179" y="11782"/>
                    <a:pt x="16308" y="10519"/>
                    <a:pt x="16567" y="10239"/>
                  </a:cubicBezTo>
                  <a:cubicBezTo>
                    <a:pt x="16826" y="9958"/>
                    <a:pt x="17214" y="10660"/>
                    <a:pt x="17537" y="12062"/>
                  </a:cubicBezTo>
                  <a:cubicBezTo>
                    <a:pt x="17860" y="13465"/>
                    <a:pt x="18119" y="15569"/>
                    <a:pt x="18184" y="17112"/>
                  </a:cubicBezTo>
                  <a:cubicBezTo>
                    <a:pt x="18248" y="18655"/>
                    <a:pt x="18119" y="19636"/>
                    <a:pt x="17796" y="20338"/>
                  </a:cubicBezTo>
                  <a:cubicBezTo>
                    <a:pt x="17472" y="21039"/>
                    <a:pt x="16955" y="21460"/>
                    <a:pt x="16696" y="21109"/>
                  </a:cubicBezTo>
                  <a:cubicBezTo>
                    <a:pt x="16438" y="20758"/>
                    <a:pt x="16438" y="19636"/>
                    <a:pt x="17278" y="17813"/>
                  </a:cubicBezTo>
                  <a:cubicBezTo>
                    <a:pt x="18119" y="15990"/>
                    <a:pt x="19801" y="13465"/>
                    <a:pt x="21482" y="10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883150" y="4525697"/>
              <a:ext cx="95250" cy="18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1340"/>
                  </a:moveTo>
                  <a:cubicBezTo>
                    <a:pt x="19200" y="855"/>
                    <a:pt x="16800" y="369"/>
                    <a:pt x="13920" y="127"/>
                  </a:cubicBezTo>
                  <a:cubicBezTo>
                    <a:pt x="11040" y="-116"/>
                    <a:pt x="7680" y="-116"/>
                    <a:pt x="5760" y="1097"/>
                  </a:cubicBezTo>
                  <a:cubicBezTo>
                    <a:pt x="3840" y="2311"/>
                    <a:pt x="3360" y="4738"/>
                    <a:pt x="5520" y="7408"/>
                  </a:cubicBezTo>
                  <a:cubicBezTo>
                    <a:pt x="7680" y="10077"/>
                    <a:pt x="12480" y="12990"/>
                    <a:pt x="14880" y="15295"/>
                  </a:cubicBezTo>
                  <a:cubicBezTo>
                    <a:pt x="17280" y="17601"/>
                    <a:pt x="17280" y="19300"/>
                    <a:pt x="15600" y="20271"/>
                  </a:cubicBezTo>
                  <a:cubicBezTo>
                    <a:pt x="13920" y="21241"/>
                    <a:pt x="10560" y="21484"/>
                    <a:pt x="7680" y="21363"/>
                  </a:cubicBezTo>
                  <a:cubicBezTo>
                    <a:pt x="4800" y="21241"/>
                    <a:pt x="2400" y="20756"/>
                    <a:pt x="0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5575299" y="4581837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5613399" y="4499287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5721350" y="4376087"/>
              <a:ext cx="139700" cy="35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678"/>
                  </a:moveTo>
                  <a:cubicBezTo>
                    <a:pt x="20291" y="1170"/>
                    <a:pt x="18982" y="661"/>
                    <a:pt x="16855" y="344"/>
                  </a:cubicBezTo>
                  <a:cubicBezTo>
                    <a:pt x="14727" y="26"/>
                    <a:pt x="11782" y="-101"/>
                    <a:pt x="9818" y="90"/>
                  </a:cubicBezTo>
                  <a:cubicBezTo>
                    <a:pt x="7855" y="280"/>
                    <a:pt x="6873" y="788"/>
                    <a:pt x="5891" y="2694"/>
                  </a:cubicBezTo>
                  <a:cubicBezTo>
                    <a:pt x="4909" y="4600"/>
                    <a:pt x="3927" y="7904"/>
                    <a:pt x="2945" y="11271"/>
                  </a:cubicBezTo>
                  <a:cubicBezTo>
                    <a:pt x="1964" y="14638"/>
                    <a:pt x="982" y="18068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5645150" y="4600887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4400"/>
                    <a:pt x="1878" y="7200"/>
                    <a:pt x="5478" y="3600"/>
                  </a:cubicBezTo>
                  <a:cubicBezTo>
                    <a:pt x="9078" y="0"/>
                    <a:pt x="15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797318" y="5462610"/>
              <a:ext cx="205983" cy="14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716" fill="norm" stroke="1" extrusionOk="0">
                  <a:moveTo>
                    <a:pt x="5523" y="9396"/>
                  </a:moveTo>
                  <a:cubicBezTo>
                    <a:pt x="7487" y="7571"/>
                    <a:pt x="9450" y="5746"/>
                    <a:pt x="10650" y="4072"/>
                  </a:cubicBezTo>
                  <a:cubicBezTo>
                    <a:pt x="11850" y="2399"/>
                    <a:pt x="12287" y="878"/>
                    <a:pt x="11850" y="269"/>
                  </a:cubicBezTo>
                  <a:cubicBezTo>
                    <a:pt x="11414" y="-339"/>
                    <a:pt x="10105" y="-35"/>
                    <a:pt x="7923" y="2399"/>
                  </a:cubicBezTo>
                  <a:cubicBezTo>
                    <a:pt x="5741" y="4833"/>
                    <a:pt x="2687" y="9396"/>
                    <a:pt x="1159" y="12591"/>
                  </a:cubicBezTo>
                  <a:cubicBezTo>
                    <a:pt x="-368" y="15785"/>
                    <a:pt x="-368" y="17610"/>
                    <a:pt x="1050" y="18979"/>
                  </a:cubicBezTo>
                  <a:cubicBezTo>
                    <a:pt x="2468" y="20348"/>
                    <a:pt x="5305" y="21261"/>
                    <a:pt x="8905" y="20348"/>
                  </a:cubicBezTo>
                  <a:cubicBezTo>
                    <a:pt x="12505" y="19436"/>
                    <a:pt x="16868" y="16698"/>
                    <a:pt x="21232" y="13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1047750" y="5267637"/>
              <a:ext cx="12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30"/>
                  </a:moveTo>
                  <a:cubicBezTo>
                    <a:pt x="0" y="815"/>
                    <a:pt x="0" y="0"/>
                    <a:pt x="1800" y="0"/>
                  </a:cubicBezTo>
                  <a:cubicBezTo>
                    <a:pt x="3600" y="0"/>
                    <a:pt x="7200" y="815"/>
                    <a:pt x="9000" y="3736"/>
                  </a:cubicBezTo>
                  <a:cubicBezTo>
                    <a:pt x="10800" y="6657"/>
                    <a:pt x="10800" y="11683"/>
                    <a:pt x="12600" y="15011"/>
                  </a:cubicBezTo>
                  <a:cubicBezTo>
                    <a:pt x="14400" y="18340"/>
                    <a:pt x="18000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1104900" y="5456407"/>
              <a:ext cx="63500" cy="14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6930"/>
                  </a:moveTo>
                  <a:cubicBezTo>
                    <a:pt x="3600" y="7248"/>
                    <a:pt x="7200" y="7565"/>
                    <a:pt x="10440" y="7248"/>
                  </a:cubicBezTo>
                  <a:cubicBezTo>
                    <a:pt x="13680" y="6930"/>
                    <a:pt x="16560" y="5977"/>
                    <a:pt x="18000" y="4548"/>
                  </a:cubicBezTo>
                  <a:cubicBezTo>
                    <a:pt x="19440" y="3118"/>
                    <a:pt x="19440" y="1212"/>
                    <a:pt x="17640" y="418"/>
                  </a:cubicBezTo>
                  <a:cubicBezTo>
                    <a:pt x="15840" y="-376"/>
                    <a:pt x="12240" y="-58"/>
                    <a:pt x="8640" y="1530"/>
                  </a:cubicBezTo>
                  <a:cubicBezTo>
                    <a:pt x="5040" y="3118"/>
                    <a:pt x="1440" y="5977"/>
                    <a:pt x="1080" y="9471"/>
                  </a:cubicBezTo>
                  <a:cubicBezTo>
                    <a:pt x="720" y="12965"/>
                    <a:pt x="3600" y="17095"/>
                    <a:pt x="7560" y="19159"/>
                  </a:cubicBezTo>
                  <a:cubicBezTo>
                    <a:pt x="11520" y="21224"/>
                    <a:pt x="16560" y="21224"/>
                    <a:pt x="21600" y="21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1225550" y="5478837"/>
              <a:ext cx="400050" cy="12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6098"/>
                  </a:moveTo>
                  <a:cubicBezTo>
                    <a:pt x="0" y="4327"/>
                    <a:pt x="0" y="2557"/>
                    <a:pt x="0" y="2557"/>
                  </a:cubicBezTo>
                  <a:cubicBezTo>
                    <a:pt x="0" y="2557"/>
                    <a:pt x="0" y="4327"/>
                    <a:pt x="57" y="6983"/>
                  </a:cubicBezTo>
                  <a:cubicBezTo>
                    <a:pt x="114" y="9639"/>
                    <a:pt x="229" y="13180"/>
                    <a:pt x="343" y="16013"/>
                  </a:cubicBezTo>
                  <a:cubicBezTo>
                    <a:pt x="457" y="18845"/>
                    <a:pt x="571" y="20970"/>
                    <a:pt x="686" y="21147"/>
                  </a:cubicBezTo>
                  <a:cubicBezTo>
                    <a:pt x="800" y="21324"/>
                    <a:pt x="914" y="19554"/>
                    <a:pt x="1200" y="16721"/>
                  </a:cubicBezTo>
                  <a:cubicBezTo>
                    <a:pt x="1486" y="13888"/>
                    <a:pt x="1943" y="9993"/>
                    <a:pt x="2343" y="7337"/>
                  </a:cubicBezTo>
                  <a:cubicBezTo>
                    <a:pt x="2743" y="4681"/>
                    <a:pt x="3086" y="3265"/>
                    <a:pt x="3486" y="3088"/>
                  </a:cubicBezTo>
                  <a:cubicBezTo>
                    <a:pt x="3886" y="2911"/>
                    <a:pt x="4343" y="3973"/>
                    <a:pt x="4571" y="6098"/>
                  </a:cubicBezTo>
                  <a:cubicBezTo>
                    <a:pt x="4800" y="8222"/>
                    <a:pt x="4800" y="11409"/>
                    <a:pt x="4800" y="13888"/>
                  </a:cubicBezTo>
                  <a:cubicBezTo>
                    <a:pt x="4800" y="16367"/>
                    <a:pt x="4800" y="18137"/>
                    <a:pt x="4857" y="18137"/>
                  </a:cubicBezTo>
                  <a:cubicBezTo>
                    <a:pt x="4914" y="18137"/>
                    <a:pt x="5029" y="16367"/>
                    <a:pt x="5143" y="14596"/>
                  </a:cubicBezTo>
                  <a:cubicBezTo>
                    <a:pt x="5257" y="12826"/>
                    <a:pt x="5371" y="11055"/>
                    <a:pt x="5543" y="9285"/>
                  </a:cubicBezTo>
                  <a:cubicBezTo>
                    <a:pt x="5714" y="7514"/>
                    <a:pt x="5943" y="5744"/>
                    <a:pt x="6343" y="4858"/>
                  </a:cubicBezTo>
                  <a:cubicBezTo>
                    <a:pt x="6743" y="3973"/>
                    <a:pt x="7314" y="3973"/>
                    <a:pt x="7657" y="4858"/>
                  </a:cubicBezTo>
                  <a:cubicBezTo>
                    <a:pt x="8000" y="5744"/>
                    <a:pt x="8114" y="7514"/>
                    <a:pt x="8343" y="9993"/>
                  </a:cubicBezTo>
                  <a:cubicBezTo>
                    <a:pt x="8571" y="12472"/>
                    <a:pt x="8914" y="15658"/>
                    <a:pt x="9429" y="17252"/>
                  </a:cubicBezTo>
                  <a:cubicBezTo>
                    <a:pt x="9943" y="18845"/>
                    <a:pt x="10629" y="18845"/>
                    <a:pt x="11371" y="17606"/>
                  </a:cubicBezTo>
                  <a:cubicBezTo>
                    <a:pt x="12114" y="16367"/>
                    <a:pt x="12914" y="13888"/>
                    <a:pt x="13429" y="11586"/>
                  </a:cubicBezTo>
                  <a:cubicBezTo>
                    <a:pt x="13943" y="9285"/>
                    <a:pt x="14171" y="7160"/>
                    <a:pt x="14286" y="5213"/>
                  </a:cubicBezTo>
                  <a:cubicBezTo>
                    <a:pt x="14400" y="3265"/>
                    <a:pt x="14400" y="1494"/>
                    <a:pt x="14114" y="609"/>
                  </a:cubicBezTo>
                  <a:cubicBezTo>
                    <a:pt x="13829" y="-276"/>
                    <a:pt x="13257" y="-276"/>
                    <a:pt x="12571" y="1140"/>
                  </a:cubicBezTo>
                  <a:cubicBezTo>
                    <a:pt x="11886" y="2557"/>
                    <a:pt x="11086" y="5390"/>
                    <a:pt x="10686" y="7691"/>
                  </a:cubicBezTo>
                  <a:cubicBezTo>
                    <a:pt x="10286" y="9993"/>
                    <a:pt x="10286" y="11763"/>
                    <a:pt x="10286" y="13534"/>
                  </a:cubicBezTo>
                  <a:cubicBezTo>
                    <a:pt x="10286" y="15304"/>
                    <a:pt x="10286" y="17075"/>
                    <a:pt x="10514" y="18491"/>
                  </a:cubicBezTo>
                  <a:cubicBezTo>
                    <a:pt x="10743" y="19908"/>
                    <a:pt x="11200" y="20970"/>
                    <a:pt x="11714" y="21147"/>
                  </a:cubicBezTo>
                  <a:cubicBezTo>
                    <a:pt x="12229" y="21324"/>
                    <a:pt x="12800" y="20616"/>
                    <a:pt x="13314" y="19554"/>
                  </a:cubicBezTo>
                  <a:cubicBezTo>
                    <a:pt x="13829" y="18491"/>
                    <a:pt x="14286" y="17075"/>
                    <a:pt x="14686" y="15481"/>
                  </a:cubicBezTo>
                  <a:cubicBezTo>
                    <a:pt x="15086" y="13888"/>
                    <a:pt x="15429" y="12117"/>
                    <a:pt x="15657" y="13003"/>
                  </a:cubicBezTo>
                  <a:cubicBezTo>
                    <a:pt x="15886" y="13888"/>
                    <a:pt x="16000" y="17429"/>
                    <a:pt x="16057" y="18314"/>
                  </a:cubicBezTo>
                  <a:cubicBezTo>
                    <a:pt x="16114" y="19199"/>
                    <a:pt x="16114" y="17429"/>
                    <a:pt x="16229" y="14773"/>
                  </a:cubicBezTo>
                  <a:cubicBezTo>
                    <a:pt x="16343" y="12117"/>
                    <a:pt x="16571" y="8576"/>
                    <a:pt x="16857" y="5921"/>
                  </a:cubicBezTo>
                  <a:cubicBezTo>
                    <a:pt x="17143" y="3265"/>
                    <a:pt x="17486" y="1494"/>
                    <a:pt x="18171" y="1140"/>
                  </a:cubicBezTo>
                  <a:cubicBezTo>
                    <a:pt x="18857" y="786"/>
                    <a:pt x="19886" y="1849"/>
                    <a:pt x="20457" y="4327"/>
                  </a:cubicBezTo>
                  <a:cubicBezTo>
                    <a:pt x="21029" y="6806"/>
                    <a:pt x="21143" y="10701"/>
                    <a:pt x="21029" y="13357"/>
                  </a:cubicBezTo>
                  <a:cubicBezTo>
                    <a:pt x="20914" y="16013"/>
                    <a:pt x="20571" y="17429"/>
                    <a:pt x="20514" y="16898"/>
                  </a:cubicBezTo>
                  <a:cubicBezTo>
                    <a:pt x="20457" y="16367"/>
                    <a:pt x="20686" y="13888"/>
                    <a:pt x="20914" y="11763"/>
                  </a:cubicBezTo>
                  <a:cubicBezTo>
                    <a:pt x="21143" y="9639"/>
                    <a:pt x="21371" y="7868"/>
                    <a:pt x="21600" y="6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1676905" y="5280337"/>
              <a:ext cx="94745" cy="32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1" fill="norm" stroke="1" extrusionOk="0">
                  <a:moveTo>
                    <a:pt x="12845" y="0"/>
                  </a:moveTo>
                  <a:cubicBezTo>
                    <a:pt x="9005" y="4431"/>
                    <a:pt x="5165" y="8862"/>
                    <a:pt x="3005" y="12115"/>
                  </a:cubicBezTo>
                  <a:cubicBezTo>
                    <a:pt x="845" y="15369"/>
                    <a:pt x="365" y="17446"/>
                    <a:pt x="125" y="18831"/>
                  </a:cubicBezTo>
                  <a:cubicBezTo>
                    <a:pt x="-115" y="20215"/>
                    <a:pt x="-115" y="20908"/>
                    <a:pt x="1085" y="21254"/>
                  </a:cubicBezTo>
                  <a:cubicBezTo>
                    <a:pt x="2285" y="21600"/>
                    <a:pt x="4685" y="21600"/>
                    <a:pt x="8285" y="20562"/>
                  </a:cubicBezTo>
                  <a:cubicBezTo>
                    <a:pt x="11885" y="19523"/>
                    <a:pt x="16685" y="17446"/>
                    <a:pt x="21485" y="15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1657350" y="5458137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2298700" y="5324787"/>
              <a:ext cx="2349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92" y="4526"/>
                    <a:pt x="7784" y="9051"/>
                    <a:pt x="11384" y="12651"/>
                  </a:cubicBezTo>
                  <a:cubicBezTo>
                    <a:pt x="14984" y="16251"/>
                    <a:pt x="18292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2326996" y="5508937"/>
              <a:ext cx="19395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5940" y="4800"/>
                    <a:pt x="10598" y="9600"/>
                    <a:pt x="7230" y="12545"/>
                  </a:cubicBezTo>
                  <a:cubicBezTo>
                    <a:pt x="3863" y="15491"/>
                    <a:pt x="2469" y="16582"/>
                    <a:pt x="1424" y="17564"/>
                  </a:cubicBezTo>
                  <a:cubicBezTo>
                    <a:pt x="379" y="18545"/>
                    <a:pt x="-318" y="19418"/>
                    <a:pt x="147" y="20073"/>
                  </a:cubicBezTo>
                  <a:cubicBezTo>
                    <a:pt x="611" y="20727"/>
                    <a:pt x="2237" y="21164"/>
                    <a:pt x="38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2910592" y="5322270"/>
              <a:ext cx="227190" cy="31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82" fill="norm" stroke="1" extrusionOk="0">
                  <a:moveTo>
                    <a:pt x="13925" y="4086"/>
                  </a:moveTo>
                  <a:cubicBezTo>
                    <a:pt x="13729" y="3216"/>
                    <a:pt x="13532" y="2346"/>
                    <a:pt x="12943" y="1839"/>
                  </a:cubicBezTo>
                  <a:cubicBezTo>
                    <a:pt x="12354" y="1332"/>
                    <a:pt x="11372" y="1187"/>
                    <a:pt x="9802" y="1477"/>
                  </a:cubicBezTo>
                  <a:cubicBezTo>
                    <a:pt x="8231" y="1767"/>
                    <a:pt x="6071" y="2491"/>
                    <a:pt x="4303" y="3941"/>
                  </a:cubicBezTo>
                  <a:cubicBezTo>
                    <a:pt x="2536" y="5391"/>
                    <a:pt x="1162" y="7565"/>
                    <a:pt x="474" y="9667"/>
                  </a:cubicBezTo>
                  <a:cubicBezTo>
                    <a:pt x="-213" y="11769"/>
                    <a:pt x="-213" y="13799"/>
                    <a:pt x="867" y="15538"/>
                  </a:cubicBezTo>
                  <a:cubicBezTo>
                    <a:pt x="1947" y="17278"/>
                    <a:pt x="4107" y="18728"/>
                    <a:pt x="6758" y="19235"/>
                  </a:cubicBezTo>
                  <a:cubicBezTo>
                    <a:pt x="9409" y="19742"/>
                    <a:pt x="12551" y="19308"/>
                    <a:pt x="15103" y="17930"/>
                  </a:cubicBezTo>
                  <a:cubicBezTo>
                    <a:pt x="17656" y="16553"/>
                    <a:pt x="19620" y="14234"/>
                    <a:pt x="20503" y="11987"/>
                  </a:cubicBezTo>
                  <a:cubicBezTo>
                    <a:pt x="21387" y="9740"/>
                    <a:pt x="21191" y="7565"/>
                    <a:pt x="20307" y="5826"/>
                  </a:cubicBezTo>
                  <a:cubicBezTo>
                    <a:pt x="19423" y="4086"/>
                    <a:pt x="17852" y="2781"/>
                    <a:pt x="16085" y="1839"/>
                  </a:cubicBezTo>
                  <a:cubicBezTo>
                    <a:pt x="14318" y="897"/>
                    <a:pt x="12354" y="317"/>
                    <a:pt x="10882" y="99"/>
                  </a:cubicBezTo>
                  <a:cubicBezTo>
                    <a:pt x="9409" y="-118"/>
                    <a:pt x="8427" y="27"/>
                    <a:pt x="7838" y="462"/>
                  </a:cubicBezTo>
                  <a:cubicBezTo>
                    <a:pt x="7249" y="897"/>
                    <a:pt x="7052" y="1622"/>
                    <a:pt x="7347" y="3289"/>
                  </a:cubicBezTo>
                  <a:cubicBezTo>
                    <a:pt x="7642" y="4956"/>
                    <a:pt x="8427" y="7565"/>
                    <a:pt x="10489" y="10754"/>
                  </a:cubicBezTo>
                  <a:cubicBezTo>
                    <a:pt x="12551" y="13944"/>
                    <a:pt x="15889" y="17713"/>
                    <a:pt x="19227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3194050" y="5544109"/>
              <a:ext cx="100658" cy="17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16" fill="norm" stroke="1" extrusionOk="0">
                  <a:moveTo>
                    <a:pt x="0" y="1921"/>
                  </a:moveTo>
                  <a:cubicBezTo>
                    <a:pt x="1800" y="1140"/>
                    <a:pt x="3600" y="359"/>
                    <a:pt x="5625" y="99"/>
                  </a:cubicBezTo>
                  <a:cubicBezTo>
                    <a:pt x="7650" y="-161"/>
                    <a:pt x="9900" y="99"/>
                    <a:pt x="11700" y="750"/>
                  </a:cubicBezTo>
                  <a:cubicBezTo>
                    <a:pt x="13500" y="1400"/>
                    <a:pt x="14850" y="2441"/>
                    <a:pt x="14850" y="3612"/>
                  </a:cubicBezTo>
                  <a:cubicBezTo>
                    <a:pt x="14850" y="4784"/>
                    <a:pt x="13500" y="6085"/>
                    <a:pt x="11700" y="6996"/>
                  </a:cubicBezTo>
                  <a:cubicBezTo>
                    <a:pt x="9900" y="7906"/>
                    <a:pt x="7650" y="8427"/>
                    <a:pt x="7650" y="8947"/>
                  </a:cubicBezTo>
                  <a:cubicBezTo>
                    <a:pt x="7650" y="9468"/>
                    <a:pt x="9900" y="9988"/>
                    <a:pt x="12150" y="10639"/>
                  </a:cubicBezTo>
                  <a:cubicBezTo>
                    <a:pt x="14400" y="11290"/>
                    <a:pt x="16650" y="12070"/>
                    <a:pt x="18450" y="13502"/>
                  </a:cubicBezTo>
                  <a:cubicBezTo>
                    <a:pt x="20250" y="14933"/>
                    <a:pt x="21600" y="17015"/>
                    <a:pt x="21375" y="18446"/>
                  </a:cubicBezTo>
                  <a:cubicBezTo>
                    <a:pt x="21150" y="19878"/>
                    <a:pt x="19350" y="20658"/>
                    <a:pt x="17325" y="21049"/>
                  </a:cubicBezTo>
                  <a:cubicBezTo>
                    <a:pt x="15300" y="21439"/>
                    <a:pt x="13050" y="21439"/>
                    <a:pt x="11700" y="20788"/>
                  </a:cubicBezTo>
                  <a:cubicBezTo>
                    <a:pt x="10350" y="20138"/>
                    <a:pt x="9900" y="18837"/>
                    <a:pt x="9450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3536950" y="5470837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3619500" y="5394637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565"/>
                    <a:pt x="0" y="13129"/>
                    <a:pt x="3600" y="16729"/>
                  </a:cubicBezTo>
                  <a:cubicBezTo>
                    <a:pt x="7200" y="20329"/>
                    <a:pt x="14400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4050083" y="5426387"/>
              <a:ext cx="267917" cy="15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4" fill="norm" stroke="1" extrusionOk="0">
                  <a:moveTo>
                    <a:pt x="17956" y="0"/>
                  </a:moveTo>
                  <a:cubicBezTo>
                    <a:pt x="16596" y="3411"/>
                    <a:pt x="15235" y="6821"/>
                    <a:pt x="13619" y="10232"/>
                  </a:cubicBezTo>
                  <a:cubicBezTo>
                    <a:pt x="12004" y="13642"/>
                    <a:pt x="10133" y="17053"/>
                    <a:pt x="8347" y="19042"/>
                  </a:cubicBezTo>
                  <a:cubicBezTo>
                    <a:pt x="6561" y="21032"/>
                    <a:pt x="4860" y="21600"/>
                    <a:pt x="3670" y="21316"/>
                  </a:cubicBezTo>
                  <a:cubicBezTo>
                    <a:pt x="2479" y="21032"/>
                    <a:pt x="1799" y="19895"/>
                    <a:pt x="1204" y="17479"/>
                  </a:cubicBezTo>
                  <a:cubicBezTo>
                    <a:pt x="608" y="15063"/>
                    <a:pt x="98" y="11368"/>
                    <a:pt x="13" y="8811"/>
                  </a:cubicBezTo>
                  <a:cubicBezTo>
                    <a:pt x="-72" y="6253"/>
                    <a:pt x="268" y="4832"/>
                    <a:pt x="1119" y="4121"/>
                  </a:cubicBezTo>
                  <a:cubicBezTo>
                    <a:pt x="1969" y="3411"/>
                    <a:pt x="3330" y="3411"/>
                    <a:pt x="5030" y="4974"/>
                  </a:cubicBezTo>
                  <a:cubicBezTo>
                    <a:pt x="6731" y="6537"/>
                    <a:pt x="8772" y="9663"/>
                    <a:pt x="10473" y="12789"/>
                  </a:cubicBezTo>
                  <a:cubicBezTo>
                    <a:pt x="12174" y="15916"/>
                    <a:pt x="13534" y="19042"/>
                    <a:pt x="15320" y="20321"/>
                  </a:cubicBezTo>
                  <a:cubicBezTo>
                    <a:pt x="17106" y="21600"/>
                    <a:pt x="19317" y="21032"/>
                    <a:pt x="21528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4349750" y="555973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4629150" y="5325272"/>
              <a:ext cx="31750" cy="26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492"/>
                  </a:moveTo>
                  <a:cubicBezTo>
                    <a:pt x="2880" y="641"/>
                    <a:pt x="5760" y="-209"/>
                    <a:pt x="7200" y="46"/>
                  </a:cubicBezTo>
                  <a:cubicBezTo>
                    <a:pt x="8640" y="301"/>
                    <a:pt x="8640" y="1662"/>
                    <a:pt x="9360" y="4978"/>
                  </a:cubicBezTo>
                  <a:cubicBezTo>
                    <a:pt x="10080" y="8295"/>
                    <a:pt x="11520" y="13567"/>
                    <a:pt x="13680" y="16629"/>
                  </a:cubicBezTo>
                  <a:cubicBezTo>
                    <a:pt x="15840" y="19690"/>
                    <a:pt x="18720" y="20541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4527549" y="5352304"/>
              <a:ext cx="2286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5429"/>
                    <a:pt x="1200" y="9257"/>
                    <a:pt x="3800" y="5400"/>
                  </a:cubicBezTo>
                  <a:cubicBezTo>
                    <a:pt x="6400" y="1543"/>
                    <a:pt x="11000" y="0"/>
                    <a:pt x="14300" y="0"/>
                  </a:cubicBezTo>
                  <a:cubicBezTo>
                    <a:pt x="17600" y="0"/>
                    <a:pt x="19600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4533900" y="5559737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6800"/>
                    <a:pt x="10708" y="12000"/>
                    <a:pt x="14308" y="8400"/>
                  </a:cubicBezTo>
                  <a:cubicBezTo>
                    <a:pt x="17908" y="4800"/>
                    <a:pt x="1975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4850900" y="5337214"/>
              <a:ext cx="173019" cy="25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444" fill="norm" stroke="1" extrusionOk="0">
                  <a:moveTo>
                    <a:pt x="17390" y="4307"/>
                  </a:moveTo>
                  <a:cubicBezTo>
                    <a:pt x="17641" y="3414"/>
                    <a:pt x="17892" y="2522"/>
                    <a:pt x="17766" y="1629"/>
                  </a:cubicBezTo>
                  <a:cubicBezTo>
                    <a:pt x="17641" y="737"/>
                    <a:pt x="17138" y="-156"/>
                    <a:pt x="15129" y="23"/>
                  </a:cubicBezTo>
                  <a:cubicBezTo>
                    <a:pt x="13120" y="201"/>
                    <a:pt x="9604" y="1451"/>
                    <a:pt x="6715" y="3593"/>
                  </a:cubicBezTo>
                  <a:cubicBezTo>
                    <a:pt x="3827" y="5735"/>
                    <a:pt x="1566" y="8770"/>
                    <a:pt x="562" y="11090"/>
                  </a:cubicBezTo>
                  <a:cubicBezTo>
                    <a:pt x="-443" y="13411"/>
                    <a:pt x="-192" y="15018"/>
                    <a:pt x="2069" y="15999"/>
                  </a:cubicBezTo>
                  <a:cubicBezTo>
                    <a:pt x="4329" y="16981"/>
                    <a:pt x="8599" y="17338"/>
                    <a:pt x="12366" y="16535"/>
                  </a:cubicBezTo>
                  <a:cubicBezTo>
                    <a:pt x="16134" y="15732"/>
                    <a:pt x="19399" y="13768"/>
                    <a:pt x="20278" y="11447"/>
                  </a:cubicBezTo>
                  <a:cubicBezTo>
                    <a:pt x="21157" y="9127"/>
                    <a:pt x="19650" y="6449"/>
                    <a:pt x="17138" y="4932"/>
                  </a:cubicBezTo>
                  <a:cubicBezTo>
                    <a:pt x="14627" y="3414"/>
                    <a:pt x="11110" y="3057"/>
                    <a:pt x="8850" y="3236"/>
                  </a:cubicBezTo>
                  <a:cubicBezTo>
                    <a:pt x="6590" y="3414"/>
                    <a:pt x="5585" y="4128"/>
                    <a:pt x="5836" y="5913"/>
                  </a:cubicBezTo>
                  <a:cubicBezTo>
                    <a:pt x="6087" y="7699"/>
                    <a:pt x="7594" y="10555"/>
                    <a:pt x="9352" y="13143"/>
                  </a:cubicBezTo>
                  <a:cubicBezTo>
                    <a:pt x="11110" y="15732"/>
                    <a:pt x="13120" y="18052"/>
                    <a:pt x="14752" y="19391"/>
                  </a:cubicBezTo>
                  <a:cubicBezTo>
                    <a:pt x="16385" y="20730"/>
                    <a:pt x="17641" y="21087"/>
                    <a:pt x="18897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5127360" y="5323014"/>
              <a:ext cx="149490" cy="28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17" fill="norm" stroke="1" extrusionOk="0">
                  <a:moveTo>
                    <a:pt x="5971" y="5335"/>
                  </a:moveTo>
                  <a:cubicBezTo>
                    <a:pt x="5666" y="8646"/>
                    <a:pt x="5362" y="11957"/>
                    <a:pt x="5058" y="14086"/>
                  </a:cubicBezTo>
                  <a:cubicBezTo>
                    <a:pt x="4754" y="16214"/>
                    <a:pt x="4449" y="17160"/>
                    <a:pt x="3841" y="18106"/>
                  </a:cubicBezTo>
                  <a:cubicBezTo>
                    <a:pt x="3232" y="19052"/>
                    <a:pt x="2320" y="19998"/>
                    <a:pt x="1559" y="20077"/>
                  </a:cubicBezTo>
                  <a:cubicBezTo>
                    <a:pt x="799" y="20156"/>
                    <a:pt x="190" y="19367"/>
                    <a:pt x="38" y="17475"/>
                  </a:cubicBezTo>
                  <a:cubicBezTo>
                    <a:pt x="-114" y="15583"/>
                    <a:pt x="190" y="12588"/>
                    <a:pt x="951" y="9513"/>
                  </a:cubicBezTo>
                  <a:cubicBezTo>
                    <a:pt x="1711" y="6439"/>
                    <a:pt x="2928" y="3286"/>
                    <a:pt x="4297" y="1630"/>
                  </a:cubicBezTo>
                  <a:cubicBezTo>
                    <a:pt x="5666" y="-25"/>
                    <a:pt x="7187" y="-183"/>
                    <a:pt x="8404" y="132"/>
                  </a:cubicBezTo>
                  <a:cubicBezTo>
                    <a:pt x="9621" y="448"/>
                    <a:pt x="10534" y="1236"/>
                    <a:pt x="12055" y="2891"/>
                  </a:cubicBezTo>
                  <a:cubicBezTo>
                    <a:pt x="13576" y="4547"/>
                    <a:pt x="15706" y="7070"/>
                    <a:pt x="16771" y="8804"/>
                  </a:cubicBezTo>
                  <a:cubicBezTo>
                    <a:pt x="17835" y="10538"/>
                    <a:pt x="17835" y="11484"/>
                    <a:pt x="17075" y="12115"/>
                  </a:cubicBezTo>
                  <a:cubicBezTo>
                    <a:pt x="16314" y="12745"/>
                    <a:pt x="14793" y="13061"/>
                    <a:pt x="13272" y="13218"/>
                  </a:cubicBezTo>
                  <a:cubicBezTo>
                    <a:pt x="11751" y="13376"/>
                    <a:pt x="10230" y="13376"/>
                    <a:pt x="8861" y="13140"/>
                  </a:cubicBezTo>
                  <a:cubicBezTo>
                    <a:pt x="7492" y="12903"/>
                    <a:pt x="6275" y="12430"/>
                    <a:pt x="6123" y="12588"/>
                  </a:cubicBezTo>
                  <a:cubicBezTo>
                    <a:pt x="5971" y="12745"/>
                    <a:pt x="6883" y="13534"/>
                    <a:pt x="9621" y="15110"/>
                  </a:cubicBezTo>
                  <a:cubicBezTo>
                    <a:pt x="12359" y="16687"/>
                    <a:pt x="16923" y="19052"/>
                    <a:pt x="2148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3102262" y="6048687"/>
              <a:ext cx="120653" cy="18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275" fill="norm" stroke="1" extrusionOk="0">
                  <a:moveTo>
                    <a:pt x="14531" y="0"/>
                  </a:moveTo>
                  <a:cubicBezTo>
                    <a:pt x="12011" y="0"/>
                    <a:pt x="9491" y="0"/>
                    <a:pt x="6791" y="2359"/>
                  </a:cubicBezTo>
                  <a:cubicBezTo>
                    <a:pt x="4091" y="4717"/>
                    <a:pt x="1211" y="9434"/>
                    <a:pt x="311" y="13034"/>
                  </a:cubicBezTo>
                  <a:cubicBezTo>
                    <a:pt x="-589" y="16634"/>
                    <a:pt x="491" y="19117"/>
                    <a:pt x="3191" y="20359"/>
                  </a:cubicBezTo>
                  <a:cubicBezTo>
                    <a:pt x="5891" y="21600"/>
                    <a:pt x="10211" y="21600"/>
                    <a:pt x="13631" y="20234"/>
                  </a:cubicBezTo>
                  <a:cubicBezTo>
                    <a:pt x="17051" y="18869"/>
                    <a:pt x="19571" y="16138"/>
                    <a:pt x="20291" y="13283"/>
                  </a:cubicBezTo>
                  <a:cubicBezTo>
                    <a:pt x="21011" y="10428"/>
                    <a:pt x="19931" y="7448"/>
                    <a:pt x="18491" y="5586"/>
                  </a:cubicBezTo>
                  <a:cubicBezTo>
                    <a:pt x="17051" y="3724"/>
                    <a:pt x="15251" y="2979"/>
                    <a:pt x="13451" y="2731"/>
                  </a:cubicBezTo>
                  <a:cubicBezTo>
                    <a:pt x="11651" y="2483"/>
                    <a:pt x="9851" y="2731"/>
                    <a:pt x="9671" y="3228"/>
                  </a:cubicBezTo>
                  <a:cubicBezTo>
                    <a:pt x="9491" y="3724"/>
                    <a:pt x="10931" y="4469"/>
                    <a:pt x="12371" y="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3213100" y="6016937"/>
              <a:ext cx="215900" cy="16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7290"/>
                  </a:moveTo>
                  <a:cubicBezTo>
                    <a:pt x="1482" y="5940"/>
                    <a:pt x="2965" y="4590"/>
                    <a:pt x="4341" y="3915"/>
                  </a:cubicBezTo>
                  <a:cubicBezTo>
                    <a:pt x="5718" y="3240"/>
                    <a:pt x="6988" y="3240"/>
                    <a:pt x="8153" y="5535"/>
                  </a:cubicBezTo>
                  <a:cubicBezTo>
                    <a:pt x="9318" y="7830"/>
                    <a:pt x="10376" y="12420"/>
                    <a:pt x="10694" y="15390"/>
                  </a:cubicBezTo>
                  <a:cubicBezTo>
                    <a:pt x="11012" y="18360"/>
                    <a:pt x="10588" y="19710"/>
                    <a:pt x="9847" y="20520"/>
                  </a:cubicBezTo>
                  <a:cubicBezTo>
                    <a:pt x="9106" y="21330"/>
                    <a:pt x="8047" y="21600"/>
                    <a:pt x="7412" y="20790"/>
                  </a:cubicBezTo>
                  <a:cubicBezTo>
                    <a:pt x="6776" y="19980"/>
                    <a:pt x="6565" y="18090"/>
                    <a:pt x="7412" y="15120"/>
                  </a:cubicBezTo>
                  <a:cubicBezTo>
                    <a:pt x="8259" y="12150"/>
                    <a:pt x="10165" y="8100"/>
                    <a:pt x="12706" y="5400"/>
                  </a:cubicBezTo>
                  <a:cubicBezTo>
                    <a:pt x="15247" y="2700"/>
                    <a:pt x="18424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685172" y="6730091"/>
              <a:ext cx="172078" cy="16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98" fill="norm" stroke="1" extrusionOk="0">
                  <a:moveTo>
                    <a:pt x="858" y="8882"/>
                  </a:moveTo>
                  <a:cubicBezTo>
                    <a:pt x="3721" y="8606"/>
                    <a:pt x="6584" y="8329"/>
                    <a:pt x="8535" y="7498"/>
                  </a:cubicBezTo>
                  <a:cubicBezTo>
                    <a:pt x="10487" y="6667"/>
                    <a:pt x="11528" y="5282"/>
                    <a:pt x="12049" y="3898"/>
                  </a:cubicBezTo>
                  <a:cubicBezTo>
                    <a:pt x="12569" y="2513"/>
                    <a:pt x="12569" y="1129"/>
                    <a:pt x="11918" y="436"/>
                  </a:cubicBezTo>
                  <a:cubicBezTo>
                    <a:pt x="11268" y="-256"/>
                    <a:pt x="9967" y="-256"/>
                    <a:pt x="7885" y="1406"/>
                  </a:cubicBezTo>
                  <a:cubicBezTo>
                    <a:pt x="5803" y="3067"/>
                    <a:pt x="2940" y="6390"/>
                    <a:pt x="1379" y="9436"/>
                  </a:cubicBezTo>
                  <a:cubicBezTo>
                    <a:pt x="-183" y="12482"/>
                    <a:pt x="-443" y="15252"/>
                    <a:pt x="728" y="17467"/>
                  </a:cubicBezTo>
                  <a:cubicBezTo>
                    <a:pt x="1899" y="19682"/>
                    <a:pt x="4502" y="21344"/>
                    <a:pt x="8145" y="21067"/>
                  </a:cubicBezTo>
                  <a:cubicBezTo>
                    <a:pt x="11788" y="20790"/>
                    <a:pt x="16473" y="18575"/>
                    <a:pt x="21157" y="1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952500" y="6569387"/>
              <a:ext cx="190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76"/>
                    <a:pt x="12000" y="8753"/>
                    <a:pt x="8400" y="12353"/>
                  </a:cubicBezTo>
                  <a:cubicBezTo>
                    <a:pt x="4800" y="15953"/>
                    <a:pt x="2400" y="18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998600" y="6714086"/>
              <a:ext cx="452635" cy="13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929" fill="norm" stroke="1" extrusionOk="0">
                  <a:moveTo>
                    <a:pt x="525" y="14390"/>
                  </a:moveTo>
                  <a:cubicBezTo>
                    <a:pt x="1429" y="11690"/>
                    <a:pt x="2333" y="8990"/>
                    <a:pt x="2785" y="6459"/>
                  </a:cubicBezTo>
                  <a:cubicBezTo>
                    <a:pt x="3237" y="3927"/>
                    <a:pt x="3237" y="1565"/>
                    <a:pt x="2936" y="552"/>
                  </a:cubicBezTo>
                  <a:cubicBezTo>
                    <a:pt x="2635" y="-460"/>
                    <a:pt x="2032" y="-123"/>
                    <a:pt x="1479" y="1902"/>
                  </a:cubicBezTo>
                  <a:cubicBezTo>
                    <a:pt x="927" y="3927"/>
                    <a:pt x="424" y="7640"/>
                    <a:pt x="173" y="10509"/>
                  </a:cubicBezTo>
                  <a:cubicBezTo>
                    <a:pt x="-78" y="13377"/>
                    <a:pt x="-78" y="15402"/>
                    <a:pt x="324" y="17259"/>
                  </a:cubicBezTo>
                  <a:cubicBezTo>
                    <a:pt x="726" y="19115"/>
                    <a:pt x="1529" y="20802"/>
                    <a:pt x="2333" y="20465"/>
                  </a:cubicBezTo>
                  <a:cubicBezTo>
                    <a:pt x="3137" y="20128"/>
                    <a:pt x="3941" y="17765"/>
                    <a:pt x="4443" y="15740"/>
                  </a:cubicBezTo>
                  <a:cubicBezTo>
                    <a:pt x="4945" y="13715"/>
                    <a:pt x="5146" y="12028"/>
                    <a:pt x="5247" y="10171"/>
                  </a:cubicBezTo>
                  <a:cubicBezTo>
                    <a:pt x="5347" y="8315"/>
                    <a:pt x="5347" y="6290"/>
                    <a:pt x="5448" y="6121"/>
                  </a:cubicBezTo>
                  <a:cubicBezTo>
                    <a:pt x="5548" y="5952"/>
                    <a:pt x="5749" y="7640"/>
                    <a:pt x="5900" y="9327"/>
                  </a:cubicBezTo>
                  <a:cubicBezTo>
                    <a:pt x="6050" y="11015"/>
                    <a:pt x="6151" y="12702"/>
                    <a:pt x="6201" y="14390"/>
                  </a:cubicBezTo>
                  <a:cubicBezTo>
                    <a:pt x="6251" y="16078"/>
                    <a:pt x="6251" y="17765"/>
                    <a:pt x="6251" y="17765"/>
                  </a:cubicBezTo>
                  <a:cubicBezTo>
                    <a:pt x="6251" y="17765"/>
                    <a:pt x="6251" y="16078"/>
                    <a:pt x="6302" y="14390"/>
                  </a:cubicBezTo>
                  <a:cubicBezTo>
                    <a:pt x="6352" y="12702"/>
                    <a:pt x="6452" y="11015"/>
                    <a:pt x="6703" y="9496"/>
                  </a:cubicBezTo>
                  <a:cubicBezTo>
                    <a:pt x="6955" y="7977"/>
                    <a:pt x="7356" y="6627"/>
                    <a:pt x="7758" y="6796"/>
                  </a:cubicBezTo>
                  <a:cubicBezTo>
                    <a:pt x="8160" y="6965"/>
                    <a:pt x="8562" y="8652"/>
                    <a:pt x="8813" y="10340"/>
                  </a:cubicBezTo>
                  <a:cubicBezTo>
                    <a:pt x="9064" y="12028"/>
                    <a:pt x="9165" y="13715"/>
                    <a:pt x="9416" y="13884"/>
                  </a:cubicBezTo>
                  <a:cubicBezTo>
                    <a:pt x="9667" y="14053"/>
                    <a:pt x="10069" y="12702"/>
                    <a:pt x="10471" y="12534"/>
                  </a:cubicBezTo>
                  <a:cubicBezTo>
                    <a:pt x="10873" y="12365"/>
                    <a:pt x="11275" y="13377"/>
                    <a:pt x="11526" y="14727"/>
                  </a:cubicBezTo>
                  <a:cubicBezTo>
                    <a:pt x="11777" y="16078"/>
                    <a:pt x="11877" y="17765"/>
                    <a:pt x="12179" y="18946"/>
                  </a:cubicBezTo>
                  <a:cubicBezTo>
                    <a:pt x="12480" y="20128"/>
                    <a:pt x="12982" y="20802"/>
                    <a:pt x="13435" y="20634"/>
                  </a:cubicBezTo>
                  <a:cubicBezTo>
                    <a:pt x="13887" y="20465"/>
                    <a:pt x="14289" y="19453"/>
                    <a:pt x="14640" y="18271"/>
                  </a:cubicBezTo>
                  <a:cubicBezTo>
                    <a:pt x="14992" y="17090"/>
                    <a:pt x="15293" y="15740"/>
                    <a:pt x="15494" y="14221"/>
                  </a:cubicBezTo>
                  <a:cubicBezTo>
                    <a:pt x="15695" y="12702"/>
                    <a:pt x="15795" y="11015"/>
                    <a:pt x="15695" y="9496"/>
                  </a:cubicBezTo>
                  <a:cubicBezTo>
                    <a:pt x="15595" y="7977"/>
                    <a:pt x="15293" y="6627"/>
                    <a:pt x="14992" y="6796"/>
                  </a:cubicBezTo>
                  <a:cubicBezTo>
                    <a:pt x="14690" y="6965"/>
                    <a:pt x="14389" y="8652"/>
                    <a:pt x="14238" y="10340"/>
                  </a:cubicBezTo>
                  <a:cubicBezTo>
                    <a:pt x="14088" y="12028"/>
                    <a:pt x="14088" y="13715"/>
                    <a:pt x="14138" y="15402"/>
                  </a:cubicBezTo>
                  <a:cubicBezTo>
                    <a:pt x="14188" y="17090"/>
                    <a:pt x="14289" y="18777"/>
                    <a:pt x="14590" y="19790"/>
                  </a:cubicBezTo>
                  <a:cubicBezTo>
                    <a:pt x="14891" y="20802"/>
                    <a:pt x="15394" y="21140"/>
                    <a:pt x="15846" y="20802"/>
                  </a:cubicBezTo>
                  <a:cubicBezTo>
                    <a:pt x="16298" y="20465"/>
                    <a:pt x="16700" y="19453"/>
                    <a:pt x="17051" y="18271"/>
                  </a:cubicBezTo>
                  <a:cubicBezTo>
                    <a:pt x="17403" y="17090"/>
                    <a:pt x="17704" y="15740"/>
                    <a:pt x="18006" y="14221"/>
                  </a:cubicBezTo>
                  <a:cubicBezTo>
                    <a:pt x="18307" y="12702"/>
                    <a:pt x="18609" y="11015"/>
                    <a:pt x="18759" y="11015"/>
                  </a:cubicBezTo>
                  <a:cubicBezTo>
                    <a:pt x="18910" y="11015"/>
                    <a:pt x="18910" y="12702"/>
                    <a:pt x="18860" y="12702"/>
                  </a:cubicBezTo>
                  <a:cubicBezTo>
                    <a:pt x="18809" y="12702"/>
                    <a:pt x="18709" y="11015"/>
                    <a:pt x="18860" y="9665"/>
                  </a:cubicBezTo>
                  <a:cubicBezTo>
                    <a:pt x="19010" y="8315"/>
                    <a:pt x="19412" y="7302"/>
                    <a:pt x="19864" y="6965"/>
                  </a:cubicBezTo>
                  <a:cubicBezTo>
                    <a:pt x="20316" y="6627"/>
                    <a:pt x="20819" y="6965"/>
                    <a:pt x="21120" y="7977"/>
                  </a:cubicBezTo>
                  <a:cubicBezTo>
                    <a:pt x="21422" y="8990"/>
                    <a:pt x="21522" y="10677"/>
                    <a:pt x="21472" y="12534"/>
                  </a:cubicBezTo>
                  <a:cubicBezTo>
                    <a:pt x="21422" y="14390"/>
                    <a:pt x="21221" y="16415"/>
                    <a:pt x="21020" y="18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1534329" y="6531287"/>
              <a:ext cx="78571" cy="32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5" fill="norm" stroke="1" extrusionOk="0">
                  <a:moveTo>
                    <a:pt x="9163" y="0"/>
                  </a:moveTo>
                  <a:cubicBezTo>
                    <a:pt x="7458" y="3529"/>
                    <a:pt x="5753" y="7059"/>
                    <a:pt x="4332" y="10235"/>
                  </a:cubicBezTo>
                  <a:cubicBezTo>
                    <a:pt x="2911" y="13412"/>
                    <a:pt x="1774" y="16235"/>
                    <a:pt x="921" y="18071"/>
                  </a:cubicBezTo>
                  <a:cubicBezTo>
                    <a:pt x="68" y="19906"/>
                    <a:pt x="-500" y="20753"/>
                    <a:pt x="637" y="21176"/>
                  </a:cubicBezTo>
                  <a:cubicBezTo>
                    <a:pt x="1774" y="21600"/>
                    <a:pt x="4616" y="21600"/>
                    <a:pt x="8311" y="20612"/>
                  </a:cubicBezTo>
                  <a:cubicBezTo>
                    <a:pt x="12005" y="19624"/>
                    <a:pt x="16553" y="17647"/>
                    <a:pt x="21100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1478418" y="6658287"/>
              <a:ext cx="17258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21600"/>
                  </a:moveTo>
                  <a:cubicBezTo>
                    <a:pt x="1194" y="21600"/>
                    <a:pt x="-123" y="21600"/>
                    <a:pt x="9" y="20800"/>
                  </a:cubicBezTo>
                  <a:cubicBezTo>
                    <a:pt x="140" y="20000"/>
                    <a:pt x="1721" y="18400"/>
                    <a:pt x="5540" y="14800"/>
                  </a:cubicBezTo>
                  <a:cubicBezTo>
                    <a:pt x="9360" y="11200"/>
                    <a:pt x="15418" y="56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2071047" y="6613837"/>
              <a:ext cx="24035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8104" y="2283"/>
                    <a:pt x="14694" y="4566"/>
                    <a:pt x="11378" y="6410"/>
                  </a:cubicBezTo>
                  <a:cubicBezTo>
                    <a:pt x="8062" y="8254"/>
                    <a:pt x="4841" y="9659"/>
                    <a:pt x="2852" y="10712"/>
                  </a:cubicBezTo>
                  <a:cubicBezTo>
                    <a:pt x="862" y="11766"/>
                    <a:pt x="104" y="12468"/>
                    <a:pt x="10" y="13171"/>
                  </a:cubicBezTo>
                  <a:cubicBezTo>
                    <a:pt x="-85" y="13873"/>
                    <a:pt x="483" y="14576"/>
                    <a:pt x="2378" y="15454"/>
                  </a:cubicBezTo>
                  <a:cubicBezTo>
                    <a:pt x="4273" y="16332"/>
                    <a:pt x="7494" y="17385"/>
                    <a:pt x="10431" y="18439"/>
                  </a:cubicBezTo>
                  <a:cubicBezTo>
                    <a:pt x="13368" y="19493"/>
                    <a:pt x="16020" y="20546"/>
                    <a:pt x="18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2733143" y="6636324"/>
              <a:ext cx="181507" cy="27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34" fill="norm" stroke="1" extrusionOk="0">
                  <a:moveTo>
                    <a:pt x="13530" y="2679"/>
                  </a:moveTo>
                  <a:cubicBezTo>
                    <a:pt x="11589" y="2679"/>
                    <a:pt x="9647" y="2679"/>
                    <a:pt x="7220" y="4561"/>
                  </a:cubicBezTo>
                  <a:cubicBezTo>
                    <a:pt x="4793" y="6443"/>
                    <a:pt x="1881" y="10207"/>
                    <a:pt x="667" y="12989"/>
                  </a:cubicBezTo>
                  <a:cubicBezTo>
                    <a:pt x="-546" y="15770"/>
                    <a:pt x="-61" y="17570"/>
                    <a:pt x="1760" y="18716"/>
                  </a:cubicBezTo>
                  <a:cubicBezTo>
                    <a:pt x="3580" y="19861"/>
                    <a:pt x="6735" y="20352"/>
                    <a:pt x="10011" y="19125"/>
                  </a:cubicBezTo>
                  <a:cubicBezTo>
                    <a:pt x="13288" y="17898"/>
                    <a:pt x="16685" y="14952"/>
                    <a:pt x="18627" y="11761"/>
                  </a:cubicBezTo>
                  <a:cubicBezTo>
                    <a:pt x="20569" y="8570"/>
                    <a:pt x="21054" y="5134"/>
                    <a:pt x="20083" y="2925"/>
                  </a:cubicBezTo>
                  <a:cubicBezTo>
                    <a:pt x="19112" y="716"/>
                    <a:pt x="16685" y="-266"/>
                    <a:pt x="14016" y="61"/>
                  </a:cubicBezTo>
                  <a:cubicBezTo>
                    <a:pt x="11346" y="389"/>
                    <a:pt x="8434" y="2025"/>
                    <a:pt x="6735" y="4316"/>
                  </a:cubicBezTo>
                  <a:cubicBezTo>
                    <a:pt x="5036" y="6607"/>
                    <a:pt x="4551" y="9552"/>
                    <a:pt x="5157" y="11843"/>
                  </a:cubicBezTo>
                  <a:cubicBezTo>
                    <a:pt x="5764" y="14134"/>
                    <a:pt x="7463" y="15770"/>
                    <a:pt x="10254" y="17243"/>
                  </a:cubicBezTo>
                  <a:cubicBezTo>
                    <a:pt x="13045" y="18716"/>
                    <a:pt x="16928" y="20025"/>
                    <a:pt x="20811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3003550" y="6823387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3378200" y="6753537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7600"/>
                    <a:pt x="9720" y="13600"/>
                    <a:pt x="13320" y="10000"/>
                  </a:cubicBezTo>
                  <a:cubicBezTo>
                    <a:pt x="16920" y="6400"/>
                    <a:pt x="1926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4020160" y="6630441"/>
              <a:ext cx="189890" cy="19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08" fill="norm" stroke="1" extrusionOk="0">
                  <a:moveTo>
                    <a:pt x="15771" y="1627"/>
                  </a:moveTo>
                  <a:cubicBezTo>
                    <a:pt x="16491" y="717"/>
                    <a:pt x="17211" y="-192"/>
                    <a:pt x="17691" y="35"/>
                  </a:cubicBezTo>
                  <a:cubicBezTo>
                    <a:pt x="18171" y="263"/>
                    <a:pt x="18411" y="1627"/>
                    <a:pt x="17091" y="4242"/>
                  </a:cubicBezTo>
                  <a:cubicBezTo>
                    <a:pt x="15771" y="6856"/>
                    <a:pt x="12891" y="10722"/>
                    <a:pt x="10491" y="13450"/>
                  </a:cubicBezTo>
                  <a:cubicBezTo>
                    <a:pt x="8091" y="16179"/>
                    <a:pt x="6171" y="17770"/>
                    <a:pt x="4611" y="18793"/>
                  </a:cubicBezTo>
                  <a:cubicBezTo>
                    <a:pt x="3051" y="19816"/>
                    <a:pt x="1851" y="20271"/>
                    <a:pt x="1131" y="19930"/>
                  </a:cubicBezTo>
                  <a:cubicBezTo>
                    <a:pt x="411" y="19589"/>
                    <a:pt x="171" y="18452"/>
                    <a:pt x="51" y="17202"/>
                  </a:cubicBezTo>
                  <a:cubicBezTo>
                    <a:pt x="-69" y="15951"/>
                    <a:pt x="-69" y="14587"/>
                    <a:pt x="1131" y="13336"/>
                  </a:cubicBezTo>
                  <a:cubicBezTo>
                    <a:pt x="2331" y="12086"/>
                    <a:pt x="4731" y="10949"/>
                    <a:pt x="6891" y="11176"/>
                  </a:cubicBezTo>
                  <a:cubicBezTo>
                    <a:pt x="9051" y="11404"/>
                    <a:pt x="10971" y="12995"/>
                    <a:pt x="13371" y="14928"/>
                  </a:cubicBezTo>
                  <a:cubicBezTo>
                    <a:pt x="15771" y="16861"/>
                    <a:pt x="18651" y="19134"/>
                    <a:pt x="21531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4260849" y="6785287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4533900" y="6601137"/>
              <a:ext cx="25400" cy="25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0"/>
                  </a:moveTo>
                  <a:cubicBezTo>
                    <a:pt x="19800" y="4860"/>
                    <a:pt x="18000" y="9720"/>
                    <a:pt x="16200" y="12600"/>
                  </a:cubicBezTo>
                  <a:cubicBezTo>
                    <a:pt x="14400" y="15480"/>
                    <a:pt x="12600" y="16380"/>
                    <a:pt x="10800" y="17730"/>
                  </a:cubicBezTo>
                  <a:cubicBezTo>
                    <a:pt x="9000" y="19080"/>
                    <a:pt x="7200" y="20880"/>
                    <a:pt x="5400" y="21240"/>
                  </a:cubicBezTo>
                  <a:cubicBezTo>
                    <a:pt x="3600" y="21600"/>
                    <a:pt x="1800" y="2052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4469273" y="6603254"/>
              <a:ext cx="255127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156" y="21600"/>
                  </a:moveTo>
                  <a:cubicBezTo>
                    <a:pt x="448" y="17912"/>
                    <a:pt x="-260" y="14224"/>
                    <a:pt x="94" y="11327"/>
                  </a:cubicBezTo>
                  <a:cubicBezTo>
                    <a:pt x="448" y="8429"/>
                    <a:pt x="1865" y="6322"/>
                    <a:pt x="4786" y="4215"/>
                  </a:cubicBezTo>
                  <a:cubicBezTo>
                    <a:pt x="7707" y="2107"/>
                    <a:pt x="12133" y="0"/>
                    <a:pt x="15143" y="0"/>
                  </a:cubicBezTo>
                  <a:cubicBezTo>
                    <a:pt x="18153" y="0"/>
                    <a:pt x="19747" y="2107"/>
                    <a:pt x="21340" y="4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4438650" y="6874187"/>
              <a:ext cx="266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000"/>
                    <a:pt x="10286" y="10400"/>
                    <a:pt x="13886" y="6800"/>
                  </a:cubicBezTo>
                  <a:cubicBezTo>
                    <a:pt x="17486" y="3200"/>
                    <a:pt x="1954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4865259" y="6635138"/>
              <a:ext cx="246491" cy="28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4" fill="norm" stroke="1" extrusionOk="0">
                  <a:moveTo>
                    <a:pt x="14299" y="2651"/>
                  </a:moveTo>
                  <a:cubicBezTo>
                    <a:pt x="14114" y="1712"/>
                    <a:pt x="13930" y="773"/>
                    <a:pt x="13099" y="304"/>
                  </a:cubicBezTo>
                  <a:cubicBezTo>
                    <a:pt x="12268" y="-166"/>
                    <a:pt x="10791" y="-166"/>
                    <a:pt x="9130" y="851"/>
                  </a:cubicBezTo>
                  <a:cubicBezTo>
                    <a:pt x="7468" y="1869"/>
                    <a:pt x="5622" y="3904"/>
                    <a:pt x="4053" y="6251"/>
                  </a:cubicBezTo>
                  <a:cubicBezTo>
                    <a:pt x="2484" y="8599"/>
                    <a:pt x="1191" y="11260"/>
                    <a:pt x="545" y="13217"/>
                  </a:cubicBezTo>
                  <a:cubicBezTo>
                    <a:pt x="-101" y="15173"/>
                    <a:pt x="-101" y="16425"/>
                    <a:pt x="176" y="17364"/>
                  </a:cubicBezTo>
                  <a:cubicBezTo>
                    <a:pt x="453" y="18304"/>
                    <a:pt x="1007" y="18930"/>
                    <a:pt x="2299" y="19321"/>
                  </a:cubicBezTo>
                  <a:cubicBezTo>
                    <a:pt x="3591" y="19712"/>
                    <a:pt x="5622" y="19869"/>
                    <a:pt x="8022" y="19086"/>
                  </a:cubicBezTo>
                  <a:cubicBezTo>
                    <a:pt x="10422" y="18304"/>
                    <a:pt x="13191" y="16582"/>
                    <a:pt x="15037" y="14469"/>
                  </a:cubicBezTo>
                  <a:cubicBezTo>
                    <a:pt x="16884" y="12356"/>
                    <a:pt x="17807" y="9851"/>
                    <a:pt x="18268" y="7895"/>
                  </a:cubicBezTo>
                  <a:cubicBezTo>
                    <a:pt x="18730" y="5938"/>
                    <a:pt x="18730" y="4530"/>
                    <a:pt x="18453" y="3512"/>
                  </a:cubicBezTo>
                  <a:cubicBezTo>
                    <a:pt x="18176" y="2495"/>
                    <a:pt x="17622" y="1869"/>
                    <a:pt x="16237" y="1556"/>
                  </a:cubicBezTo>
                  <a:cubicBezTo>
                    <a:pt x="14853" y="1243"/>
                    <a:pt x="12637" y="1243"/>
                    <a:pt x="10976" y="1869"/>
                  </a:cubicBezTo>
                  <a:cubicBezTo>
                    <a:pt x="9314" y="2495"/>
                    <a:pt x="8207" y="3747"/>
                    <a:pt x="8022" y="5625"/>
                  </a:cubicBezTo>
                  <a:cubicBezTo>
                    <a:pt x="7837" y="7504"/>
                    <a:pt x="8576" y="10008"/>
                    <a:pt x="9868" y="12277"/>
                  </a:cubicBezTo>
                  <a:cubicBezTo>
                    <a:pt x="11161" y="14547"/>
                    <a:pt x="13007" y="16582"/>
                    <a:pt x="15037" y="18069"/>
                  </a:cubicBezTo>
                  <a:cubicBezTo>
                    <a:pt x="17068" y="19556"/>
                    <a:pt x="19284" y="20495"/>
                    <a:pt x="21499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5271721" y="6613820"/>
              <a:ext cx="176579" cy="29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99" fill="norm" stroke="1" extrusionOk="0">
                  <a:moveTo>
                    <a:pt x="6023" y="5892"/>
                  </a:moveTo>
                  <a:cubicBezTo>
                    <a:pt x="5509" y="8913"/>
                    <a:pt x="4995" y="11934"/>
                    <a:pt x="4352" y="14275"/>
                  </a:cubicBezTo>
                  <a:cubicBezTo>
                    <a:pt x="3709" y="16616"/>
                    <a:pt x="2938" y="18278"/>
                    <a:pt x="2166" y="19411"/>
                  </a:cubicBezTo>
                  <a:cubicBezTo>
                    <a:pt x="1395" y="20544"/>
                    <a:pt x="623" y="21148"/>
                    <a:pt x="238" y="20997"/>
                  </a:cubicBezTo>
                  <a:cubicBezTo>
                    <a:pt x="-148" y="20846"/>
                    <a:pt x="-148" y="19940"/>
                    <a:pt x="881" y="17296"/>
                  </a:cubicBezTo>
                  <a:cubicBezTo>
                    <a:pt x="1909" y="14653"/>
                    <a:pt x="3966" y="10272"/>
                    <a:pt x="5766" y="7025"/>
                  </a:cubicBezTo>
                  <a:cubicBezTo>
                    <a:pt x="7566" y="3777"/>
                    <a:pt x="9109" y="1663"/>
                    <a:pt x="10523" y="681"/>
                  </a:cubicBezTo>
                  <a:cubicBezTo>
                    <a:pt x="11938" y="-301"/>
                    <a:pt x="13223" y="-150"/>
                    <a:pt x="14381" y="681"/>
                  </a:cubicBezTo>
                  <a:cubicBezTo>
                    <a:pt x="15538" y="1512"/>
                    <a:pt x="16566" y="3022"/>
                    <a:pt x="16695" y="4533"/>
                  </a:cubicBezTo>
                  <a:cubicBezTo>
                    <a:pt x="16823" y="6043"/>
                    <a:pt x="16052" y="7554"/>
                    <a:pt x="15023" y="8460"/>
                  </a:cubicBezTo>
                  <a:cubicBezTo>
                    <a:pt x="13995" y="9366"/>
                    <a:pt x="12709" y="9668"/>
                    <a:pt x="11295" y="9895"/>
                  </a:cubicBezTo>
                  <a:cubicBezTo>
                    <a:pt x="9881" y="10121"/>
                    <a:pt x="8338" y="10272"/>
                    <a:pt x="7566" y="10726"/>
                  </a:cubicBezTo>
                  <a:cubicBezTo>
                    <a:pt x="6795" y="11179"/>
                    <a:pt x="6795" y="11934"/>
                    <a:pt x="9238" y="13747"/>
                  </a:cubicBezTo>
                  <a:cubicBezTo>
                    <a:pt x="11681" y="15559"/>
                    <a:pt x="16566" y="18429"/>
                    <a:pt x="21452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6604641" y="6067737"/>
              <a:ext cx="17715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5351" y="0"/>
                  </a:moveTo>
                  <a:cubicBezTo>
                    <a:pt x="14322" y="4600"/>
                    <a:pt x="13293" y="9200"/>
                    <a:pt x="11622" y="12300"/>
                  </a:cubicBezTo>
                  <a:cubicBezTo>
                    <a:pt x="9951" y="15400"/>
                    <a:pt x="7636" y="17000"/>
                    <a:pt x="5836" y="17800"/>
                  </a:cubicBezTo>
                  <a:cubicBezTo>
                    <a:pt x="4036" y="18600"/>
                    <a:pt x="2751" y="18600"/>
                    <a:pt x="1851" y="17500"/>
                  </a:cubicBezTo>
                  <a:cubicBezTo>
                    <a:pt x="951" y="16400"/>
                    <a:pt x="436" y="14200"/>
                    <a:pt x="179" y="12600"/>
                  </a:cubicBezTo>
                  <a:cubicBezTo>
                    <a:pt x="-78" y="11000"/>
                    <a:pt x="-78" y="10000"/>
                    <a:pt x="308" y="9100"/>
                  </a:cubicBezTo>
                  <a:cubicBezTo>
                    <a:pt x="693" y="8200"/>
                    <a:pt x="1465" y="7400"/>
                    <a:pt x="3779" y="8300"/>
                  </a:cubicBezTo>
                  <a:cubicBezTo>
                    <a:pt x="6093" y="9200"/>
                    <a:pt x="9951" y="11800"/>
                    <a:pt x="13165" y="14300"/>
                  </a:cubicBezTo>
                  <a:cubicBezTo>
                    <a:pt x="16379" y="16800"/>
                    <a:pt x="18951" y="19200"/>
                    <a:pt x="215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6864350" y="6156637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2880"/>
                    <a:pt x="11127" y="5760"/>
                    <a:pt x="14727" y="9360"/>
                  </a:cubicBezTo>
                  <a:cubicBezTo>
                    <a:pt x="18327" y="12960"/>
                    <a:pt x="19964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6870700" y="6270937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7283449" y="6019280"/>
              <a:ext cx="55597" cy="2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15" fill="norm" stroke="1" extrusionOk="0">
                  <a:moveTo>
                    <a:pt x="2400" y="3331"/>
                  </a:moveTo>
                  <a:cubicBezTo>
                    <a:pt x="4800" y="2494"/>
                    <a:pt x="7200" y="1657"/>
                    <a:pt x="10400" y="987"/>
                  </a:cubicBezTo>
                  <a:cubicBezTo>
                    <a:pt x="13600" y="317"/>
                    <a:pt x="17600" y="-185"/>
                    <a:pt x="19600" y="66"/>
                  </a:cubicBezTo>
                  <a:cubicBezTo>
                    <a:pt x="21600" y="317"/>
                    <a:pt x="21600" y="1322"/>
                    <a:pt x="18800" y="4420"/>
                  </a:cubicBezTo>
                  <a:cubicBezTo>
                    <a:pt x="16000" y="7517"/>
                    <a:pt x="10400" y="12708"/>
                    <a:pt x="6800" y="15889"/>
                  </a:cubicBezTo>
                  <a:cubicBezTo>
                    <a:pt x="3200" y="19071"/>
                    <a:pt x="1600" y="20243"/>
                    <a:pt x="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7334250" y="6201087"/>
              <a:ext cx="57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7480300" y="6061366"/>
              <a:ext cx="94305" cy="25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32" fill="norm" stroke="1" extrusionOk="0">
                  <a:moveTo>
                    <a:pt x="20160" y="2615"/>
                  </a:moveTo>
                  <a:cubicBezTo>
                    <a:pt x="18240" y="1918"/>
                    <a:pt x="16320" y="1222"/>
                    <a:pt x="13680" y="699"/>
                  </a:cubicBezTo>
                  <a:cubicBezTo>
                    <a:pt x="11040" y="176"/>
                    <a:pt x="7680" y="-172"/>
                    <a:pt x="5760" y="89"/>
                  </a:cubicBezTo>
                  <a:cubicBezTo>
                    <a:pt x="3840" y="351"/>
                    <a:pt x="3360" y="1222"/>
                    <a:pt x="5760" y="3399"/>
                  </a:cubicBezTo>
                  <a:cubicBezTo>
                    <a:pt x="8160" y="5576"/>
                    <a:pt x="13440" y="9060"/>
                    <a:pt x="16800" y="11499"/>
                  </a:cubicBezTo>
                  <a:cubicBezTo>
                    <a:pt x="20160" y="13938"/>
                    <a:pt x="21600" y="15331"/>
                    <a:pt x="21360" y="16812"/>
                  </a:cubicBezTo>
                  <a:cubicBezTo>
                    <a:pt x="21120" y="18293"/>
                    <a:pt x="19200" y="19860"/>
                    <a:pt x="16320" y="20644"/>
                  </a:cubicBezTo>
                  <a:cubicBezTo>
                    <a:pt x="13440" y="21428"/>
                    <a:pt x="9600" y="21428"/>
                    <a:pt x="6720" y="20644"/>
                  </a:cubicBezTo>
                  <a:cubicBezTo>
                    <a:pt x="3840" y="19860"/>
                    <a:pt x="1920" y="18293"/>
                    <a:pt x="0" y="16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7531100" y="6048637"/>
              <a:ext cx="1905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160" y="11670"/>
                    <a:pt x="4320" y="3363"/>
                    <a:pt x="7920" y="870"/>
                  </a:cubicBezTo>
                  <a:cubicBezTo>
                    <a:pt x="11520" y="-1622"/>
                    <a:pt x="165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345" name="Drawing"/>
          <p:cNvGrpSpPr/>
          <p:nvPr/>
        </p:nvGrpSpPr>
        <p:grpSpPr>
          <a:xfrm>
            <a:off x="10287491" y="1117600"/>
            <a:ext cx="2339303" cy="5181601"/>
            <a:chOff x="0" y="0"/>
            <a:chExt cx="2339302" cy="5181600"/>
          </a:xfrm>
        </p:grpSpPr>
        <p:sp>
          <p:nvSpPr>
            <p:cNvPr id="3301" name="Line"/>
            <p:cNvSpPr/>
            <p:nvPr/>
          </p:nvSpPr>
          <p:spPr>
            <a:xfrm>
              <a:off x="272984" y="1866900"/>
              <a:ext cx="94825" cy="127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54" fill="norm" stroke="1" extrusionOk="0">
                  <a:moveTo>
                    <a:pt x="21504" y="0"/>
                  </a:moveTo>
                  <a:cubicBezTo>
                    <a:pt x="21024" y="1218"/>
                    <a:pt x="20544" y="2436"/>
                    <a:pt x="20064" y="3672"/>
                  </a:cubicBezTo>
                  <a:cubicBezTo>
                    <a:pt x="19584" y="4907"/>
                    <a:pt x="19104" y="6161"/>
                    <a:pt x="17904" y="7415"/>
                  </a:cubicBezTo>
                  <a:cubicBezTo>
                    <a:pt x="16704" y="8669"/>
                    <a:pt x="14784" y="9922"/>
                    <a:pt x="12624" y="11337"/>
                  </a:cubicBezTo>
                  <a:cubicBezTo>
                    <a:pt x="10464" y="12752"/>
                    <a:pt x="8064" y="14328"/>
                    <a:pt x="6144" y="15672"/>
                  </a:cubicBezTo>
                  <a:cubicBezTo>
                    <a:pt x="4224" y="17015"/>
                    <a:pt x="2784" y="18125"/>
                    <a:pt x="1824" y="19003"/>
                  </a:cubicBezTo>
                  <a:cubicBezTo>
                    <a:pt x="864" y="19881"/>
                    <a:pt x="384" y="20525"/>
                    <a:pt x="144" y="20955"/>
                  </a:cubicBezTo>
                  <a:cubicBezTo>
                    <a:pt x="-96" y="21385"/>
                    <a:pt x="-96" y="21600"/>
                    <a:pt x="624" y="21546"/>
                  </a:cubicBezTo>
                  <a:cubicBezTo>
                    <a:pt x="1344" y="21493"/>
                    <a:pt x="2784" y="21170"/>
                    <a:pt x="4224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267369" y="1797961"/>
              <a:ext cx="881490" cy="1360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65" fill="norm" stroke="1" extrusionOk="0">
                  <a:moveTo>
                    <a:pt x="1832" y="1998"/>
                  </a:moveTo>
                  <a:cubicBezTo>
                    <a:pt x="1884" y="1831"/>
                    <a:pt x="1935" y="1663"/>
                    <a:pt x="2090" y="1546"/>
                  </a:cubicBezTo>
                  <a:cubicBezTo>
                    <a:pt x="2245" y="1428"/>
                    <a:pt x="2504" y="1361"/>
                    <a:pt x="3511" y="1227"/>
                  </a:cubicBezTo>
                  <a:cubicBezTo>
                    <a:pt x="4519" y="1093"/>
                    <a:pt x="6276" y="892"/>
                    <a:pt x="8162" y="724"/>
                  </a:cubicBezTo>
                  <a:cubicBezTo>
                    <a:pt x="10048" y="556"/>
                    <a:pt x="12064" y="422"/>
                    <a:pt x="13976" y="305"/>
                  </a:cubicBezTo>
                  <a:cubicBezTo>
                    <a:pt x="15887" y="187"/>
                    <a:pt x="17696" y="87"/>
                    <a:pt x="18885" y="36"/>
                  </a:cubicBezTo>
                  <a:cubicBezTo>
                    <a:pt x="20073" y="-14"/>
                    <a:pt x="20642" y="-14"/>
                    <a:pt x="21003" y="53"/>
                  </a:cubicBezTo>
                  <a:cubicBezTo>
                    <a:pt x="21365" y="120"/>
                    <a:pt x="21520" y="254"/>
                    <a:pt x="21520" y="774"/>
                  </a:cubicBezTo>
                  <a:cubicBezTo>
                    <a:pt x="21520" y="1294"/>
                    <a:pt x="21365" y="2200"/>
                    <a:pt x="21236" y="3239"/>
                  </a:cubicBezTo>
                  <a:cubicBezTo>
                    <a:pt x="21107" y="4279"/>
                    <a:pt x="21003" y="5453"/>
                    <a:pt x="20977" y="6610"/>
                  </a:cubicBezTo>
                  <a:cubicBezTo>
                    <a:pt x="20952" y="7767"/>
                    <a:pt x="21003" y="8908"/>
                    <a:pt x="21081" y="10031"/>
                  </a:cubicBezTo>
                  <a:cubicBezTo>
                    <a:pt x="21158" y="11155"/>
                    <a:pt x="21262" y="12262"/>
                    <a:pt x="21287" y="13452"/>
                  </a:cubicBezTo>
                  <a:cubicBezTo>
                    <a:pt x="21313" y="14643"/>
                    <a:pt x="21262" y="15918"/>
                    <a:pt x="21081" y="16974"/>
                  </a:cubicBezTo>
                  <a:cubicBezTo>
                    <a:pt x="20900" y="18031"/>
                    <a:pt x="20590" y="18869"/>
                    <a:pt x="20357" y="19456"/>
                  </a:cubicBezTo>
                  <a:cubicBezTo>
                    <a:pt x="20125" y="20043"/>
                    <a:pt x="19970" y="20379"/>
                    <a:pt x="19815" y="20630"/>
                  </a:cubicBezTo>
                  <a:cubicBezTo>
                    <a:pt x="19660" y="20882"/>
                    <a:pt x="19505" y="21049"/>
                    <a:pt x="19091" y="21150"/>
                  </a:cubicBezTo>
                  <a:cubicBezTo>
                    <a:pt x="18678" y="21251"/>
                    <a:pt x="18006" y="21284"/>
                    <a:pt x="16818" y="21267"/>
                  </a:cubicBezTo>
                  <a:cubicBezTo>
                    <a:pt x="15629" y="21251"/>
                    <a:pt x="13924" y="21184"/>
                    <a:pt x="12012" y="21150"/>
                  </a:cubicBezTo>
                  <a:cubicBezTo>
                    <a:pt x="10100" y="21116"/>
                    <a:pt x="7981" y="21116"/>
                    <a:pt x="6121" y="21184"/>
                  </a:cubicBezTo>
                  <a:cubicBezTo>
                    <a:pt x="4261" y="21251"/>
                    <a:pt x="2659" y="21385"/>
                    <a:pt x="1625" y="21469"/>
                  </a:cubicBezTo>
                  <a:cubicBezTo>
                    <a:pt x="592" y="21552"/>
                    <a:pt x="127" y="21586"/>
                    <a:pt x="23" y="21552"/>
                  </a:cubicBezTo>
                  <a:cubicBezTo>
                    <a:pt x="-80" y="21519"/>
                    <a:pt x="178" y="21418"/>
                    <a:pt x="437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273831" y="2730863"/>
              <a:ext cx="862328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63" fill="norm" stroke="1" extrusionOk="0">
                  <a:moveTo>
                    <a:pt x="602" y="7063"/>
                  </a:moveTo>
                  <a:cubicBezTo>
                    <a:pt x="2239" y="8663"/>
                    <a:pt x="3876" y="10263"/>
                    <a:pt x="5751" y="10663"/>
                  </a:cubicBezTo>
                  <a:cubicBezTo>
                    <a:pt x="7626" y="11063"/>
                    <a:pt x="9738" y="10263"/>
                    <a:pt x="11666" y="9063"/>
                  </a:cubicBezTo>
                  <a:cubicBezTo>
                    <a:pt x="13593" y="7863"/>
                    <a:pt x="15336" y="6263"/>
                    <a:pt x="16471" y="5063"/>
                  </a:cubicBezTo>
                  <a:cubicBezTo>
                    <a:pt x="17607" y="3863"/>
                    <a:pt x="18135" y="3063"/>
                    <a:pt x="18531" y="2263"/>
                  </a:cubicBezTo>
                  <a:cubicBezTo>
                    <a:pt x="18927" y="1463"/>
                    <a:pt x="19191" y="663"/>
                    <a:pt x="19112" y="263"/>
                  </a:cubicBezTo>
                  <a:cubicBezTo>
                    <a:pt x="19033" y="-137"/>
                    <a:pt x="18610" y="-137"/>
                    <a:pt x="17528" y="663"/>
                  </a:cubicBezTo>
                  <a:cubicBezTo>
                    <a:pt x="16445" y="1463"/>
                    <a:pt x="14702" y="3063"/>
                    <a:pt x="12775" y="4263"/>
                  </a:cubicBezTo>
                  <a:cubicBezTo>
                    <a:pt x="10847" y="5463"/>
                    <a:pt x="8735" y="6263"/>
                    <a:pt x="6913" y="7863"/>
                  </a:cubicBezTo>
                  <a:cubicBezTo>
                    <a:pt x="5091" y="9463"/>
                    <a:pt x="3559" y="11863"/>
                    <a:pt x="2635" y="13463"/>
                  </a:cubicBezTo>
                  <a:cubicBezTo>
                    <a:pt x="1711" y="15063"/>
                    <a:pt x="1394" y="15863"/>
                    <a:pt x="998" y="17063"/>
                  </a:cubicBezTo>
                  <a:cubicBezTo>
                    <a:pt x="602" y="18263"/>
                    <a:pt x="126" y="19863"/>
                    <a:pt x="21" y="20663"/>
                  </a:cubicBezTo>
                  <a:cubicBezTo>
                    <a:pt x="-85" y="21463"/>
                    <a:pt x="179" y="21463"/>
                    <a:pt x="1447" y="21463"/>
                  </a:cubicBezTo>
                  <a:cubicBezTo>
                    <a:pt x="2714" y="21463"/>
                    <a:pt x="4985" y="21463"/>
                    <a:pt x="7071" y="21063"/>
                  </a:cubicBezTo>
                  <a:cubicBezTo>
                    <a:pt x="9157" y="20663"/>
                    <a:pt x="11058" y="19863"/>
                    <a:pt x="12907" y="19463"/>
                  </a:cubicBezTo>
                  <a:cubicBezTo>
                    <a:pt x="14755" y="19063"/>
                    <a:pt x="16551" y="19063"/>
                    <a:pt x="17607" y="18663"/>
                  </a:cubicBezTo>
                  <a:cubicBezTo>
                    <a:pt x="18663" y="18263"/>
                    <a:pt x="18980" y="17463"/>
                    <a:pt x="19350" y="16263"/>
                  </a:cubicBezTo>
                  <a:cubicBezTo>
                    <a:pt x="19719" y="15063"/>
                    <a:pt x="20142" y="13463"/>
                    <a:pt x="20221" y="12263"/>
                  </a:cubicBezTo>
                  <a:cubicBezTo>
                    <a:pt x="20300" y="11063"/>
                    <a:pt x="20036" y="10263"/>
                    <a:pt x="19033" y="9463"/>
                  </a:cubicBezTo>
                  <a:cubicBezTo>
                    <a:pt x="18029" y="8663"/>
                    <a:pt x="16287" y="7863"/>
                    <a:pt x="14834" y="7463"/>
                  </a:cubicBezTo>
                  <a:cubicBezTo>
                    <a:pt x="13382" y="7063"/>
                    <a:pt x="12220" y="7063"/>
                    <a:pt x="11507" y="7463"/>
                  </a:cubicBezTo>
                  <a:cubicBezTo>
                    <a:pt x="10794" y="7863"/>
                    <a:pt x="10530" y="8663"/>
                    <a:pt x="10557" y="9063"/>
                  </a:cubicBezTo>
                  <a:cubicBezTo>
                    <a:pt x="10583" y="9463"/>
                    <a:pt x="10900" y="9463"/>
                    <a:pt x="11930" y="8663"/>
                  </a:cubicBezTo>
                  <a:cubicBezTo>
                    <a:pt x="12959" y="7863"/>
                    <a:pt x="14702" y="6263"/>
                    <a:pt x="16419" y="5463"/>
                  </a:cubicBezTo>
                  <a:cubicBezTo>
                    <a:pt x="18135" y="4663"/>
                    <a:pt x="19825" y="4663"/>
                    <a:pt x="21515" y="4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1199658" y="2724150"/>
              <a:ext cx="241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5508"/>
                    <a:pt x="12126" y="9415"/>
                    <a:pt x="15726" y="5815"/>
                  </a:cubicBezTo>
                  <a:cubicBezTo>
                    <a:pt x="19326" y="2215"/>
                    <a:pt x="2046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1396508" y="2683933"/>
              <a:ext cx="6544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0" y="1350"/>
                  </a:moveTo>
                  <a:cubicBezTo>
                    <a:pt x="3375" y="675"/>
                    <a:pt x="6750" y="0"/>
                    <a:pt x="10125" y="0"/>
                  </a:cubicBezTo>
                  <a:cubicBezTo>
                    <a:pt x="13500" y="0"/>
                    <a:pt x="16875" y="675"/>
                    <a:pt x="18900" y="2025"/>
                  </a:cubicBezTo>
                  <a:cubicBezTo>
                    <a:pt x="20925" y="3375"/>
                    <a:pt x="21600" y="5400"/>
                    <a:pt x="19912" y="8775"/>
                  </a:cubicBezTo>
                  <a:cubicBezTo>
                    <a:pt x="18225" y="12150"/>
                    <a:pt x="14175" y="16875"/>
                    <a:pt x="10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627489" y="2636987"/>
              <a:ext cx="92870" cy="24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48" fill="norm" stroke="1" extrusionOk="0">
                  <a:moveTo>
                    <a:pt x="21060" y="2617"/>
                  </a:moveTo>
                  <a:cubicBezTo>
                    <a:pt x="20580" y="1694"/>
                    <a:pt x="20100" y="771"/>
                    <a:pt x="18660" y="310"/>
                  </a:cubicBezTo>
                  <a:cubicBezTo>
                    <a:pt x="17220" y="-152"/>
                    <a:pt x="14820" y="-152"/>
                    <a:pt x="11460" y="679"/>
                  </a:cubicBezTo>
                  <a:cubicBezTo>
                    <a:pt x="8100" y="1510"/>
                    <a:pt x="3780" y="3171"/>
                    <a:pt x="1620" y="4463"/>
                  </a:cubicBezTo>
                  <a:cubicBezTo>
                    <a:pt x="-540" y="5756"/>
                    <a:pt x="-540" y="6679"/>
                    <a:pt x="1620" y="7694"/>
                  </a:cubicBezTo>
                  <a:cubicBezTo>
                    <a:pt x="3780" y="8710"/>
                    <a:pt x="8100" y="9817"/>
                    <a:pt x="11700" y="11294"/>
                  </a:cubicBezTo>
                  <a:cubicBezTo>
                    <a:pt x="15300" y="12771"/>
                    <a:pt x="18180" y="14617"/>
                    <a:pt x="18180" y="16371"/>
                  </a:cubicBezTo>
                  <a:cubicBezTo>
                    <a:pt x="18180" y="18125"/>
                    <a:pt x="15300" y="19786"/>
                    <a:pt x="12420" y="20617"/>
                  </a:cubicBezTo>
                  <a:cubicBezTo>
                    <a:pt x="9540" y="21448"/>
                    <a:pt x="6660" y="21448"/>
                    <a:pt x="378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1694958" y="26543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1803405" y="2673350"/>
              <a:ext cx="102188" cy="17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126" fill="norm" stroke="1" extrusionOk="0">
                  <a:moveTo>
                    <a:pt x="16418" y="0"/>
                  </a:moveTo>
                  <a:cubicBezTo>
                    <a:pt x="13453" y="0"/>
                    <a:pt x="10489" y="0"/>
                    <a:pt x="7312" y="2571"/>
                  </a:cubicBezTo>
                  <a:cubicBezTo>
                    <a:pt x="4136" y="5143"/>
                    <a:pt x="748" y="10286"/>
                    <a:pt x="112" y="14014"/>
                  </a:cubicBezTo>
                  <a:cubicBezTo>
                    <a:pt x="-523" y="17743"/>
                    <a:pt x="1595" y="20057"/>
                    <a:pt x="4983" y="20829"/>
                  </a:cubicBezTo>
                  <a:cubicBezTo>
                    <a:pt x="8371" y="21600"/>
                    <a:pt x="13030" y="20829"/>
                    <a:pt x="16206" y="19029"/>
                  </a:cubicBezTo>
                  <a:cubicBezTo>
                    <a:pt x="19383" y="17229"/>
                    <a:pt x="21077" y="14400"/>
                    <a:pt x="20230" y="11314"/>
                  </a:cubicBezTo>
                  <a:cubicBezTo>
                    <a:pt x="19383" y="8229"/>
                    <a:pt x="15995" y="4886"/>
                    <a:pt x="12606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961658" y="2495550"/>
              <a:ext cx="156634" cy="19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7005" y="0"/>
                  </a:moveTo>
                  <a:cubicBezTo>
                    <a:pt x="5546" y="6104"/>
                    <a:pt x="4086" y="12209"/>
                    <a:pt x="3357" y="16083"/>
                  </a:cubicBezTo>
                  <a:cubicBezTo>
                    <a:pt x="2627" y="19957"/>
                    <a:pt x="2627" y="21600"/>
                    <a:pt x="2481" y="21483"/>
                  </a:cubicBezTo>
                  <a:cubicBezTo>
                    <a:pt x="2335" y="21365"/>
                    <a:pt x="2043" y="19487"/>
                    <a:pt x="1459" y="17257"/>
                  </a:cubicBezTo>
                  <a:cubicBezTo>
                    <a:pt x="876" y="15026"/>
                    <a:pt x="0" y="12443"/>
                    <a:pt x="0" y="10683"/>
                  </a:cubicBezTo>
                  <a:cubicBezTo>
                    <a:pt x="0" y="8922"/>
                    <a:pt x="876" y="7983"/>
                    <a:pt x="2773" y="6809"/>
                  </a:cubicBezTo>
                  <a:cubicBezTo>
                    <a:pt x="4670" y="5635"/>
                    <a:pt x="7589" y="4226"/>
                    <a:pt x="9778" y="3287"/>
                  </a:cubicBezTo>
                  <a:cubicBezTo>
                    <a:pt x="11968" y="2348"/>
                    <a:pt x="13427" y="1878"/>
                    <a:pt x="14157" y="2230"/>
                  </a:cubicBezTo>
                  <a:cubicBezTo>
                    <a:pt x="14886" y="2583"/>
                    <a:pt x="14886" y="3757"/>
                    <a:pt x="14886" y="4930"/>
                  </a:cubicBezTo>
                  <a:cubicBezTo>
                    <a:pt x="14886" y="6104"/>
                    <a:pt x="14886" y="7278"/>
                    <a:pt x="14886" y="8452"/>
                  </a:cubicBezTo>
                  <a:cubicBezTo>
                    <a:pt x="14886" y="9626"/>
                    <a:pt x="14886" y="10800"/>
                    <a:pt x="15908" y="10800"/>
                  </a:cubicBezTo>
                  <a:cubicBezTo>
                    <a:pt x="16930" y="10800"/>
                    <a:pt x="18973" y="9626"/>
                    <a:pt x="20141" y="9743"/>
                  </a:cubicBezTo>
                  <a:cubicBezTo>
                    <a:pt x="21308" y="9861"/>
                    <a:pt x="21600" y="11270"/>
                    <a:pt x="21600" y="13265"/>
                  </a:cubicBezTo>
                  <a:cubicBezTo>
                    <a:pt x="21600" y="15261"/>
                    <a:pt x="21308" y="17843"/>
                    <a:pt x="21016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183290" y="1682750"/>
              <a:ext cx="410069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189" y="21600"/>
                  </a:moveTo>
                  <a:cubicBezTo>
                    <a:pt x="525" y="20945"/>
                    <a:pt x="-140" y="20291"/>
                    <a:pt x="26" y="19309"/>
                  </a:cubicBezTo>
                  <a:cubicBezTo>
                    <a:pt x="192" y="18327"/>
                    <a:pt x="1189" y="17018"/>
                    <a:pt x="3571" y="14727"/>
                  </a:cubicBezTo>
                  <a:cubicBezTo>
                    <a:pt x="5952" y="12436"/>
                    <a:pt x="9718" y="9164"/>
                    <a:pt x="12931" y="6545"/>
                  </a:cubicBezTo>
                  <a:cubicBezTo>
                    <a:pt x="16143" y="3927"/>
                    <a:pt x="18802" y="1964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491758" y="1676400"/>
              <a:ext cx="11073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0" y="0"/>
                  </a:moveTo>
                  <a:cubicBezTo>
                    <a:pt x="2000" y="600"/>
                    <a:pt x="4000" y="1200"/>
                    <a:pt x="7600" y="2250"/>
                  </a:cubicBezTo>
                  <a:cubicBezTo>
                    <a:pt x="11200" y="3300"/>
                    <a:pt x="16400" y="4800"/>
                    <a:pt x="19000" y="6450"/>
                  </a:cubicBezTo>
                  <a:cubicBezTo>
                    <a:pt x="21600" y="8100"/>
                    <a:pt x="21600" y="9900"/>
                    <a:pt x="18800" y="12450"/>
                  </a:cubicBezTo>
                  <a:cubicBezTo>
                    <a:pt x="16000" y="15000"/>
                    <a:pt x="10400" y="18300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669558" y="1601646"/>
              <a:ext cx="188529" cy="20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51" fill="norm" stroke="1" extrusionOk="0">
                  <a:moveTo>
                    <a:pt x="0" y="3778"/>
                  </a:moveTo>
                  <a:cubicBezTo>
                    <a:pt x="5459" y="2469"/>
                    <a:pt x="10919" y="1160"/>
                    <a:pt x="14360" y="506"/>
                  </a:cubicBezTo>
                  <a:cubicBezTo>
                    <a:pt x="17802" y="-149"/>
                    <a:pt x="19226" y="-149"/>
                    <a:pt x="20176" y="396"/>
                  </a:cubicBezTo>
                  <a:cubicBezTo>
                    <a:pt x="21125" y="942"/>
                    <a:pt x="21600" y="2033"/>
                    <a:pt x="20532" y="5633"/>
                  </a:cubicBezTo>
                  <a:cubicBezTo>
                    <a:pt x="19464" y="9233"/>
                    <a:pt x="16853" y="15342"/>
                    <a:pt x="14242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1777508" y="1720850"/>
              <a:ext cx="101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8000"/>
                    <a:pt x="1800" y="14400"/>
                    <a:pt x="5400" y="10800"/>
                  </a:cubicBezTo>
                  <a:cubicBezTo>
                    <a:pt x="9000" y="7200"/>
                    <a:pt x="153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947857" y="1628956"/>
              <a:ext cx="78428" cy="21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8" h="21475" fill="norm" stroke="1" extrusionOk="0">
                  <a:moveTo>
                    <a:pt x="16481" y="303"/>
                  </a:moveTo>
                  <a:cubicBezTo>
                    <a:pt x="12161" y="89"/>
                    <a:pt x="7841" y="-125"/>
                    <a:pt x="4601" y="89"/>
                  </a:cubicBezTo>
                  <a:cubicBezTo>
                    <a:pt x="1361" y="303"/>
                    <a:pt x="-799" y="944"/>
                    <a:pt x="281" y="2655"/>
                  </a:cubicBezTo>
                  <a:cubicBezTo>
                    <a:pt x="1361" y="4366"/>
                    <a:pt x="5681" y="7146"/>
                    <a:pt x="10001" y="10140"/>
                  </a:cubicBezTo>
                  <a:cubicBezTo>
                    <a:pt x="14321" y="13134"/>
                    <a:pt x="18641" y="16342"/>
                    <a:pt x="19721" y="18267"/>
                  </a:cubicBezTo>
                  <a:cubicBezTo>
                    <a:pt x="20801" y="20192"/>
                    <a:pt x="18641" y="20833"/>
                    <a:pt x="16481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2006108" y="161289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2160625" y="1460499"/>
              <a:ext cx="1693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160"/>
                    <a:pt x="0" y="4320"/>
                    <a:pt x="0" y="7920"/>
                  </a:cubicBezTo>
                  <a:cubicBezTo>
                    <a:pt x="0" y="11520"/>
                    <a:pt x="10800" y="16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2152158" y="151130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800"/>
                    <a:pt x="2541" y="12000"/>
                    <a:pt x="6141" y="8400"/>
                  </a:cubicBezTo>
                  <a:cubicBezTo>
                    <a:pt x="9741" y="4800"/>
                    <a:pt x="156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2248320" y="1517649"/>
              <a:ext cx="9098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5680" y="0"/>
                  </a:moveTo>
                  <a:cubicBezTo>
                    <a:pt x="3716" y="3927"/>
                    <a:pt x="1753" y="7855"/>
                    <a:pt x="771" y="10964"/>
                  </a:cubicBezTo>
                  <a:cubicBezTo>
                    <a:pt x="-211" y="14073"/>
                    <a:pt x="-211" y="16364"/>
                    <a:pt x="525" y="16855"/>
                  </a:cubicBezTo>
                  <a:cubicBezTo>
                    <a:pt x="1262" y="17345"/>
                    <a:pt x="2734" y="16036"/>
                    <a:pt x="4453" y="14727"/>
                  </a:cubicBezTo>
                  <a:cubicBezTo>
                    <a:pt x="6171" y="13418"/>
                    <a:pt x="8134" y="12109"/>
                    <a:pt x="10344" y="11291"/>
                  </a:cubicBezTo>
                  <a:cubicBezTo>
                    <a:pt x="12553" y="10473"/>
                    <a:pt x="15007" y="10145"/>
                    <a:pt x="16971" y="10636"/>
                  </a:cubicBezTo>
                  <a:cubicBezTo>
                    <a:pt x="18934" y="11127"/>
                    <a:pt x="20407" y="12436"/>
                    <a:pt x="20898" y="14400"/>
                  </a:cubicBezTo>
                  <a:cubicBezTo>
                    <a:pt x="21389" y="16364"/>
                    <a:pt x="20898" y="18982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091708" y="3175000"/>
              <a:ext cx="387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85" y="4926"/>
                    <a:pt x="8970" y="9853"/>
                    <a:pt x="12570" y="13453"/>
                  </a:cubicBezTo>
                  <a:cubicBezTo>
                    <a:pt x="16170" y="17053"/>
                    <a:pt x="18885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401148" y="3182294"/>
              <a:ext cx="103971" cy="20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500" fill="norm" stroke="1" extrusionOk="0">
                  <a:moveTo>
                    <a:pt x="12797" y="3275"/>
                  </a:moveTo>
                  <a:cubicBezTo>
                    <a:pt x="10720" y="2825"/>
                    <a:pt x="8643" y="2375"/>
                    <a:pt x="6151" y="1700"/>
                  </a:cubicBezTo>
                  <a:cubicBezTo>
                    <a:pt x="3659" y="1025"/>
                    <a:pt x="751" y="125"/>
                    <a:pt x="128" y="12"/>
                  </a:cubicBezTo>
                  <a:cubicBezTo>
                    <a:pt x="-495" y="-100"/>
                    <a:pt x="1167" y="575"/>
                    <a:pt x="4905" y="2037"/>
                  </a:cubicBezTo>
                  <a:cubicBezTo>
                    <a:pt x="8643" y="3500"/>
                    <a:pt x="14459" y="5750"/>
                    <a:pt x="17574" y="8000"/>
                  </a:cubicBezTo>
                  <a:cubicBezTo>
                    <a:pt x="20690" y="10250"/>
                    <a:pt x="21105" y="12500"/>
                    <a:pt x="19443" y="14750"/>
                  </a:cubicBezTo>
                  <a:cubicBezTo>
                    <a:pt x="17782" y="17000"/>
                    <a:pt x="14043" y="19250"/>
                    <a:pt x="10305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606058" y="3256087"/>
              <a:ext cx="190501" cy="12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4421"/>
                  </a:moveTo>
                  <a:cubicBezTo>
                    <a:pt x="720" y="3028"/>
                    <a:pt x="1440" y="1634"/>
                    <a:pt x="2760" y="763"/>
                  </a:cubicBezTo>
                  <a:cubicBezTo>
                    <a:pt x="4080" y="-108"/>
                    <a:pt x="6000" y="-456"/>
                    <a:pt x="7440" y="938"/>
                  </a:cubicBezTo>
                  <a:cubicBezTo>
                    <a:pt x="8880" y="2331"/>
                    <a:pt x="9840" y="5467"/>
                    <a:pt x="9480" y="8254"/>
                  </a:cubicBezTo>
                  <a:cubicBezTo>
                    <a:pt x="9120" y="11041"/>
                    <a:pt x="7440" y="13479"/>
                    <a:pt x="6240" y="15570"/>
                  </a:cubicBezTo>
                  <a:cubicBezTo>
                    <a:pt x="5040" y="17660"/>
                    <a:pt x="4320" y="19402"/>
                    <a:pt x="4800" y="20273"/>
                  </a:cubicBezTo>
                  <a:cubicBezTo>
                    <a:pt x="5280" y="21144"/>
                    <a:pt x="6960" y="21144"/>
                    <a:pt x="9960" y="20621"/>
                  </a:cubicBezTo>
                  <a:cubicBezTo>
                    <a:pt x="12960" y="20099"/>
                    <a:pt x="17280" y="19054"/>
                    <a:pt x="21600" y="1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745758" y="3279684"/>
              <a:ext cx="101601" cy="14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21600" y="5255"/>
                  </a:moveTo>
                  <a:cubicBezTo>
                    <a:pt x="19800" y="4302"/>
                    <a:pt x="18000" y="3349"/>
                    <a:pt x="15525" y="2237"/>
                  </a:cubicBezTo>
                  <a:cubicBezTo>
                    <a:pt x="13050" y="1126"/>
                    <a:pt x="9900" y="-145"/>
                    <a:pt x="8325" y="14"/>
                  </a:cubicBezTo>
                  <a:cubicBezTo>
                    <a:pt x="6750" y="173"/>
                    <a:pt x="6750" y="1761"/>
                    <a:pt x="8775" y="4143"/>
                  </a:cubicBezTo>
                  <a:cubicBezTo>
                    <a:pt x="10800" y="6526"/>
                    <a:pt x="14850" y="9702"/>
                    <a:pt x="17325" y="12084"/>
                  </a:cubicBezTo>
                  <a:cubicBezTo>
                    <a:pt x="19800" y="14467"/>
                    <a:pt x="20700" y="16055"/>
                    <a:pt x="20475" y="17484"/>
                  </a:cubicBezTo>
                  <a:cubicBezTo>
                    <a:pt x="20250" y="18914"/>
                    <a:pt x="18900" y="20184"/>
                    <a:pt x="17100" y="20820"/>
                  </a:cubicBezTo>
                  <a:cubicBezTo>
                    <a:pt x="15300" y="21455"/>
                    <a:pt x="13050" y="21455"/>
                    <a:pt x="10125" y="18914"/>
                  </a:cubicBezTo>
                  <a:cubicBezTo>
                    <a:pt x="7200" y="16373"/>
                    <a:pt x="3600" y="11290"/>
                    <a:pt x="0" y="6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777508" y="322580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8900"/>
                    <a:pt x="5959" y="16200"/>
                    <a:pt x="9559" y="12600"/>
                  </a:cubicBezTo>
                  <a:cubicBezTo>
                    <a:pt x="13159" y="9000"/>
                    <a:pt x="17379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957425" y="3155950"/>
              <a:ext cx="16298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977" y="0"/>
                  </a:moveTo>
                  <a:cubicBezTo>
                    <a:pt x="7574" y="2160"/>
                    <a:pt x="6171" y="4320"/>
                    <a:pt x="5470" y="6600"/>
                  </a:cubicBezTo>
                  <a:cubicBezTo>
                    <a:pt x="4769" y="8880"/>
                    <a:pt x="4769" y="11280"/>
                    <a:pt x="4769" y="13080"/>
                  </a:cubicBezTo>
                  <a:cubicBezTo>
                    <a:pt x="4769" y="14880"/>
                    <a:pt x="4769" y="16080"/>
                    <a:pt x="4348" y="16200"/>
                  </a:cubicBezTo>
                  <a:cubicBezTo>
                    <a:pt x="3927" y="16320"/>
                    <a:pt x="3086" y="15360"/>
                    <a:pt x="2104" y="14520"/>
                  </a:cubicBezTo>
                  <a:cubicBezTo>
                    <a:pt x="1122" y="13680"/>
                    <a:pt x="0" y="12960"/>
                    <a:pt x="0" y="12000"/>
                  </a:cubicBezTo>
                  <a:cubicBezTo>
                    <a:pt x="0" y="11040"/>
                    <a:pt x="1122" y="9840"/>
                    <a:pt x="3086" y="8880"/>
                  </a:cubicBezTo>
                  <a:cubicBezTo>
                    <a:pt x="5049" y="7920"/>
                    <a:pt x="7855" y="7200"/>
                    <a:pt x="10519" y="6120"/>
                  </a:cubicBezTo>
                  <a:cubicBezTo>
                    <a:pt x="13184" y="5040"/>
                    <a:pt x="15709" y="3600"/>
                    <a:pt x="16831" y="3480"/>
                  </a:cubicBezTo>
                  <a:cubicBezTo>
                    <a:pt x="17953" y="3360"/>
                    <a:pt x="17673" y="4560"/>
                    <a:pt x="17112" y="6120"/>
                  </a:cubicBezTo>
                  <a:cubicBezTo>
                    <a:pt x="16551" y="7680"/>
                    <a:pt x="15709" y="9600"/>
                    <a:pt x="15990" y="10920"/>
                  </a:cubicBezTo>
                  <a:cubicBezTo>
                    <a:pt x="16270" y="12240"/>
                    <a:pt x="17673" y="12960"/>
                    <a:pt x="18795" y="14640"/>
                  </a:cubicBezTo>
                  <a:cubicBezTo>
                    <a:pt x="19917" y="16320"/>
                    <a:pt x="20758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742458" y="673100"/>
              <a:ext cx="69851" cy="114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1392"/>
                    <a:pt x="1309" y="2785"/>
                    <a:pt x="2291" y="3938"/>
                  </a:cubicBezTo>
                  <a:cubicBezTo>
                    <a:pt x="3273" y="5092"/>
                    <a:pt x="4582" y="6007"/>
                    <a:pt x="5891" y="6922"/>
                  </a:cubicBezTo>
                  <a:cubicBezTo>
                    <a:pt x="7200" y="7836"/>
                    <a:pt x="8509" y="8751"/>
                    <a:pt x="9491" y="9825"/>
                  </a:cubicBezTo>
                  <a:cubicBezTo>
                    <a:pt x="10473" y="10899"/>
                    <a:pt x="11127" y="12133"/>
                    <a:pt x="11782" y="13386"/>
                  </a:cubicBezTo>
                  <a:cubicBezTo>
                    <a:pt x="12436" y="14639"/>
                    <a:pt x="13091" y="15912"/>
                    <a:pt x="14073" y="17085"/>
                  </a:cubicBezTo>
                  <a:cubicBezTo>
                    <a:pt x="15055" y="18259"/>
                    <a:pt x="16364" y="19333"/>
                    <a:pt x="17673" y="20069"/>
                  </a:cubicBezTo>
                  <a:cubicBezTo>
                    <a:pt x="18982" y="20804"/>
                    <a:pt x="20291" y="212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544477" y="641713"/>
              <a:ext cx="470034" cy="5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91" fill="norm" stroke="1" extrusionOk="0">
                  <a:moveTo>
                    <a:pt x="342" y="18746"/>
                  </a:moveTo>
                  <a:cubicBezTo>
                    <a:pt x="1311" y="17846"/>
                    <a:pt x="2280" y="16946"/>
                    <a:pt x="4168" y="15596"/>
                  </a:cubicBezTo>
                  <a:cubicBezTo>
                    <a:pt x="6057" y="14246"/>
                    <a:pt x="8866" y="12446"/>
                    <a:pt x="11724" y="10196"/>
                  </a:cubicBezTo>
                  <a:cubicBezTo>
                    <a:pt x="14581" y="7946"/>
                    <a:pt x="17487" y="5246"/>
                    <a:pt x="19230" y="3446"/>
                  </a:cubicBezTo>
                  <a:cubicBezTo>
                    <a:pt x="20974" y="1646"/>
                    <a:pt x="21555" y="746"/>
                    <a:pt x="21507" y="296"/>
                  </a:cubicBezTo>
                  <a:cubicBezTo>
                    <a:pt x="21458" y="-154"/>
                    <a:pt x="20780" y="-154"/>
                    <a:pt x="19133" y="746"/>
                  </a:cubicBezTo>
                  <a:cubicBezTo>
                    <a:pt x="17487" y="1646"/>
                    <a:pt x="14872" y="3446"/>
                    <a:pt x="12111" y="5246"/>
                  </a:cubicBezTo>
                  <a:cubicBezTo>
                    <a:pt x="9351" y="7046"/>
                    <a:pt x="6445" y="8846"/>
                    <a:pt x="4556" y="10646"/>
                  </a:cubicBezTo>
                  <a:cubicBezTo>
                    <a:pt x="2667" y="12446"/>
                    <a:pt x="1795" y="14246"/>
                    <a:pt x="1117" y="16046"/>
                  </a:cubicBezTo>
                  <a:cubicBezTo>
                    <a:pt x="439" y="17846"/>
                    <a:pt x="-45" y="19646"/>
                    <a:pt x="3" y="20546"/>
                  </a:cubicBezTo>
                  <a:cubicBezTo>
                    <a:pt x="52" y="21446"/>
                    <a:pt x="633" y="21446"/>
                    <a:pt x="2667" y="20996"/>
                  </a:cubicBezTo>
                  <a:cubicBezTo>
                    <a:pt x="4701" y="20546"/>
                    <a:pt x="8188" y="19646"/>
                    <a:pt x="11336" y="18296"/>
                  </a:cubicBezTo>
                  <a:cubicBezTo>
                    <a:pt x="14484" y="16946"/>
                    <a:pt x="17293" y="15146"/>
                    <a:pt x="20102" y="13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746691" y="3149599"/>
              <a:ext cx="40218" cy="11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477"/>
                  </a:moveTo>
                  <a:cubicBezTo>
                    <a:pt x="2274" y="239"/>
                    <a:pt x="0" y="0"/>
                    <a:pt x="0" y="0"/>
                  </a:cubicBezTo>
                  <a:cubicBezTo>
                    <a:pt x="0" y="0"/>
                    <a:pt x="2274" y="239"/>
                    <a:pt x="4547" y="1094"/>
                  </a:cubicBezTo>
                  <a:cubicBezTo>
                    <a:pt x="6821" y="1949"/>
                    <a:pt x="9095" y="3421"/>
                    <a:pt x="10232" y="5012"/>
                  </a:cubicBezTo>
                  <a:cubicBezTo>
                    <a:pt x="11368" y="6603"/>
                    <a:pt x="11368" y="8314"/>
                    <a:pt x="13074" y="9905"/>
                  </a:cubicBezTo>
                  <a:cubicBezTo>
                    <a:pt x="14779" y="11496"/>
                    <a:pt x="18189" y="12968"/>
                    <a:pt x="19895" y="14420"/>
                  </a:cubicBezTo>
                  <a:cubicBezTo>
                    <a:pt x="21600" y="15872"/>
                    <a:pt x="21600" y="17304"/>
                    <a:pt x="21032" y="18438"/>
                  </a:cubicBezTo>
                  <a:cubicBezTo>
                    <a:pt x="20463" y="19571"/>
                    <a:pt x="19326" y="20407"/>
                    <a:pt x="19326" y="20884"/>
                  </a:cubicBezTo>
                  <a:cubicBezTo>
                    <a:pt x="19326" y="21361"/>
                    <a:pt x="20463" y="214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542345" y="4286249"/>
              <a:ext cx="598908" cy="2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25" fill="norm" stroke="1" extrusionOk="0">
                  <a:moveTo>
                    <a:pt x="3072" y="13886"/>
                  </a:moveTo>
                  <a:cubicBezTo>
                    <a:pt x="2239" y="10800"/>
                    <a:pt x="1405" y="7714"/>
                    <a:pt x="837" y="8486"/>
                  </a:cubicBezTo>
                  <a:cubicBezTo>
                    <a:pt x="268" y="9257"/>
                    <a:pt x="-35" y="13886"/>
                    <a:pt x="3" y="16971"/>
                  </a:cubicBezTo>
                  <a:cubicBezTo>
                    <a:pt x="41" y="20057"/>
                    <a:pt x="420" y="21600"/>
                    <a:pt x="1784" y="20829"/>
                  </a:cubicBezTo>
                  <a:cubicBezTo>
                    <a:pt x="3148" y="20057"/>
                    <a:pt x="5498" y="16971"/>
                    <a:pt x="7923" y="13886"/>
                  </a:cubicBezTo>
                  <a:cubicBezTo>
                    <a:pt x="10348" y="10800"/>
                    <a:pt x="12849" y="7714"/>
                    <a:pt x="14858" y="6171"/>
                  </a:cubicBezTo>
                  <a:cubicBezTo>
                    <a:pt x="16866" y="4629"/>
                    <a:pt x="18382" y="4629"/>
                    <a:pt x="19481" y="3857"/>
                  </a:cubicBezTo>
                  <a:cubicBezTo>
                    <a:pt x="20580" y="3086"/>
                    <a:pt x="21262" y="1543"/>
                    <a:pt x="21413" y="771"/>
                  </a:cubicBezTo>
                  <a:cubicBezTo>
                    <a:pt x="21565" y="0"/>
                    <a:pt x="21186" y="0"/>
                    <a:pt x="19632" y="0"/>
                  </a:cubicBezTo>
                  <a:cubicBezTo>
                    <a:pt x="18079" y="0"/>
                    <a:pt x="15350" y="0"/>
                    <a:pt x="12963" y="1543"/>
                  </a:cubicBezTo>
                  <a:cubicBezTo>
                    <a:pt x="10576" y="3086"/>
                    <a:pt x="8529" y="6171"/>
                    <a:pt x="6559" y="9257"/>
                  </a:cubicBezTo>
                  <a:cubicBezTo>
                    <a:pt x="4588" y="12343"/>
                    <a:pt x="2693" y="15429"/>
                    <a:pt x="2959" y="14657"/>
                  </a:cubicBezTo>
                  <a:cubicBezTo>
                    <a:pt x="3224" y="13886"/>
                    <a:pt x="5649" y="9257"/>
                    <a:pt x="8226" y="6171"/>
                  </a:cubicBezTo>
                  <a:cubicBezTo>
                    <a:pt x="10803" y="3086"/>
                    <a:pt x="13531" y="1543"/>
                    <a:pt x="15274" y="1543"/>
                  </a:cubicBezTo>
                  <a:cubicBezTo>
                    <a:pt x="17018" y="1543"/>
                    <a:pt x="17776" y="3086"/>
                    <a:pt x="18533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1317339" y="4293882"/>
              <a:ext cx="129970" cy="1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82" fill="norm" stroke="1" extrusionOk="0">
                  <a:moveTo>
                    <a:pt x="1534" y="1942"/>
                  </a:moveTo>
                  <a:cubicBezTo>
                    <a:pt x="1882" y="5902"/>
                    <a:pt x="2231" y="9862"/>
                    <a:pt x="2057" y="12922"/>
                  </a:cubicBezTo>
                  <a:cubicBezTo>
                    <a:pt x="1882" y="15982"/>
                    <a:pt x="1186" y="18142"/>
                    <a:pt x="663" y="18322"/>
                  </a:cubicBezTo>
                  <a:cubicBezTo>
                    <a:pt x="140" y="18502"/>
                    <a:pt x="-208" y="16702"/>
                    <a:pt x="140" y="14002"/>
                  </a:cubicBezTo>
                  <a:cubicBezTo>
                    <a:pt x="489" y="11302"/>
                    <a:pt x="1534" y="7702"/>
                    <a:pt x="2579" y="5182"/>
                  </a:cubicBezTo>
                  <a:cubicBezTo>
                    <a:pt x="3624" y="2662"/>
                    <a:pt x="4669" y="1222"/>
                    <a:pt x="6063" y="502"/>
                  </a:cubicBezTo>
                  <a:cubicBezTo>
                    <a:pt x="7457" y="-218"/>
                    <a:pt x="9198" y="-218"/>
                    <a:pt x="10418" y="862"/>
                  </a:cubicBezTo>
                  <a:cubicBezTo>
                    <a:pt x="11637" y="1942"/>
                    <a:pt x="12334" y="4102"/>
                    <a:pt x="12508" y="6622"/>
                  </a:cubicBezTo>
                  <a:cubicBezTo>
                    <a:pt x="12682" y="9142"/>
                    <a:pt x="12334" y="12022"/>
                    <a:pt x="12160" y="12562"/>
                  </a:cubicBezTo>
                  <a:cubicBezTo>
                    <a:pt x="11986" y="13102"/>
                    <a:pt x="11986" y="11302"/>
                    <a:pt x="12508" y="9682"/>
                  </a:cubicBezTo>
                  <a:cubicBezTo>
                    <a:pt x="13031" y="8062"/>
                    <a:pt x="14076" y="6622"/>
                    <a:pt x="15469" y="5542"/>
                  </a:cubicBezTo>
                  <a:cubicBezTo>
                    <a:pt x="16863" y="4462"/>
                    <a:pt x="18605" y="3742"/>
                    <a:pt x="19650" y="5002"/>
                  </a:cubicBezTo>
                  <a:cubicBezTo>
                    <a:pt x="20695" y="6262"/>
                    <a:pt x="21044" y="9502"/>
                    <a:pt x="21218" y="12562"/>
                  </a:cubicBezTo>
                  <a:cubicBezTo>
                    <a:pt x="21392" y="15622"/>
                    <a:pt x="21392" y="18502"/>
                    <a:pt x="21392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1504458" y="433070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1522285" y="4279799"/>
              <a:ext cx="13924" cy="5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19978" fill="norm" stroke="1" extrusionOk="0">
                  <a:moveTo>
                    <a:pt x="11040" y="19978"/>
                  </a:moveTo>
                  <a:cubicBezTo>
                    <a:pt x="4868" y="11670"/>
                    <a:pt x="-1303" y="3363"/>
                    <a:pt x="240" y="870"/>
                  </a:cubicBezTo>
                  <a:cubicBezTo>
                    <a:pt x="1783" y="-1622"/>
                    <a:pt x="11040" y="1701"/>
                    <a:pt x="20297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1599708" y="4275150"/>
              <a:ext cx="97695" cy="11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960" fill="norm" stroke="1" extrusionOk="0">
                  <a:moveTo>
                    <a:pt x="1379" y="2059"/>
                  </a:moveTo>
                  <a:cubicBezTo>
                    <a:pt x="919" y="6379"/>
                    <a:pt x="460" y="10699"/>
                    <a:pt x="230" y="14234"/>
                  </a:cubicBezTo>
                  <a:cubicBezTo>
                    <a:pt x="0" y="17768"/>
                    <a:pt x="0" y="20518"/>
                    <a:pt x="0" y="20910"/>
                  </a:cubicBezTo>
                  <a:cubicBezTo>
                    <a:pt x="0" y="21303"/>
                    <a:pt x="0" y="19339"/>
                    <a:pt x="1609" y="16001"/>
                  </a:cubicBezTo>
                  <a:cubicBezTo>
                    <a:pt x="3217" y="12663"/>
                    <a:pt x="6434" y="7950"/>
                    <a:pt x="8962" y="5005"/>
                  </a:cubicBezTo>
                  <a:cubicBezTo>
                    <a:pt x="11489" y="2059"/>
                    <a:pt x="13328" y="881"/>
                    <a:pt x="15396" y="292"/>
                  </a:cubicBezTo>
                  <a:cubicBezTo>
                    <a:pt x="17464" y="-297"/>
                    <a:pt x="19762" y="-297"/>
                    <a:pt x="20681" y="3238"/>
                  </a:cubicBezTo>
                  <a:cubicBezTo>
                    <a:pt x="21600" y="6772"/>
                    <a:pt x="21140" y="13841"/>
                    <a:pt x="20681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1148858" y="565150"/>
              <a:ext cx="234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62" y="5400"/>
                    <a:pt x="2724" y="10800"/>
                    <a:pt x="3503" y="14580"/>
                  </a:cubicBezTo>
                  <a:cubicBezTo>
                    <a:pt x="4281" y="18360"/>
                    <a:pt x="4476" y="20520"/>
                    <a:pt x="4573" y="20700"/>
                  </a:cubicBezTo>
                  <a:cubicBezTo>
                    <a:pt x="4670" y="20880"/>
                    <a:pt x="4670" y="19080"/>
                    <a:pt x="4670" y="16020"/>
                  </a:cubicBezTo>
                  <a:cubicBezTo>
                    <a:pt x="4670" y="12960"/>
                    <a:pt x="4670" y="8640"/>
                    <a:pt x="4768" y="5580"/>
                  </a:cubicBezTo>
                  <a:cubicBezTo>
                    <a:pt x="4865" y="2520"/>
                    <a:pt x="5059" y="720"/>
                    <a:pt x="5546" y="360"/>
                  </a:cubicBezTo>
                  <a:cubicBezTo>
                    <a:pt x="6032" y="0"/>
                    <a:pt x="6811" y="1080"/>
                    <a:pt x="7395" y="3420"/>
                  </a:cubicBezTo>
                  <a:cubicBezTo>
                    <a:pt x="7978" y="5760"/>
                    <a:pt x="8368" y="9360"/>
                    <a:pt x="8854" y="12240"/>
                  </a:cubicBezTo>
                  <a:cubicBezTo>
                    <a:pt x="9341" y="15120"/>
                    <a:pt x="9924" y="17280"/>
                    <a:pt x="10216" y="17280"/>
                  </a:cubicBezTo>
                  <a:cubicBezTo>
                    <a:pt x="10508" y="17280"/>
                    <a:pt x="10508" y="15120"/>
                    <a:pt x="10605" y="12960"/>
                  </a:cubicBezTo>
                  <a:cubicBezTo>
                    <a:pt x="10703" y="10800"/>
                    <a:pt x="10897" y="8640"/>
                    <a:pt x="11481" y="6660"/>
                  </a:cubicBezTo>
                  <a:cubicBezTo>
                    <a:pt x="12065" y="4680"/>
                    <a:pt x="13038" y="2880"/>
                    <a:pt x="13914" y="2700"/>
                  </a:cubicBezTo>
                  <a:cubicBezTo>
                    <a:pt x="14789" y="2520"/>
                    <a:pt x="15568" y="3960"/>
                    <a:pt x="16443" y="6840"/>
                  </a:cubicBezTo>
                  <a:cubicBezTo>
                    <a:pt x="17319" y="9720"/>
                    <a:pt x="18292" y="14040"/>
                    <a:pt x="19168" y="16740"/>
                  </a:cubicBezTo>
                  <a:cubicBezTo>
                    <a:pt x="20043" y="19440"/>
                    <a:pt x="20822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1429170" y="553392"/>
              <a:ext cx="170539" cy="13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70" fill="norm" stroke="1" extrusionOk="0">
                  <a:moveTo>
                    <a:pt x="11885" y="4990"/>
                  </a:moveTo>
                  <a:cubicBezTo>
                    <a:pt x="10818" y="3961"/>
                    <a:pt x="9752" y="2933"/>
                    <a:pt x="8552" y="1904"/>
                  </a:cubicBezTo>
                  <a:cubicBezTo>
                    <a:pt x="7352" y="876"/>
                    <a:pt x="6018" y="-153"/>
                    <a:pt x="4952" y="18"/>
                  </a:cubicBezTo>
                  <a:cubicBezTo>
                    <a:pt x="3885" y="190"/>
                    <a:pt x="3085" y="1561"/>
                    <a:pt x="2285" y="4647"/>
                  </a:cubicBezTo>
                  <a:cubicBezTo>
                    <a:pt x="1485" y="7733"/>
                    <a:pt x="685" y="12533"/>
                    <a:pt x="285" y="15790"/>
                  </a:cubicBezTo>
                  <a:cubicBezTo>
                    <a:pt x="-115" y="19047"/>
                    <a:pt x="-115" y="20761"/>
                    <a:pt x="418" y="21104"/>
                  </a:cubicBezTo>
                  <a:cubicBezTo>
                    <a:pt x="952" y="21447"/>
                    <a:pt x="2018" y="20418"/>
                    <a:pt x="3352" y="18533"/>
                  </a:cubicBezTo>
                  <a:cubicBezTo>
                    <a:pt x="4685" y="16647"/>
                    <a:pt x="6285" y="13904"/>
                    <a:pt x="7618" y="12018"/>
                  </a:cubicBezTo>
                  <a:cubicBezTo>
                    <a:pt x="8952" y="10133"/>
                    <a:pt x="10018" y="9104"/>
                    <a:pt x="11085" y="9276"/>
                  </a:cubicBezTo>
                  <a:cubicBezTo>
                    <a:pt x="12152" y="9447"/>
                    <a:pt x="13218" y="10818"/>
                    <a:pt x="14285" y="12018"/>
                  </a:cubicBezTo>
                  <a:cubicBezTo>
                    <a:pt x="15352" y="13218"/>
                    <a:pt x="16418" y="14247"/>
                    <a:pt x="17485" y="14247"/>
                  </a:cubicBezTo>
                  <a:cubicBezTo>
                    <a:pt x="18552" y="14247"/>
                    <a:pt x="19618" y="13218"/>
                    <a:pt x="20285" y="12361"/>
                  </a:cubicBezTo>
                  <a:cubicBezTo>
                    <a:pt x="20952" y="11504"/>
                    <a:pt x="21218" y="10818"/>
                    <a:pt x="21485" y="10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1598485" y="563439"/>
              <a:ext cx="115524" cy="10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85" fill="norm" stroke="1" extrusionOk="0">
                  <a:moveTo>
                    <a:pt x="1405" y="6829"/>
                  </a:moveTo>
                  <a:cubicBezTo>
                    <a:pt x="619" y="3805"/>
                    <a:pt x="-166" y="781"/>
                    <a:pt x="30" y="133"/>
                  </a:cubicBezTo>
                  <a:cubicBezTo>
                    <a:pt x="227" y="-515"/>
                    <a:pt x="1405" y="1213"/>
                    <a:pt x="5136" y="5101"/>
                  </a:cubicBezTo>
                  <a:cubicBezTo>
                    <a:pt x="8867" y="8989"/>
                    <a:pt x="15150" y="15037"/>
                    <a:pt x="21434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1548908" y="522401"/>
              <a:ext cx="177801" cy="20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21600" y="1134"/>
                  </a:moveTo>
                  <a:cubicBezTo>
                    <a:pt x="20571" y="480"/>
                    <a:pt x="19543" y="-175"/>
                    <a:pt x="18386" y="43"/>
                  </a:cubicBezTo>
                  <a:cubicBezTo>
                    <a:pt x="17229" y="261"/>
                    <a:pt x="15943" y="1352"/>
                    <a:pt x="13371" y="4625"/>
                  </a:cubicBezTo>
                  <a:cubicBezTo>
                    <a:pt x="10800" y="7898"/>
                    <a:pt x="6943" y="13352"/>
                    <a:pt x="4500" y="16516"/>
                  </a:cubicBezTo>
                  <a:cubicBezTo>
                    <a:pt x="2057" y="19680"/>
                    <a:pt x="1029" y="20552"/>
                    <a:pt x="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691658" y="288674"/>
              <a:ext cx="190501" cy="14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6141"/>
                  </a:moveTo>
                  <a:cubicBezTo>
                    <a:pt x="240" y="3950"/>
                    <a:pt x="480" y="1758"/>
                    <a:pt x="1560" y="663"/>
                  </a:cubicBezTo>
                  <a:cubicBezTo>
                    <a:pt x="2640" y="-433"/>
                    <a:pt x="4560" y="-433"/>
                    <a:pt x="7680" y="2697"/>
                  </a:cubicBezTo>
                  <a:cubicBezTo>
                    <a:pt x="10800" y="5828"/>
                    <a:pt x="15120" y="12089"/>
                    <a:pt x="17640" y="15689"/>
                  </a:cubicBezTo>
                  <a:cubicBezTo>
                    <a:pt x="20160" y="19289"/>
                    <a:pt x="20880" y="20228"/>
                    <a:pt x="21600" y="211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755158" y="241300"/>
              <a:ext cx="127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57"/>
                    <a:pt x="14400" y="3114"/>
                    <a:pt x="10800" y="6714"/>
                  </a:cubicBezTo>
                  <a:cubicBezTo>
                    <a:pt x="7200" y="10314"/>
                    <a:pt x="3600" y="15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748808" y="5080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742458" y="0"/>
              <a:ext cx="1079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755158" y="4597399"/>
              <a:ext cx="16112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3927" y="4431"/>
                    <a:pt x="7855" y="8862"/>
                    <a:pt x="10519" y="11215"/>
                  </a:cubicBezTo>
                  <a:cubicBezTo>
                    <a:pt x="13184" y="13569"/>
                    <a:pt x="14587" y="13846"/>
                    <a:pt x="15849" y="13292"/>
                  </a:cubicBezTo>
                  <a:cubicBezTo>
                    <a:pt x="17112" y="12738"/>
                    <a:pt x="18234" y="11354"/>
                    <a:pt x="19075" y="9831"/>
                  </a:cubicBezTo>
                  <a:cubicBezTo>
                    <a:pt x="19917" y="8308"/>
                    <a:pt x="20478" y="6646"/>
                    <a:pt x="20899" y="5123"/>
                  </a:cubicBezTo>
                  <a:cubicBezTo>
                    <a:pt x="21319" y="3600"/>
                    <a:pt x="21600" y="2215"/>
                    <a:pt x="21039" y="1385"/>
                  </a:cubicBezTo>
                  <a:cubicBezTo>
                    <a:pt x="20478" y="554"/>
                    <a:pt x="19075" y="277"/>
                    <a:pt x="17953" y="969"/>
                  </a:cubicBezTo>
                  <a:cubicBezTo>
                    <a:pt x="16831" y="1662"/>
                    <a:pt x="15990" y="3323"/>
                    <a:pt x="13745" y="6923"/>
                  </a:cubicBezTo>
                  <a:cubicBezTo>
                    <a:pt x="11501" y="10523"/>
                    <a:pt x="7855" y="16062"/>
                    <a:pt x="420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755158" y="4972049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000"/>
                    <a:pt x="8229" y="6000"/>
                    <a:pt x="11829" y="9600"/>
                  </a:cubicBezTo>
                  <a:cubicBezTo>
                    <a:pt x="15429" y="13200"/>
                    <a:pt x="18514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774208" y="4981720"/>
              <a:ext cx="146051" cy="19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997"/>
                  </a:moveTo>
                  <a:cubicBezTo>
                    <a:pt x="20348" y="322"/>
                    <a:pt x="19096" y="-353"/>
                    <a:pt x="17061" y="209"/>
                  </a:cubicBezTo>
                  <a:cubicBezTo>
                    <a:pt x="15026" y="772"/>
                    <a:pt x="12209" y="2572"/>
                    <a:pt x="9235" y="6284"/>
                  </a:cubicBezTo>
                  <a:cubicBezTo>
                    <a:pt x="6261" y="9997"/>
                    <a:pt x="3130" y="15622"/>
                    <a:pt x="0" y="212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-1" y="1894141"/>
              <a:ext cx="183660" cy="110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64" fill="norm" stroke="1" extrusionOk="0">
                  <a:moveTo>
                    <a:pt x="21298" y="458"/>
                  </a:moveTo>
                  <a:cubicBezTo>
                    <a:pt x="20562" y="293"/>
                    <a:pt x="19825" y="129"/>
                    <a:pt x="18230" y="46"/>
                  </a:cubicBezTo>
                  <a:cubicBezTo>
                    <a:pt x="16634" y="-36"/>
                    <a:pt x="14180" y="-36"/>
                    <a:pt x="11603" y="273"/>
                  </a:cubicBezTo>
                  <a:cubicBezTo>
                    <a:pt x="9025" y="581"/>
                    <a:pt x="6325" y="1198"/>
                    <a:pt x="4607" y="1713"/>
                  </a:cubicBezTo>
                  <a:cubicBezTo>
                    <a:pt x="2889" y="2227"/>
                    <a:pt x="2153" y="2638"/>
                    <a:pt x="2398" y="3029"/>
                  </a:cubicBezTo>
                  <a:cubicBezTo>
                    <a:pt x="2643" y="3420"/>
                    <a:pt x="3871" y="3790"/>
                    <a:pt x="5712" y="4161"/>
                  </a:cubicBezTo>
                  <a:cubicBezTo>
                    <a:pt x="7553" y="4531"/>
                    <a:pt x="10007" y="4901"/>
                    <a:pt x="11603" y="5169"/>
                  </a:cubicBezTo>
                  <a:cubicBezTo>
                    <a:pt x="13198" y="5436"/>
                    <a:pt x="13934" y="5601"/>
                    <a:pt x="14180" y="5786"/>
                  </a:cubicBezTo>
                  <a:cubicBezTo>
                    <a:pt x="14425" y="5971"/>
                    <a:pt x="14180" y="6177"/>
                    <a:pt x="12953" y="6567"/>
                  </a:cubicBezTo>
                  <a:cubicBezTo>
                    <a:pt x="11725" y="6958"/>
                    <a:pt x="9516" y="7534"/>
                    <a:pt x="7921" y="7884"/>
                  </a:cubicBezTo>
                  <a:cubicBezTo>
                    <a:pt x="6325" y="8234"/>
                    <a:pt x="5343" y="8357"/>
                    <a:pt x="3871" y="8501"/>
                  </a:cubicBezTo>
                  <a:cubicBezTo>
                    <a:pt x="2398" y="8645"/>
                    <a:pt x="434" y="8810"/>
                    <a:pt x="66" y="8892"/>
                  </a:cubicBezTo>
                  <a:cubicBezTo>
                    <a:pt x="-302" y="8974"/>
                    <a:pt x="925" y="8974"/>
                    <a:pt x="2521" y="9118"/>
                  </a:cubicBezTo>
                  <a:cubicBezTo>
                    <a:pt x="4116" y="9262"/>
                    <a:pt x="6080" y="9550"/>
                    <a:pt x="7307" y="10147"/>
                  </a:cubicBezTo>
                  <a:cubicBezTo>
                    <a:pt x="8534" y="10743"/>
                    <a:pt x="9025" y="11649"/>
                    <a:pt x="9148" y="12430"/>
                  </a:cubicBezTo>
                  <a:cubicBezTo>
                    <a:pt x="9271" y="13212"/>
                    <a:pt x="9025" y="13870"/>
                    <a:pt x="8043" y="14714"/>
                  </a:cubicBezTo>
                  <a:cubicBezTo>
                    <a:pt x="7062" y="15557"/>
                    <a:pt x="5343" y="16586"/>
                    <a:pt x="4362" y="17450"/>
                  </a:cubicBezTo>
                  <a:cubicBezTo>
                    <a:pt x="3380" y="18314"/>
                    <a:pt x="3134" y="19013"/>
                    <a:pt x="2889" y="19569"/>
                  </a:cubicBezTo>
                  <a:cubicBezTo>
                    <a:pt x="2643" y="20124"/>
                    <a:pt x="2398" y="20535"/>
                    <a:pt x="2521" y="20844"/>
                  </a:cubicBezTo>
                  <a:cubicBezTo>
                    <a:pt x="2643" y="21153"/>
                    <a:pt x="3134" y="21358"/>
                    <a:pt x="5957" y="21461"/>
                  </a:cubicBezTo>
                  <a:cubicBezTo>
                    <a:pt x="8780" y="21564"/>
                    <a:pt x="13934" y="21564"/>
                    <a:pt x="19089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4" name="Drawing"/>
          <p:cNvGrpSpPr/>
          <p:nvPr/>
        </p:nvGrpSpPr>
        <p:grpSpPr>
          <a:xfrm>
            <a:off x="887312" y="1902483"/>
            <a:ext cx="11615838" cy="7673317"/>
            <a:chOff x="0" y="0"/>
            <a:chExt cx="11615837" cy="7673317"/>
          </a:xfrm>
        </p:grpSpPr>
        <p:sp>
          <p:nvSpPr>
            <p:cNvPr id="3347" name="Line"/>
            <p:cNvSpPr/>
            <p:nvPr/>
          </p:nvSpPr>
          <p:spPr>
            <a:xfrm>
              <a:off x="0" y="85067"/>
              <a:ext cx="230288" cy="41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6" fill="norm" stroke="1" extrusionOk="0">
                  <a:moveTo>
                    <a:pt x="3102" y="0"/>
                  </a:moveTo>
                  <a:cubicBezTo>
                    <a:pt x="1728" y="327"/>
                    <a:pt x="353" y="655"/>
                    <a:pt x="59" y="1036"/>
                  </a:cubicBezTo>
                  <a:cubicBezTo>
                    <a:pt x="-236" y="1418"/>
                    <a:pt x="549" y="1855"/>
                    <a:pt x="3200" y="2127"/>
                  </a:cubicBezTo>
                  <a:cubicBezTo>
                    <a:pt x="5851" y="2400"/>
                    <a:pt x="10368" y="2509"/>
                    <a:pt x="13313" y="2400"/>
                  </a:cubicBezTo>
                  <a:cubicBezTo>
                    <a:pt x="16259" y="2291"/>
                    <a:pt x="17633" y="1964"/>
                    <a:pt x="18909" y="1527"/>
                  </a:cubicBezTo>
                  <a:cubicBezTo>
                    <a:pt x="20186" y="1091"/>
                    <a:pt x="21364" y="545"/>
                    <a:pt x="21364" y="327"/>
                  </a:cubicBezTo>
                  <a:cubicBezTo>
                    <a:pt x="21364" y="109"/>
                    <a:pt x="20186" y="218"/>
                    <a:pt x="17731" y="1036"/>
                  </a:cubicBezTo>
                  <a:cubicBezTo>
                    <a:pt x="15277" y="1855"/>
                    <a:pt x="11546" y="3382"/>
                    <a:pt x="9386" y="4473"/>
                  </a:cubicBezTo>
                  <a:cubicBezTo>
                    <a:pt x="7226" y="5564"/>
                    <a:pt x="6637" y="6218"/>
                    <a:pt x="6833" y="6600"/>
                  </a:cubicBezTo>
                  <a:cubicBezTo>
                    <a:pt x="7029" y="6982"/>
                    <a:pt x="8011" y="7091"/>
                    <a:pt x="9288" y="7145"/>
                  </a:cubicBezTo>
                  <a:cubicBezTo>
                    <a:pt x="10564" y="7200"/>
                    <a:pt x="12135" y="7200"/>
                    <a:pt x="13411" y="7255"/>
                  </a:cubicBezTo>
                  <a:cubicBezTo>
                    <a:pt x="14688" y="7309"/>
                    <a:pt x="15669" y="7418"/>
                    <a:pt x="16160" y="7800"/>
                  </a:cubicBezTo>
                  <a:cubicBezTo>
                    <a:pt x="16651" y="8182"/>
                    <a:pt x="16651" y="8836"/>
                    <a:pt x="15080" y="10091"/>
                  </a:cubicBezTo>
                  <a:cubicBezTo>
                    <a:pt x="13509" y="11345"/>
                    <a:pt x="10368" y="13200"/>
                    <a:pt x="7717" y="14836"/>
                  </a:cubicBezTo>
                  <a:cubicBezTo>
                    <a:pt x="5066" y="16473"/>
                    <a:pt x="2906" y="17891"/>
                    <a:pt x="1728" y="18873"/>
                  </a:cubicBezTo>
                  <a:cubicBezTo>
                    <a:pt x="549" y="19855"/>
                    <a:pt x="353" y="20400"/>
                    <a:pt x="648" y="20836"/>
                  </a:cubicBezTo>
                  <a:cubicBezTo>
                    <a:pt x="942" y="21273"/>
                    <a:pt x="1728" y="21600"/>
                    <a:pt x="4575" y="21273"/>
                  </a:cubicBezTo>
                  <a:cubicBezTo>
                    <a:pt x="7422" y="20945"/>
                    <a:pt x="12331" y="19964"/>
                    <a:pt x="15277" y="19255"/>
                  </a:cubicBezTo>
                  <a:cubicBezTo>
                    <a:pt x="18222" y="18545"/>
                    <a:pt x="19204" y="18109"/>
                    <a:pt x="20186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232618" y="231592"/>
              <a:ext cx="302470" cy="23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24" fill="norm" stroke="1" extrusionOk="0">
                  <a:moveTo>
                    <a:pt x="735" y="6720"/>
                  </a:moveTo>
                  <a:cubicBezTo>
                    <a:pt x="285" y="5780"/>
                    <a:pt x="-165" y="4841"/>
                    <a:pt x="60" y="4372"/>
                  </a:cubicBezTo>
                  <a:cubicBezTo>
                    <a:pt x="285" y="3902"/>
                    <a:pt x="1185" y="3902"/>
                    <a:pt x="2610" y="4466"/>
                  </a:cubicBezTo>
                  <a:cubicBezTo>
                    <a:pt x="4035" y="5029"/>
                    <a:pt x="5985" y="6156"/>
                    <a:pt x="6885" y="8316"/>
                  </a:cubicBezTo>
                  <a:cubicBezTo>
                    <a:pt x="7785" y="10476"/>
                    <a:pt x="7635" y="13669"/>
                    <a:pt x="6960" y="16017"/>
                  </a:cubicBezTo>
                  <a:cubicBezTo>
                    <a:pt x="6285" y="18365"/>
                    <a:pt x="5085" y="19867"/>
                    <a:pt x="4110" y="20619"/>
                  </a:cubicBezTo>
                  <a:cubicBezTo>
                    <a:pt x="3135" y="21370"/>
                    <a:pt x="2385" y="21370"/>
                    <a:pt x="2010" y="20900"/>
                  </a:cubicBezTo>
                  <a:cubicBezTo>
                    <a:pt x="1635" y="20431"/>
                    <a:pt x="1635" y="19492"/>
                    <a:pt x="2985" y="16674"/>
                  </a:cubicBezTo>
                  <a:cubicBezTo>
                    <a:pt x="4335" y="13857"/>
                    <a:pt x="7035" y="9161"/>
                    <a:pt x="9135" y="6156"/>
                  </a:cubicBezTo>
                  <a:cubicBezTo>
                    <a:pt x="11235" y="3151"/>
                    <a:pt x="12735" y="1836"/>
                    <a:pt x="14010" y="991"/>
                  </a:cubicBezTo>
                  <a:cubicBezTo>
                    <a:pt x="15285" y="146"/>
                    <a:pt x="16335" y="-230"/>
                    <a:pt x="16710" y="146"/>
                  </a:cubicBezTo>
                  <a:cubicBezTo>
                    <a:pt x="17085" y="521"/>
                    <a:pt x="16785" y="1648"/>
                    <a:pt x="15810" y="3620"/>
                  </a:cubicBezTo>
                  <a:cubicBezTo>
                    <a:pt x="14835" y="5593"/>
                    <a:pt x="13185" y="8410"/>
                    <a:pt x="12360" y="10288"/>
                  </a:cubicBezTo>
                  <a:cubicBezTo>
                    <a:pt x="11535" y="12167"/>
                    <a:pt x="11535" y="13106"/>
                    <a:pt x="12585" y="13857"/>
                  </a:cubicBezTo>
                  <a:cubicBezTo>
                    <a:pt x="13635" y="14608"/>
                    <a:pt x="15735" y="15172"/>
                    <a:pt x="17385" y="15547"/>
                  </a:cubicBezTo>
                  <a:cubicBezTo>
                    <a:pt x="19035" y="15923"/>
                    <a:pt x="20235" y="16111"/>
                    <a:pt x="21435" y="16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86005" y="504167"/>
              <a:ext cx="404633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914" y="21600"/>
                  </a:moveTo>
                  <a:cubicBezTo>
                    <a:pt x="355" y="21600"/>
                    <a:pt x="-205" y="21600"/>
                    <a:pt x="75" y="20700"/>
                  </a:cubicBezTo>
                  <a:cubicBezTo>
                    <a:pt x="355" y="19800"/>
                    <a:pt x="1474" y="18000"/>
                    <a:pt x="3936" y="15000"/>
                  </a:cubicBezTo>
                  <a:cubicBezTo>
                    <a:pt x="6398" y="12000"/>
                    <a:pt x="10203" y="7800"/>
                    <a:pt x="13337" y="5100"/>
                  </a:cubicBezTo>
                  <a:cubicBezTo>
                    <a:pt x="16471" y="2400"/>
                    <a:pt x="18933" y="120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310721" y="510517"/>
              <a:ext cx="218017" cy="9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5872" y="16545"/>
                  </a:moveTo>
                  <a:cubicBezTo>
                    <a:pt x="4614" y="17923"/>
                    <a:pt x="3355" y="19302"/>
                    <a:pt x="2202" y="20221"/>
                  </a:cubicBezTo>
                  <a:cubicBezTo>
                    <a:pt x="1049" y="21140"/>
                    <a:pt x="0" y="21600"/>
                    <a:pt x="0" y="21140"/>
                  </a:cubicBezTo>
                  <a:cubicBezTo>
                    <a:pt x="0" y="20681"/>
                    <a:pt x="1049" y="19302"/>
                    <a:pt x="4823" y="15626"/>
                  </a:cubicBezTo>
                  <a:cubicBezTo>
                    <a:pt x="8598" y="11949"/>
                    <a:pt x="15099" y="59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687487" y="269217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744637" y="40256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1766987" y="78717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00"/>
                    <a:pt x="14400" y="10400"/>
                    <a:pt x="18000" y="14000"/>
                  </a:cubicBezTo>
                  <a:cubicBezTo>
                    <a:pt x="21600" y="17600"/>
                    <a:pt x="216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1760637" y="31871"/>
              <a:ext cx="221434" cy="40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071" fill="norm" stroke="1" extrusionOk="0">
                  <a:moveTo>
                    <a:pt x="0" y="5745"/>
                  </a:moveTo>
                  <a:cubicBezTo>
                    <a:pt x="0" y="3982"/>
                    <a:pt x="0" y="2219"/>
                    <a:pt x="1400" y="1117"/>
                  </a:cubicBezTo>
                  <a:cubicBezTo>
                    <a:pt x="2800" y="15"/>
                    <a:pt x="5600" y="-426"/>
                    <a:pt x="9000" y="511"/>
                  </a:cubicBezTo>
                  <a:cubicBezTo>
                    <a:pt x="12400" y="1447"/>
                    <a:pt x="16400" y="3762"/>
                    <a:pt x="18700" y="5966"/>
                  </a:cubicBezTo>
                  <a:cubicBezTo>
                    <a:pt x="21000" y="8170"/>
                    <a:pt x="21600" y="10264"/>
                    <a:pt x="20100" y="12523"/>
                  </a:cubicBezTo>
                  <a:cubicBezTo>
                    <a:pt x="18600" y="14782"/>
                    <a:pt x="15000" y="17207"/>
                    <a:pt x="12200" y="18639"/>
                  </a:cubicBezTo>
                  <a:cubicBezTo>
                    <a:pt x="9400" y="20072"/>
                    <a:pt x="7400" y="20513"/>
                    <a:pt x="5800" y="20788"/>
                  </a:cubicBezTo>
                  <a:cubicBezTo>
                    <a:pt x="4200" y="21064"/>
                    <a:pt x="3000" y="21174"/>
                    <a:pt x="2200" y="20954"/>
                  </a:cubicBezTo>
                  <a:cubicBezTo>
                    <a:pt x="1400" y="20733"/>
                    <a:pt x="1000" y="20182"/>
                    <a:pt x="1600" y="19466"/>
                  </a:cubicBezTo>
                  <a:cubicBezTo>
                    <a:pt x="2200" y="18750"/>
                    <a:pt x="3800" y="17868"/>
                    <a:pt x="5400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2262287" y="224767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2278892" y="345417"/>
              <a:ext cx="135796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18" fill="norm" stroke="1" extrusionOk="0">
                  <a:moveTo>
                    <a:pt x="2377" y="0"/>
                  </a:moveTo>
                  <a:cubicBezTo>
                    <a:pt x="1048" y="7200"/>
                    <a:pt x="-281" y="14400"/>
                    <a:pt x="51" y="18000"/>
                  </a:cubicBezTo>
                  <a:cubicBezTo>
                    <a:pt x="384" y="21600"/>
                    <a:pt x="2377" y="21600"/>
                    <a:pt x="6199" y="20400"/>
                  </a:cubicBezTo>
                  <a:cubicBezTo>
                    <a:pt x="10021" y="19200"/>
                    <a:pt x="15670" y="16800"/>
                    <a:pt x="21319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2717711" y="0"/>
              <a:ext cx="160527" cy="50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37" fill="norm" stroke="1" extrusionOk="0">
                  <a:moveTo>
                    <a:pt x="21274" y="917"/>
                  </a:moveTo>
                  <a:cubicBezTo>
                    <a:pt x="20432" y="557"/>
                    <a:pt x="19591" y="197"/>
                    <a:pt x="17627" y="62"/>
                  </a:cubicBezTo>
                  <a:cubicBezTo>
                    <a:pt x="15664" y="-73"/>
                    <a:pt x="12578" y="17"/>
                    <a:pt x="10334" y="287"/>
                  </a:cubicBezTo>
                  <a:cubicBezTo>
                    <a:pt x="8090" y="557"/>
                    <a:pt x="6687" y="1007"/>
                    <a:pt x="5845" y="1502"/>
                  </a:cubicBezTo>
                  <a:cubicBezTo>
                    <a:pt x="5004" y="1997"/>
                    <a:pt x="4723" y="2537"/>
                    <a:pt x="5845" y="3347"/>
                  </a:cubicBezTo>
                  <a:cubicBezTo>
                    <a:pt x="6968" y="4157"/>
                    <a:pt x="9492" y="5237"/>
                    <a:pt x="11035" y="6002"/>
                  </a:cubicBezTo>
                  <a:cubicBezTo>
                    <a:pt x="12578" y="6767"/>
                    <a:pt x="13139" y="7217"/>
                    <a:pt x="13279" y="7667"/>
                  </a:cubicBezTo>
                  <a:cubicBezTo>
                    <a:pt x="13419" y="8117"/>
                    <a:pt x="13139" y="8567"/>
                    <a:pt x="11736" y="9017"/>
                  </a:cubicBezTo>
                  <a:cubicBezTo>
                    <a:pt x="10334" y="9467"/>
                    <a:pt x="7809" y="9917"/>
                    <a:pt x="5565" y="10142"/>
                  </a:cubicBezTo>
                  <a:cubicBezTo>
                    <a:pt x="3321" y="10367"/>
                    <a:pt x="1357" y="10367"/>
                    <a:pt x="936" y="10232"/>
                  </a:cubicBezTo>
                  <a:cubicBezTo>
                    <a:pt x="516" y="10097"/>
                    <a:pt x="1638" y="9827"/>
                    <a:pt x="2900" y="9692"/>
                  </a:cubicBezTo>
                  <a:cubicBezTo>
                    <a:pt x="4162" y="9557"/>
                    <a:pt x="5565" y="9557"/>
                    <a:pt x="6827" y="9692"/>
                  </a:cubicBezTo>
                  <a:cubicBezTo>
                    <a:pt x="8090" y="9827"/>
                    <a:pt x="9212" y="10097"/>
                    <a:pt x="9212" y="10952"/>
                  </a:cubicBezTo>
                  <a:cubicBezTo>
                    <a:pt x="9212" y="11807"/>
                    <a:pt x="8090" y="13247"/>
                    <a:pt x="6406" y="14777"/>
                  </a:cubicBezTo>
                  <a:cubicBezTo>
                    <a:pt x="4723" y="16307"/>
                    <a:pt x="2479" y="17927"/>
                    <a:pt x="1217" y="19007"/>
                  </a:cubicBezTo>
                  <a:cubicBezTo>
                    <a:pt x="-45" y="20087"/>
                    <a:pt x="-326" y="20627"/>
                    <a:pt x="375" y="20987"/>
                  </a:cubicBezTo>
                  <a:cubicBezTo>
                    <a:pt x="1077" y="21347"/>
                    <a:pt x="2760" y="21527"/>
                    <a:pt x="5845" y="21392"/>
                  </a:cubicBezTo>
                  <a:cubicBezTo>
                    <a:pt x="8931" y="21257"/>
                    <a:pt x="13419" y="20807"/>
                    <a:pt x="17908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2971330" y="119283"/>
              <a:ext cx="179958" cy="32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6" fill="norm" stroke="1" extrusionOk="0">
                  <a:moveTo>
                    <a:pt x="21354" y="4495"/>
                  </a:moveTo>
                  <a:cubicBezTo>
                    <a:pt x="18591" y="2942"/>
                    <a:pt x="15828" y="1389"/>
                    <a:pt x="13066" y="612"/>
                  </a:cubicBezTo>
                  <a:cubicBezTo>
                    <a:pt x="10303" y="-164"/>
                    <a:pt x="7540" y="-164"/>
                    <a:pt x="5405" y="401"/>
                  </a:cubicBezTo>
                  <a:cubicBezTo>
                    <a:pt x="3270" y="965"/>
                    <a:pt x="1763" y="2095"/>
                    <a:pt x="884" y="3012"/>
                  </a:cubicBezTo>
                  <a:cubicBezTo>
                    <a:pt x="5" y="3930"/>
                    <a:pt x="-246" y="4636"/>
                    <a:pt x="256" y="5130"/>
                  </a:cubicBezTo>
                  <a:cubicBezTo>
                    <a:pt x="759" y="5624"/>
                    <a:pt x="2014" y="5907"/>
                    <a:pt x="4401" y="5765"/>
                  </a:cubicBezTo>
                  <a:cubicBezTo>
                    <a:pt x="6787" y="5624"/>
                    <a:pt x="10303" y="5060"/>
                    <a:pt x="13066" y="4495"/>
                  </a:cubicBezTo>
                  <a:cubicBezTo>
                    <a:pt x="15828" y="3930"/>
                    <a:pt x="17838" y="3365"/>
                    <a:pt x="18717" y="3507"/>
                  </a:cubicBezTo>
                  <a:cubicBezTo>
                    <a:pt x="19596" y="3648"/>
                    <a:pt x="19345" y="4495"/>
                    <a:pt x="18591" y="6612"/>
                  </a:cubicBezTo>
                  <a:cubicBezTo>
                    <a:pt x="17838" y="8730"/>
                    <a:pt x="16582" y="12118"/>
                    <a:pt x="15954" y="14801"/>
                  </a:cubicBezTo>
                  <a:cubicBezTo>
                    <a:pt x="15326" y="17483"/>
                    <a:pt x="15326" y="19460"/>
                    <a:pt x="15326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3183037" y="421617"/>
              <a:ext cx="698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3671987" y="110467"/>
              <a:ext cx="6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28"/>
                    <a:pt x="21600" y="10656"/>
                    <a:pt x="18000" y="14256"/>
                  </a:cubicBezTo>
                  <a:cubicBezTo>
                    <a:pt x="14400" y="17856"/>
                    <a:pt x="7200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3716437" y="453367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4084737" y="145136"/>
              <a:ext cx="198202" cy="352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51" fill="norm" stroke="1" extrusionOk="0">
                  <a:moveTo>
                    <a:pt x="0" y="2538"/>
                  </a:moveTo>
                  <a:cubicBezTo>
                    <a:pt x="2728" y="1762"/>
                    <a:pt x="5457" y="986"/>
                    <a:pt x="8413" y="533"/>
                  </a:cubicBezTo>
                  <a:cubicBezTo>
                    <a:pt x="11368" y="80"/>
                    <a:pt x="14552" y="-49"/>
                    <a:pt x="16712" y="16"/>
                  </a:cubicBezTo>
                  <a:cubicBezTo>
                    <a:pt x="18872" y="80"/>
                    <a:pt x="20008" y="339"/>
                    <a:pt x="20691" y="792"/>
                  </a:cubicBezTo>
                  <a:cubicBezTo>
                    <a:pt x="21373" y="1244"/>
                    <a:pt x="21600" y="1891"/>
                    <a:pt x="20691" y="3831"/>
                  </a:cubicBezTo>
                  <a:cubicBezTo>
                    <a:pt x="19781" y="5771"/>
                    <a:pt x="17735" y="9005"/>
                    <a:pt x="15802" y="12174"/>
                  </a:cubicBezTo>
                  <a:cubicBezTo>
                    <a:pt x="13869" y="15343"/>
                    <a:pt x="12051" y="18447"/>
                    <a:pt x="10232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4091087" y="351767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4440337" y="144333"/>
              <a:ext cx="185869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0" y="2975"/>
                  </a:moveTo>
                  <a:cubicBezTo>
                    <a:pt x="2912" y="2069"/>
                    <a:pt x="5825" y="1164"/>
                    <a:pt x="8737" y="647"/>
                  </a:cubicBezTo>
                  <a:cubicBezTo>
                    <a:pt x="11649" y="129"/>
                    <a:pt x="14562" y="0"/>
                    <a:pt x="16625" y="0"/>
                  </a:cubicBezTo>
                  <a:cubicBezTo>
                    <a:pt x="18688" y="0"/>
                    <a:pt x="19901" y="129"/>
                    <a:pt x="20629" y="517"/>
                  </a:cubicBezTo>
                  <a:cubicBezTo>
                    <a:pt x="21357" y="905"/>
                    <a:pt x="21600" y="1552"/>
                    <a:pt x="20872" y="3040"/>
                  </a:cubicBezTo>
                  <a:cubicBezTo>
                    <a:pt x="20144" y="4527"/>
                    <a:pt x="18445" y="6855"/>
                    <a:pt x="16625" y="10089"/>
                  </a:cubicBezTo>
                  <a:cubicBezTo>
                    <a:pt x="14804" y="13322"/>
                    <a:pt x="12863" y="17461"/>
                    <a:pt x="109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4429968" y="382296"/>
              <a:ext cx="219920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28" fill="norm" stroke="1" extrusionOk="0">
                  <a:moveTo>
                    <a:pt x="1008" y="21028"/>
                  </a:moveTo>
                  <a:cubicBezTo>
                    <a:pt x="391" y="15628"/>
                    <a:pt x="-226" y="10228"/>
                    <a:pt x="83" y="6178"/>
                  </a:cubicBezTo>
                  <a:cubicBezTo>
                    <a:pt x="391" y="2128"/>
                    <a:pt x="1625" y="-572"/>
                    <a:pt x="5328" y="103"/>
                  </a:cubicBezTo>
                  <a:cubicBezTo>
                    <a:pt x="9031" y="778"/>
                    <a:pt x="15203" y="4828"/>
                    <a:pt x="21374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4605437" y="510517"/>
              <a:ext cx="95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5172603" y="180317"/>
              <a:ext cx="194835" cy="33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59" fill="norm" stroke="1" extrusionOk="0">
                  <a:moveTo>
                    <a:pt x="21379" y="0"/>
                  </a:moveTo>
                  <a:cubicBezTo>
                    <a:pt x="19985" y="0"/>
                    <a:pt x="18592" y="0"/>
                    <a:pt x="16502" y="1155"/>
                  </a:cubicBezTo>
                  <a:cubicBezTo>
                    <a:pt x="14411" y="2309"/>
                    <a:pt x="11624" y="4619"/>
                    <a:pt x="8721" y="7404"/>
                  </a:cubicBezTo>
                  <a:cubicBezTo>
                    <a:pt x="5818" y="10189"/>
                    <a:pt x="2798" y="13449"/>
                    <a:pt x="1289" y="15758"/>
                  </a:cubicBezTo>
                  <a:cubicBezTo>
                    <a:pt x="-221" y="18068"/>
                    <a:pt x="-221" y="19426"/>
                    <a:pt x="360" y="20242"/>
                  </a:cubicBezTo>
                  <a:cubicBezTo>
                    <a:pt x="940" y="21057"/>
                    <a:pt x="2102" y="21328"/>
                    <a:pt x="3495" y="21464"/>
                  </a:cubicBezTo>
                  <a:cubicBezTo>
                    <a:pt x="4889" y="21600"/>
                    <a:pt x="6514" y="21600"/>
                    <a:pt x="8256" y="21396"/>
                  </a:cubicBezTo>
                  <a:cubicBezTo>
                    <a:pt x="9998" y="21192"/>
                    <a:pt x="11856" y="20785"/>
                    <a:pt x="12785" y="20242"/>
                  </a:cubicBezTo>
                  <a:cubicBezTo>
                    <a:pt x="13714" y="19698"/>
                    <a:pt x="13714" y="19019"/>
                    <a:pt x="13366" y="18408"/>
                  </a:cubicBezTo>
                  <a:cubicBezTo>
                    <a:pt x="13018" y="17796"/>
                    <a:pt x="12321" y="17253"/>
                    <a:pt x="10927" y="16845"/>
                  </a:cubicBezTo>
                  <a:cubicBezTo>
                    <a:pt x="9534" y="16438"/>
                    <a:pt x="7444" y="16166"/>
                    <a:pt x="6050" y="16302"/>
                  </a:cubicBezTo>
                  <a:cubicBezTo>
                    <a:pt x="4656" y="16438"/>
                    <a:pt x="3960" y="16981"/>
                    <a:pt x="3263" y="17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5354737" y="542267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5816276" y="243817"/>
              <a:ext cx="154412" cy="27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33" fill="norm" stroke="1" extrusionOk="0">
                  <a:moveTo>
                    <a:pt x="19543" y="0"/>
                  </a:moveTo>
                  <a:cubicBezTo>
                    <a:pt x="16040" y="2492"/>
                    <a:pt x="12537" y="4985"/>
                    <a:pt x="9326" y="7892"/>
                  </a:cubicBezTo>
                  <a:cubicBezTo>
                    <a:pt x="6116" y="10800"/>
                    <a:pt x="3197" y="14123"/>
                    <a:pt x="1591" y="16366"/>
                  </a:cubicBezTo>
                  <a:cubicBezTo>
                    <a:pt x="-14" y="18609"/>
                    <a:pt x="-306" y="19772"/>
                    <a:pt x="278" y="20520"/>
                  </a:cubicBezTo>
                  <a:cubicBezTo>
                    <a:pt x="862" y="21268"/>
                    <a:pt x="2321" y="21600"/>
                    <a:pt x="5970" y="21351"/>
                  </a:cubicBezTo>
                  <a:cubicBezTo>
                    <a:pt x="9618" y="21102"/>
                    <a:pt x="15456" y="20271"/>
                    <a:pt x="2129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5907187" y="46606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635"/>
                    <a:pt x="16800" y="11270"/>
                    <a:pt x="13200" y="14870"/>
                  </a:cubicBezTo>
                  <a:cubicBezTo>
                    <a:pt x="9600" y="18470"/>
                    <a:pt x="48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5996087" y="593067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6408837" y="258812"/>
              <a:ext cx="222251" cy="29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573"/>
                  </a:moveTo>
                  <a:cubicBezTo>
                    <a:pt x="206" y="1813"/>
                    <a:pt x="411" y="1052"/>
                    <a:pt x="1954" y="520"/>
                  </a:cubicBezTo>
                  <a:cubicBezTo>
                    <a:pt x="3497" y="-13"/>
                    <a:pt x="6377" y="-317"/>
                    <a:pt x="9051" y="520"/>
                  </a:cubicBezTo>
                  <a:cubicBezTo>
                    <a:pt x="11726" y="1356"/>
                    <a:pt x="14194" y="3334"/>
                    <a:pt x="14709" y="5463"/>
                  </a:cubicBezTo>
                  <a:cubicBezTo>
                    <a:pt x="15223" y="7593"/>
                    <a:pt x="13783" y="9875"/>
                    <a:pt x="11726" y="11928"/>
                  </a:cubicBezTo>
                  <a:cubicBezTo>
                    <a:pt x="9669" y="13982"/>
                    <a:pt x="6994" y="15807"/>
                    <a:pt x="5143" y="16948"/>
                  </a:cubicBezTo>
                  <a:cubicBezTo>
                    <a:pt x="3291" y="18089"/>
                    <a:pt x="2263" y="18545"/>
                    <a:pt x="1749" y="19153"/>
                  </a:cubicBezTo>
                  <a:cubicBezTo>
                    <a:pt x="1234" y="19762"/>
                    <a:pt x="1234" y="20522"/>
                    <a:pt x="1851" y="20903"/>
                  </a:cubicBezTo>
                  <a:cubicBezTo>
                    <a:pt x="2469" y="21283"/>
                    <a:pt x="3703" y="21283"/>
                    <a:pt x="7097" y="20827"/>
                  </a:cubicBezTo>
                  <a:cubicBezTo>
                    <a:pt x="10491" y="20370"/>
                    <a:pt x="16046" y="19458"/>
                    <a:pt x="21600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6689949" y="271666"/>
              <a:ext cx="191233" cy="32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1" fill="norm" stroke="1" extrusionOk="0">
                  <a:moveTo>
                    <a:pt x="20940" y="1905"/>
                  </a:moveTo>
                  <a:cubicBezTo>
                    <a:pt x="21175" y="1079"/>
                    <a:pt x="21410" y="254"/>
                    <a:pt x="20940" y="47"/>
                  </a:cubicBezTo>
                  <a:cubicBezTo>
                    <a:pt x="20471" y="-159"/>
                    <a:pt x="19297" y="254"/>
                    <a:pt x="16480" y="2455"/>
                  </a:cubicBezTo>
                  <a:cubicBezTo>
                    <a:pt x="13662" y="4656"/>
                    <a:pt x="9201" y="8646"/>
                    <a:pt x="6149" y="11466"/>
                  </a:cubicBezTo>
                  <a:cubicBezTo>
                    <a:pt x="3097" y="14287"/>
                    <a:pt x="1453" y="15938"/>
                    <a:pt x="632" y="17314"/>
                  </a:cubicBezTo>
                  <a:cubicBezTo>
                    <a:pt x="-190" y="18689"/>
                    <a:pt x="-190" y="19790"/>
                    <a:pt x="514" y="20478"/>
                  </a:cubicBezTo>
                  <a:cubicBezTo>
                    <a:pt x="1219" y="21166"/>
                    <a:pt x="2627" y="21441"/>
                    <a:pt x="4858" y="21441"/>
                  </a:cubicBezTo>
                  <a:cubicBezTo>
                    <a:pt x="7088" y="21441"/>
                    <a:pt x="10140" y="21166"/>
                    <a:pt x="12253" y="20753"/>
                  </a:cubicBezTo>
                  <a:cubicBezTo>
                    <a:pt x="14367" y="20340"/>
                    <a:pt x="15540" y="19790"/>
                    <a:pt x="16245" y="19171"/>
                  </a:cubicBezTo>
                  <a:cubicBezTo>
                    <a:pt x="16949" y="18552"/>
                    <a:pt x="17184" y="17864"/>
                    <a:pt x="16832" y="17314"/>
                  </a:cubicBezTo>
                  <a:cubicBezTo>
                    <a:pt x="16480" y="16763"/>
                    <a:pt x="15540" y="16351"/>
                    <a:pt x="12840" y="15663"/>
                  </a:cubicBezTo>
                  <a:cubicBezTo>
                    <a:pt x="10140" y="14975"/>
                    <a:pt x="5680" y="14012"/>
                    <a:pt x="1219" y="13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6929537" y="181263"/>
              <a:ext cx="147682" cy="583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507" fill="norm" stroke="1" extrusionOk="0">
                  <a:moveTo>
                    <a:pt x="12600" y="667"/>
                  </a:moveTo>
                  <a:cubicBezTo>
                    <a:pt x="13800" y="355"/>
                    <a:pt x="15000" y="43"/>
                    <a:pt x="16200" y="4"/>
                  </a:cubicBezTo>
                  <a:cubicBezTo>
                    <a:pt x="17400" y="-35"/>
                    <a:pt x="18600" y="199"/>
                    <a:pt x="19650" y="823"/>
                  </a:cubicBezTo>
                  <a:cubicBezTo>
                    <a:pt x="20700" y="1447"/>
                    <a:pt x="21600" y="2460"/>
                    <a:pt x="20250" y="3708"/>
                  </a:cubicBezTo>
                  <a:cubicBezTo>
                    <a:pt x="18900" y="4956"/>
                    <a:pt x="15300" y="6437"/>
                    <a:pt x="13050" y="7412"/>
                  </a:cubicBezTo>
                  <a:cubicBezTo>
                    <a:pt x="10800" y="8387"/>
                    <a:pt x="9900" y="8855"/>
                    <a:pt x="10200" y="9595"/>
                  </a:cubicBezTo>
                  <a:cubicBezTo>
                    <a:pt x="10500" y="10336"/>
                    <a:pt x="12000" y="11350"/>
                    <a:pt x="13800" y="12597"/>
                  </a:cubicBezTo>
                  <a:cubicBezTo>
                    <a:pt x="15600" y="13845"/>
                    <a:pt x="17700" y="15327"/>
                    <a:pt x="17550" y="16652"/>
                  </a:cubicBezTo>
                  <a:cubicBezTo>
                    <a:pt x="17400" y="17978"/>
                    <a:pt x="15000" y="19148"/>
                    <a:pt x="13050" y="19888"/>
                  </a:cubicBezTo>
                  <a:cubicBezTo>
                    <a:pt x="11100" y="20629"/>
                    <a:pt x="9600" y="20941"/>
                    <a:pt x="7950" y="21175"/>
                  </a:cubicBezTo>
                  <a:cubicBezTo>
                    <a:pt x="6300" y="21409"/>
                    <a:pt x="4500" y="21565"/>
                    <a:pt x="3150" y="21487"/>
                  </a:cubicBezTo>
                  <a:cubicBezTo>
                    <a:pt x="1800" y="21409"/>
                    <a:pt x="900" y="21097"/>
                    <a:pt x="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7151787" y="66926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469478" y="1374117"/>
              <a:ext cx="24460" cy="37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42" fill="norm" stroke="1" extrusionOk="0">
                  <a:moveTo>
                    <a:pt x="15400" y="0"/>
                  </a:moveTo>
                  <a:cubicBezTo>
                    <a:pt x="8200" y="491"/>
                    <a:pt x="1000" y="982"/>
                    <a:pt x="100" y="2884"/>
                  </a:cubicBezTo>
                  <a:cubicBezTo>
                    <a:pt x="-800" y="4786"/>
                    <a:pt x="4600" y="8100"/>
                    <a:pt x="7300" y="11168"/>
                  </a:cubicBezTo>
                  <a:cubicBezTo>
                    <a:pt x="10000" y="14236"/>
                    <a:pt x="10000" y="17059"/>
                    <a:pt x="10900" y="18900"/>
                  </a:cubicBezTo>
                  <a:cubicBezTo>
                    <a:pt x="11800" y="20741"/>
                    <a:pt x="13600" y="21600"/>
                    <a:pt x="15400" y="21539"/>
                  </a:cubicBezTo>
                  <a:cubicBezTo>
                    <a:pt x="17200" y="21477"/>
                    <a:pt x="19000" y="20495"/>
                    <a:pt x="20800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453207" y="1391050"/>
              <a:ext cx="202416" cy="3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05" fill="norm" stroke="1" extrusionOk="0">
                  <a:moveTo>
                    <a:pt x="926" y="4844"/>
                  </a:moveTo>
                  <a:cubicBezTo>
                    <a:pt x="272" y="3665"/>
                    <a:pt x="-383" y="2487"/>
                    <a:pt x="272" y="1571"/>
                  </a:cubicBezTo>
                  <a:cubicBezTo>
                    <a:pt x="926" y="655"/>
                    <a:pt x="2890" y="0"/>
                    <a:pt x="5726" y="0"/>
                  </a:cubicBezTo>
                  <a:cubicBezTo>
                    <a:pt x="8562" y="0"/>
                    <a:pt x="12272" y="655"/>
                    <a:pt x="15217" y="1964"/>
                  </a:cubicBezTo>
                  <a:cubicBezTo>
                    <a:pt x="18162" y="3273"/>
                    <a:pt x="20344" y="5236"/>
                    <a:pt x="20781" y="7855"/>
                  </a:cubicBezTo>
                  <a:cubicBezTo>
                    <a:pt x="21217" y="10473"/>
                    <a:pt x="19908" y="13745"/>
                    <a:pt x="18053" y="16167"/>
                  </a:cubicBezTo>
                  <a:cubicBezTo>
                    <a:pt x="16199" y="18589"/>
                    <a:pt x="13799" y="20160"/>
                    <a:pt x="11508" y="20880"/>
                  </a:cubicBezTo>
                  <a:cubicBezTo>
                    <a:pt x="9217" y="21600"/>
                    <a:pt x="7035" y="21469"/>
                    <a:pt x="6926" y="21142"/>
                  </a:cubicBezTo>
                  <a:cubicBezTo>
                    <a:pt x="6817" y="20815"/>
                    <a:pt x="8781" y="20291"/>
                    <a:pt x="10744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1708486" y="1591723"/>
              <a:ext cx="76373" cy="16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74" fill="norm" stroke="1" extrusionOk="0">
                  <a:moveTo>
                    <a:pt x="15710" y="7348"/>
                  </a:moveTo>
                  <a:cubicBezTo>
                    <a:pt x="15710" y="5945"/>
                    <a:pt x="15710" y="4543"/>
                    <a:pt x="15710" y="3140"/>
                  </a:cubicBezTo>
                  <a:cubicBezTo>
                    <a:pt x="15710" y="1738"/>
                    <a:pt x="15710" y="335"/>
                    <a:pt x="14573" y="55"/>
                  </a:cubicBezTo>
                  <a:cubicBezTo>
                    <a:pt x="13437" y="-226"/>
                    <a:pt x="11163" y="616"/>
                    <a:pt x="8605" y="1738"/>
                  </a:cubicBezTo>
                  <a:cubicBezTo>
                    <a:pt x="6047" y="2860"/>
                    <a:pt x="3205" y="4262"/>
                    <a:pt x="1500" y="5665"/>
                  </a:cubicBezTo>
                  <a:cubicBezTo>
                    <a:pt x="-206" y="7068"/>
                    <a:pt x="-774" y="8470"/>
                    <a:pt x="1500" y="9873"/>
                  </a:cubicBezTo>
                  <a:cubicBezTo>
                    <a:pt x="3773" y="11275"/>
                    <a:pt x="8889" y="12678"/>
                    <a:pt x="12584" y="13800"/>
                  </a:cubicBezTo>
                  <a:cubicBezTo>
                    <a:pt x="16279" y="14922"/>
                    <a:pt x="18552" y="15764"/>
                    <a:pt x="19689" y="16886"/>
                  </a:cubicBezTo>
                  <a:cubicBezTo>
                    <a:pt x="20826" y="18008"/>
                    <a:pt x="20826" y="19410"/>
                    <a:pt x="19405" y="20252"/>
                  </a:cubicBezTo>
                  <a:cubicBezTo>
                    <a:pt x="17984" y="21093"/>
                    <a:pt x="15142" y="21374"/>
                    <a:pt x="12300" y="21374"/>
                  </a:cubicBezTo>
                  <a:cubicBezTo>
                    <a:pt x="9458" y="21374"/>
                    <a:pt x="6615" y="21093"/>
                    <a:pt x="6047" y="20252"/>
                  </a:cubicBezTo>
                  <a:cubicBezTo>
                    <a:pt x="5479" y="19410"/>
                    <a:pt x="7184" y="18008"/>
                    <a:pt x="8889" y="16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828285" y="1628117"/>
              <a:ext cx="50098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227" fill="norm" stroke="1" extrusionOk="0">
                  <a:moveTo>
                    <a:pt x="13859" y="0"/>
                  </a:moveTo>
                  <a:cubicBezTo>
                    <a:pt x="9539" y="4596"/>
                    <a:pt x="5219" y="9191"/>
                    <a:pt x="2627" y="12638"/>
                  </a:cubicBezTo>
                  <a:cubicBezTo>
                    <a:pt x="35" y="16085"/>
                    <a:pt x="-829" y="18383"/>
                    <a:pt x="899" y="19762"/>
                  </a:cubicBezTo>
                  <a:cubicBezTo>
                    <a:pt x="2627" y="21140"/>
                    <a:pt x="6947" y="21600"/>
                    <a:pt x="10403" y="20911"/>
                  </a:cubicBezTo>
                  <a:cubicBezTo>
                    <a:pt x="13859" y="20221"/>
                    <a:pt x="16451" y="18383"/>
                    <a:pt x="18179" y="16085"/>
                  </a:cubicBezTo>
                  <a:cubicBezTo>
                    <a:pt x="19907" y="13787"/>
                    <a:pt x="20771" y="11030"/>
                    <a:pt x="20339" y="8962"/>
                  </a:cubicBezTo>
                  <a:cubicBezTo>
                    <a:pt x="19907" y="6894"/>
                    <a:pt x="18179" y="5515"/>
                    <a:pt x="16451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1868587" y="1583667"/>
              <a:ext cx="114301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9672"/>
                  </a:moveTo>
                  <a:cubicBezTo>
                    <a:pt x="800" y="8060"/>
                    <a:pt x="1600" y="6448"/>
                    <a:pt x="3000" y="5481"/>
                  </a:cubicBezTo>
                  <a:cubicBezTo>
                    <a:pt x="4400" y="4513"/>
                    <a:pt x="6400" y="4191"/>
                    <a:pt x="9200" y="4513"/>
                  </a:cubicBezTo>
                  <a:cubicBezTo>
                    <a:pt x="12000" y="4836"/>
                    <a:pt x="15600" y="5803"/>
                    <a:pt x="17600" y="8060"/>
                  </a:cubicBezTo>
                  <a:cubicBezTo>
                    <a:pt x="19600" y="10316"/>
                    <a:pt x="20000" y="13863"/>
                    <a:pt x="19000" y="16603"/>
                  </a:cubicBezTo>
                  <a:cubicBezTo>
                    <a:pt x="18000" y="19343"/>
                    <a:pt x="15600" y="21278"/>
                    <a:pt x="14200" y="21439"/>
                  </a:cubicBezTo>
                  <a:cubicBezTo>
                    <a:pt x="12800" y="21600"/>
                    <a:pt x="12400" y="19988"/>
                    <a:pt x="13000" y="16603"/>
                  </a:cubicBezTo>
                  <a:cubicBezTo>
                    <a:pt x="13600" y="13218"/>
                    <a:pt x="15200" y="8060"/>
                    <a:pt x="16800" y="4997"/>
                  </a:cubicBezTo>
                  <a:cubicBezTo>
                    <a:pt x="18400" y="1934"/>
                    <a:pt x="20000" y="9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2046893" y="1482067"/>
              <a:ext cx="50295" cy="23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45" fill="norm" stroke="1" extrusionOk="0">
                  <a:moveTo>
                    <a:pt x="2485" y="0"/>
                  </a:moveTo>
                  <a:cubicBezTo>
                    <a:pt x="1585" y="6117"/>
                    <a:pt x="685" y="12234"/>
                    <a:pt x="235" y="15770"/>
                  </a:cubicBezTo>
                  <a:cubicBezTo>
                    <a:pt x="-215" y="19306"/>
                    <a:pt x="-215" y="20262"/>
                    <a:pt x="2035" y="20835"/>
                  </a:cubicBezTo>
                  <a:cubicBezTo>
                    <a:pt x="4285" y="21409"/>
                    <a:pt x="8785" y="21600"/>
                    <a:pt x="12385" y="21313"/>
                  </a:cubicBezTo>
                  <a:cubicBezTo>
                    <a:pt x="15985" y="21027"/>
                    <a:pt x="18685" y="20262"/>
                    <a:pt x="21385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2040037" y="1602717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2357537" y="1494767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2344837" y="1590017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2755100" y="1316967"/>
              <a:ext cx="142188" cy="40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23" fill="norm" stroke="1" extrusionOk="0">
                  <a:moveTo>
                    <a:pt x="19432" y="675"/>
                  </a:moveTo>
                  <a:cubicBezTo>
                    <a:pt x="18162" y="338"/>
                    <a:pt x="16891" y="0"/>
                    <a:pt x="14826" y="0"/>
                  </a:cubicBezTo>
                  <a:cubicBezTo>
                    <a:pt x="12762" y="0"/>
                    <a:pt x="9903" y="338"/>
                    <a:pt x="7520" y="1125"/>
                  </a:cubicBezTo>
                  <a:cubicBezTo>
                    <a:pt x="5138" y="1912"/>
                    <a:pt x="3232" y="3150"/>
                    <a:pt x="2756" y="3994"/>
                  </a:cubicBezTo>
                  <a:cubicBezTo>
                    <a:pt x="2279" y="4837"/>
                    <a:pt x="3232" y="5288"/>
                    <a:pt x="4979" y="6356"/>
                  </a:cubicBezTo>
                  <a:cubicBezTo>
                    <a:pt x="6726" y="7425"/>
                    <a:pt x="9267" y="9112"/>
                    <a:pt x="10379" y="10238"/>
                  </a:cubicBezTo>
                  <a:cubicBezTo>
                    <a:pt x="11491" y="11363"/>
                    <a:pt x="11173" y="11925"/>
                    <a:pt x="10220" y="12431"/>
                  </a:cubicBezTo>
                  <a:cubicBezTo>
                    <a:pt x="9267" y="12937"/>
                    <a:pt x="7679" y="13388"/>
                    <a:pt x="5932" y="13669"/>
                  </a:cubicBezTo>
                  <a:cubicBezTo>
                    <a:pt x="4185" y="13950"/>
                    <a:pt x="2279" y="14063"/>
                    <a:pt x="1167" y="13838"/>
                  </a:cubicBezTo>
                  <a:cubicBezTo>
                    <a:pt x="56" y="13612"/>
                    <a:pt x="-262" y="13050"/>
                    <a:pt x="214" y="12600"/>
                  </a:cubicBezTo>
                  <a:cubicBezTo>
                    <a:pt x="691" y="12150"/>
                    <a:pt x="1962" y="11812"/>
                    <a:pt x="3232" y="11812"/>
                  </a:cubicBezTo>
                  <a:cubicBezTo>
                    <a:pt x="4503" y="11812"/>
                    <a:pt x="5773" y="12150"/>
                    <a:pt x="6409" y="12937"/>
                  </a:cubicBezTo>
                  <a:cubicBezTo>
                    <a:pt x="7044" y="13725"/>
                    <a:pt x="7044" y="14962"/>
                    <a:pt x="6726" y="16200"/>
                  </a:cubicBezTo>
                  <a:cubicBezTo>
                    <a:pt x="6409" y="17438"/>
                    <a:pt x="5773" y="18675"/>
                    <a:pt x="5456" y="19575"/>
                  </a:cubicBezTo>
                  <a:cubicBezTo>
                    <a:pt x="5138" y="20475"/>
                    <a:pt x="5138" y="21037"/>
                    <a:pt x="5932" y="21319"/>
                  </a:cubicBezTo>
                  <a:cubicBezTo>
                    <a:pt x="6726" y="21600"/>
                    <a:pt x="8314" y="21600"/>
                    <a:pt x="11014" y="21262"/>
                  </a:cubicBezTo>
                  <a:cubicBezTo>
                    <a:pt x="13714" y="20925"/>
                    <a:pt x="17526" y="20250"/>
                    <a:pt x="21338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3062387" y="1424917"/>
              <a:ext cx="1569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865"/>
                    <a:pt x="16200" y="9730"/>
                    <a:pt x="18900" y="13330"/>
                  </a:cubicBezTo>
                  <a:cubicBezTo>
                    <a:pt x="21600" y="16930"/>
                    <a:pt x="18900" y="19265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3119537" y="1602717"/>
              <a:ext cx="82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5891"/>
                    <a:pt x="11631" y="11782"/>
                    <a:pt x="8031" y="15382"/>
                  </a:cubicBezTo>
                  <a:cubicBezTo>
                    <a:pt x="4431" y="18982"/>
                    <a:pt x="2215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3475164" y="1353935"/>
              <a:ext cx="171424" cy="20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59" fill="norm" stroke="1" extrusionOk="0">
                  <a:moveTo>
                    <a:pt x="7109" y="2059"/>
                  </a:moveTo>
                  <a:cubicBezTo>
                    <a:pt x="7372" y="979"/>
                    <a:pt x="7635" y="-101"/>
                    <a:pt x="7635" y="7"/>
                  </a:cubicBezTo>
                  <a:cubicBezTo>
                    <a:pt x="7635" y="115"/>
                    <a:pt x="7372" y="1411"/>
                    <a:pt x="6187" y="4327"/>
                  </a:cubicBezTo>
                  <a:cubicBezTo>
                    <a:pt x="5001" y="7243"/>
                    <a:pt x="2894" y="11779"/>
                    <a:pt x="1577" y="14911"/>
                  </a:cubicBezTo>
                  <a:cubicBezTo>
                    <a:pt x="260" y="18043"/>
                    <a:pt x="-267" y="19771"/>
                    <a:pt x="128" y="20635"/>
                  </a:cubicBezTo>
                  <a:cubicBezTo>
                    <a:pt x="523" y="21499"/>
                    <a:pt x="1840" y="21499"/>
                    <a:pt x="5528" y="20419"/>
                  </a:cubicBezTo>
                  <a:cubicBezTo>
                    <a:pt x="9216" y="19339"/>
                    <a:pt x="15274" y="17179"/>
                    <a:pt x="21333" y="15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3576737" y="1494767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831"/>
                    <a:pt x="7200" y="1662"/>
                    <a:pt x="3600" y="4431"/>
                  </a:cubicBezTo>
                  <a:cubicBezTo>
                    <a:pt x="0" y="7200"/>
                    <a:pt x="0" y="11908"/>
                    <a:pt x="0" y="15092"/>
                  </a:cubicBezTo>
                  <a:cubicBezTo>
                    <a:pt x="0" y="18277"/>
                    <a:pt x="0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3671987" y="1602717"/>
              <a:ext cx="635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4002187" y="1311838"/>
              <a:ext cx="165101" cy="29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1291"/>
                  </a:moveTo>
                  <a:cubicBezTo>
                    <a:pt x="20492" y="831"/>
                    <a:pt x="19385" y="372"/>
                    <a:pt x="18000" y="142"/>
                  </a:cubicBezTo>
                  <a:cubicBezTo>
                    <a:pt x="16615" y="-88"/>
                    <a:pt x="14954" y="-88"/>
                    <a:pt x="13292" y="525"/>
                  </a:cubicBezTo>
                  <a:cubicBezTo>
                    <a:pt x="11631" y="1138"/>
                    <a:pt x="9969" y="2363"/>
                    <a:pt x="7892" y="4891"/>
                  </a:cubicBezTo>
                  <a:cubicBezTo>
                    <a:pt x="5815" y="7418"/>
                    <a:pt x="3323" y="11248"/>
                    <a:pt x="2077" y="14006"/>
                  </a:cubicBezTo>
                  <a:cubicBezTo>
                    <a:pt x="831" y="16763"/>
                    <a:pt x="831" y="18448"/>
                    <a:pt x="1385" y="19521"/>
                  </a:cubicBezTo>
                  <a:cubicBezTo>
                    <a:pt x="1938" y="20593"/>
                    <a:pt x="3046" y="21052"/>
                    <a:pt x="4431" y="21282"/>
                  </a:cubicBezTo>
                  <a:cubicBezTo>
                    <a:pt x="5815" y="21512"/>
                    <a:pt x="7477" y="21512"/>
                    <a:pt x="8862" y="21129"/>
                  </a:cubicBezTo>
                  <a:cubicBezTo>
                    <a:pt x="10246" y="20746"/>
                    <a:pt x="11354" y="19980"/>
                    <a:pt x="12046" y="19138"/>
                  </a:cubicBezTo>
                  <a:cubicBezTo>
                    <a:pt x="12738" y="18295"/>
                    <a:pt x="13015" y="17376"/>
                    <a:pt x="12462" y="16763"/>
                  </a:cubicBezTo>
                  <a:cubicBezTo>
                    <a:pt x="11908" y="16150"/>
                    <a:pt x="10523" y="15844"/>
                    <a:pt x="8723" y="15691"/>
                  </a:cubicBezTo>
                  <a:cubicBezTo>
                    <a:pt x="6923" y="15538"/>
                    <a:pt x="4708" y="15538"/>
                    <a:pt x="3185" y="15844"/>
                  </a:cubicBezTo>
                  <a:cubicBezTo>
                    <a:pt x="1662" y="16150"/>
                    <a:pt x="831" y="16763"/>
                    <a:pt x="0" y="1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4078387" y="1615417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5929"/>
                    <a:pt x="13745" y="11859"/>
                    <a:pt x="10145" y="15459"/>
                  </a:cubicBezTo>
                  <a:cubicBezTo>
                    <a:pt x="6545" y="19059"/>
                    <a:pt x="3273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4507750" y="1306212"/>
              <a:ext cx="167538" cy="37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7" fill="norm" stroke="1" extrusionOk="0">
                  <a:moveTo>
                    <a:pt x="21371" y="3165"/>
                  </a:moveTo>
                  <a:cubicBezTo>
                    <a:pt x="19481" y="1951"/>
                    <a:pt x="17591" y="738"/>
                    <a:pt x="14621" y="252"/>
                  </a:cubicBezTo>
                  <a:cubicBezTo>
                    <a:pt x="11651" y="-233"/>
                    <a:pt x="7601" y="10"/>
                    <a:pt x="4766" y="738"/>
                  </a:cubicBezTo>
                  <a:cubicBezTo>
                    <a:pt x="1931" y="1466"/>
                    <a:pt x="311" y="2679"/>
                    <a:pt x="41" y="4075"/>
                  </a:cubicBezTo>
                  <a:cubicBezTo>
                    <a:pt x="-229" y="5470"/>
                    <a:pt x="851" y="7048"/>
                    <a:pt x="2876" y="7715"/>
                  </a:cubicBezTo>
                  <a:cubicBezTo>
                    <a:pt x="4901" y="8383"/>
                    <a:pt x="7871" y="8140"/>
                    <a:pt x="9761" y="7776"/>
                  </a:cubicBezTo>
                  <a:cubicBezTo>
                    <a:pt x="11651" y="7412"/>
                    <a:pt x="12461" y="6927"/>
                    <a:pt x="13136" y="6380"/>
                  </a:cubicBezTo>
                  <a:cubicBezTo>
                    <a:pt x="13811" y="5834"/>
                    <a:pt x="14351" y="5228"/>
                    <a:pt x="15026" y="5228"/>
                  </a:cubicBezTo>
                  <a:cubicBezTo>
                    <a:pt x="15701" y="5228"/>
                    <a:pt x="16511" y="5834"/>
                    <a:pt x="16511" y="7776"/>
                  </a:cubicBezTo>
                  <a:cubicBezTo>
                    <a:pt x="16511" y="9718"/>
                    <a:pt x="15701" y="12994"/>
                    <a:pt x="14756" y="15482"/>
                  </a:cubicBezTo>
                  <a:cubicBezTo>
                    <a:pt x="13811" y="17969"/>
                    <a:pt x="12731" y="19668"/>
                    <a:pt x="11651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4694337" y="1621767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4984006" y="1372898"/>
              <a:ext cx="119332" cy="25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380" fill="norm" stroke="1" extrusionOk="0">
                  <a:moveTo>
                    <a:pt x="4813" y="3884"/>
                  </a:moveTo>
                  <a:cubicBezTo>
                    <a:pt x="4081" y="2804"/>
                    <a:pt x="3349" y="1724"/>
                    <a:pt x="3898" y="1004"/>
                  </a:cubicBezTo>
                  <a:cubicBezTo>
                    <a:pt x="4447" y="284"/>
                    <a:pt x="6278" y="-76"/>
                    <a:pt x="9390" y="14"/>
                  </a:cubicBezTo>
                  <a:cubicBezTo>
                    <a:pt x="12502" y="104"/>
                    <a:pt x="16895" y="644"/>
                    <a:pt x="19091" y="2354"/>
                  </a:cubicBezTo>
                  <a:cubicBezTo>
                    <a:pt x="21288" y="4064"/>
                    <a:pt x="21288" y="6944"/>
                    <a:pt x="18176" y="10004"/>
                  </a:cubicBezTo>
                  <a:cubicBezTo>
                    <a:pt x="15064" y="13064"/>
                    <a:pt x="8841" y="16304"/>
                    <a:pt x="4996" y="18284"/>
                  </a:cubicBezTo>
                  <a:cubicBezTo>
                    <a:pt x="1152" y="20264"/>
                    <a:pt x="-312" y="20984"/>
                    <a:pt x="54" y="21254"/>
                  </a:cubicBezTo>
                  <a:cubicBezTo>
                    <a:pt x="420" y="21524"/>
                    <a:pt x="2617" y="21344"/>
                    <a:pt x="6095" y="20894"/>
                  </a:cubicBezTo>
                  <a:cubicBezTo>
                    <a:pt x="9573" y="20444"/>
                    <a:pt x="14332" y="19724"/>
                    <a:pt x="19091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5222976" y="1367365"/>
              <a:ext cx="182562" cy="27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98" fill="norm" stroke="1" extrusionOk="0">
                  <a:moveTo>
                    <a:pt x="21414" y="4019"/>
                  </a:moveTo>
                  <a:cubicBezTo>
                    <a:pt x="21166" y="2690"/>
                    <a:pt x="20917" y="1361"/>
                    <a:pt x="20173" y="613"/>
                  </a:cubicBezTo>
                  <a:cubicBezTo>
                    <a:pt x="19428" y="-135"/>
                    <a:pt x="18186" y="-301"/>
                    <a:pt x="15952" y="696"/>
                  </a:cubicBezTo>
                  <a:cubicBezTo>
                    <a:pt x="13717" y="1693"/>
                    <a:pt x="10490" y="3853"/>
                    <a:pt x="7635" y="6677"/>
                  </a:cubicBezTo>
                  <a:cubicBezTo>
                    <a:pt x="4780" y="9502"/>
                    <a:pt x="2297" y="12991"/>
                    <a:pt x="1055" y="15234"/>
                  </a:cubicBezTo>
                  <a:cubicBezTo>
                    <a:pt x="-186" y="17477"/>
                    <a:pt x="-186" y="18474"/>
                    <a:pt x="311" y="19222"/>
                  </a:cubicBezTo>
                  <a:cubicBezTo>
                    <a:pt x="807" y="19970"/>
                    <a:pt x="1800" y="20468"/>
                    <a:pt x="3662" y="20801"/>
                  </a:cubicBezTo>
                  <a:cubicBezTo>
                    <a:pt x="5524" y="21133"/>
                    <a:pt x="8255" y="21299"/>
                    <a:pt x="10242" y="21133"/>
                  </a:cubicBezTo>
                  <a:cubicBezTo>
                    <a:pt x="12228" y="20967"/>
                    <a:pt x="13469" y="20468"/>
                    <a:pt x="14214" y="19804"/>
                  </a:cubicBezTo>
                  <a:cubicBezTo>
                    <a:pt x="14959" y="19139"/>
                    <a:pt x="15207" y="18308"/>
                    <a:pt x="14338" y="17561"/>
                  </a:cubicBezTo>
                  <a:cubicBezTo>
                    <a:pt x="13469" y="16813"/>
                    <a:pt x="11483" y="16148"/>
                    <a:pt x="9248" y="15816"/>
                  </a:cubicBezTo>
                  <a:cubicBezTo>
                    <a:pt x="7014" y="15484"/>
                    <a:pt x="4531" y="15484"/>
                    <a:pt x="2048" y="15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5329337" y="1659867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5735737" y="1400839"/>
              <a:ext cx="137409" cy="35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20" fill="norm" stroke="1" extrusionOk="0">
                  <a:moveTo>
                    <a:pt x="0" y="1849"/>
                  </a:moveTo>
                  <a:cubicBezTo>
                    <a:pt x="4909" y="1206"/>
                    <a:pt x="9818" y="563"/>
                    <a:pt x="13418" y="241"/>
                  </a:cubicBezTo>
                  <a:cubicBezTo>
                    <a:pt x="17018" y="-80"/>
                    <a:pt x="19309" y="-80"/>
                    <a:pt x="20455" y="241"/>
                  </a:cubicBezTo>
                  <a:cubicBezTo>
                    <a:pt x="21600" y="563"/>
                    <a:pt x="21600" y="1206"/>
                    <a:pt x="19800" y="3327"/>
                  </a:cubicBezTo>
                  <a:cubicBezTo>
                    <a:pt x="18000" y="5449"/>
                    <a:pt x="14400" y="9049"/>
                    <a:pt x="11127" y="12327"/>
                  </a:cubicBezTo>
                  <a:cubicBezTo>
                    <a:pt x="7855" y="15606"/>
                    <a:pt x="4909" y="18563"/>
                    <a:pt x="1964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5723037" y="1577317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6001214" y="1397896"/>
              <a:ext cx="142806" cy="31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25" fill="norm" stroke="1" extrusionOk="0">
                  <a:moveTo>
                    <a:pt x="1104" y="5651"/>
                  </a:moveTo>
                  <a:cubicBezTo>
                    <a:pt x="487" y="4941"/>
                    <a:pt x="-130" y="4230"/>
                    <a:pt x="24" y="3591"/>
                  </a:cubicBezTo>
                  <a:cubicBezTo>
                    <a:pt x="179" y="2951"/>
                    <a:pt x="1104" y="2383"/>
                    <a:pt x="3727" y="1814"/>
                  </a:cubicBezTo>
                  <a:cubicBezTo>
                    <a:pt x="6350" y="1246"/>
                    <a:pt x="10670" y="678"/>
                    <a:pt x="13601" y="322"/>
                  </a:cubicBezTo>
                  <a:cubicBezTo>
                    <a:pt x="16533" y="-33"/>
                    <a:pt x="18076" y="-175"/>
                    <a:pt x="19310" y="322"/>
                  </a:cubicBezTo>
                  <a:cubicBezTo>
                    <a:pt x="20544" y="820"/>
                    <a:pt x="21470" y="1957"/>
                    <a:pt x="20236" y="4301"/>
                  </a:cubicBezTo>
                  <a:cubicBezTo>
                    <a:pt x="19001" y="6646"/>
                    <a:pt x="15607" y="10199"/>
                    <a:pt x="13139" y="13254"/>
                  </a:cubicBezTo>
                  <a:cubicBezTo>
                    <a:pt x="10670" y="16309"/>
                    <a:pt x="9127" y="18867"/>
                    <a:pt x="7584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5970687" y="1577317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5840"/>
                    <a:pt x="4469" y="10080"/>
                    <a:pt x="8069" y="6480"/>
                  </a:cubicBezTo>
                  <a:cubicBezTo>
                    <a:pt x="11669" y="2880"/>
                    <a:pt x="1663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6211987" y="1320406"/>
              <a:ext cx="140586" cy="5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50" fill="norm" stroke="1" extrusionOk="0">
                  <a:moveTo>
                    <a:pt x="11435" y="1305"/>
                  </a:moveTo>
                  <a:cubicBezTo>
                    <a:pt x="11118" y="906"/>
                    <a:pt x="10800" y="508"/>
                    <a:pt x="11753" y="269"/>
                  </a:cubicBezTo>
                  <a:cubicBezTo>
                    <a:pt x="12706" y="30"/>
                    <a:pt x="14929" y="-50"/>
                    <a:pt x="16676" y="30"/>
                  </a:cubicBezTo>
                  <a:cubicBezTo>
                    <a:pt x="18424" y="109"/>
                    <a:pt x="19694" y="349"/>
                    <a:pt x="20488" y="1265"/>
                  </a:cubicBezTo>
                  <a:cubicBezTo>
                    <a:pt x="21282" y="2182"/>
                    <a:pt x="21600" y="3776"/>
                    <a:pt x="19535" y="5370"/>
                  </a:cubicBezTo>
                  <a:cubicBezTo>
                    <a:pt x="17471" y="6964"/>
                    <a:pt x="13024" y="8558"/>
                    <a:pt x="11435" y="9873"/>
                  </a:cubicBezTo>
                  <a:cubicBezTo>
                    <a:pt x="9847" y="11188"/>
                    <a:pt x="11118" y="12225"/>
                    <a:pt x="12547" y="13779"/>
                  </a:cubicBezTo>
                  <a:cubicBezTo>
                    <a:pt x="13976" y="15333"/>
                    <a:pt x="15565" y="17405"/>
                    <a:pt x="16359" y="18681"/>
                  </a:cubicBezTo>
                  <a:cubicBezTo>
                    <a:pt x="17153" y="19956"/>
                    <a:pt x="17153" y="20434"/>
                    <a:pt x="15088" y="20833"/>
                  </a:cubicBezTo>
                  <a:cubicBezTo>
                    <a:pt x="13024" y="21231"/>
                    <a:pt x="8894" y="21550"/>
                    <a:pt x="6035" y="21550"/>
                  </a:cubicBezTo>
                  <a:cubicBezTo>
                    <a:pt x="3176" y="21550"/>
                    <a:pt x="1588" y="21231"/>
                    <a:pt x="0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1170087" y="2713967"/>
              <a:ext cx="19051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0" y="14157"/>
                  </a:cubicBezTo>
                  <a:cubicBezTo>
                    <a:pt x="0" y="17514"/>
                    <a:pt x="0" y="18827"/>
                    <a:pt x="1200" y="19849"/>
                  </a:cubicBezTo>
                  <a:cubicBezTo>
                    <a:pt x="2400" y="20870"/>
                    <a:pt x="4800" y="21600"/>
                    <a:pt x="8400" y="21527"/>
                  </a:cubicBezTo>
                  <a:cubicBezTo>
                    <a:pt x="12000" y="21454"/>
                    <a:pt x="16800" y="20578"/>
                    <a:pt x="2160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1189501" y="2783817"/>
              <a:ext cx="12028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20805" y="0"/>
                  </a:moveTo>
                  <a:cubicBezTo>
                    <a:pt x="17144" y="1271"/>
                    <a:pt x="13483" y="2541"/>
                    <a:pt x="10005" y="4024"/>
                  </a:cubicBezTo>
                  <a:cubicBezTo>
                    <a:pt x="6527" y="5506"/>
                    <a:pt x="3232" y="7200"/>
                    <a:pt x="1402" y="8576"/>
                  </a:cubicBezTo>
                  <a:cubicBezTo>
                    <a:pt x="-429" y="9953"/>
                    <a:pt x="-795" y="11012"/>
                    <a:pt x="2317" y="13129"/>
                  </a:cubicBezTo>
                  <a:cubicBezTo>
                    <a:pt x="5429" y="15247"/>
                    <a:pt x="12019" y="18424"/>
                    <a:pt x="186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398687" y="2853667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1411387" y="2936217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21600"/>
                    <a:pt x="11127" y="21600"/>
                    <a:pt x="14727" y="18000"/>
                  </a:cubicBezTo>
                  <a:cubicBezTo>
                    <a:pt x="18327" y="14400"/>
                    <a:pt x="1996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631630" y="2741932"/>
              <a:ext cx="129008" cy="23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81" fill="norm" stroke="1" extrusionOk="0">
                  <a:moveTo>
                    <a:pt x="331" y="7223"/>
                  </a:moveTo>
                  <a:cubicBezTo>
                    <a:pt x="-18" y="6267"/>
                    <a:pt x="-366" y="5311"/>
                    <a:pt x="853" y="4069"/>
                  </a:cubicBezTo>
                  <a:cubicBezTo>
                    <a:pt x="2073" y="2826"/>
                    <a:pt x="4860" y="1297"/>
                    <a:pt x="7124" y="533"/>
                  </a:cubicBezTo>
                  <a:cubicBezTo>
                    <a:pt x="9389" y="-232"/>
                    <a:pt x="11131" y="-232"/>
                    <a:pt x="12350" y="915"/>
                  </a:cubicBezTo>
                  <a:cubicBezTo>
                    <a:pt x="13569" y="2062"/>
                    <a:pt x="14266" y="4356"/>
                    <a:pt x="12873" y="7032"/>
                  </a:cubicBezTo>
                  <a:cubicBezTo>
                    <a:pt x="11479" y="9708"/>
                    <a:pt x="7995" y="12766"/>
                    <a:pt x="5557" y="14773"/>
                  </a:cubicBezTo>
                  <a:cubicBezTo>
                    <a:pt x="3118" y="16780"/>
                    <a:pt x="1724" y="17736"/>
                    <a:pt x="853" y="18692"/>
                  </a:cubicBezTo>
                  <a:cubicBezTo>
                    <a:pt x="-18" y="19648"/>
                    <a:pt x="-366" y="20603"/>
                    <a:pt x="505" y="20986"/>
                  </a:cubicBezTo>
                  <a:cubicBezTo>
                    <a:pt x="1376" y="21368"/>
                    <a:pt x="3466" y="21177"/>
                    <a:pt x="7124" y="20508"/>
                  </a:cubicBezTo>
                  <a:cubicBezTo>
                    <a:pt x="10782" y="19839"/>
                    <a:pt x="16008" y="18692"/>
                    <a:pt x="21234" y="17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848479" y="2716083"/>
              <a:ext cx="73026" cy="2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46" fill="norm" stroke="1" extrusionOk="0">
                  <a:moveTo>
                    <a:pt x="18300" y="382"/>
                  </a:moveTo>
                  <a:cubicBezTo>
                    <a:pt x="15300" y="191"/>
                    <a:pt x="12300" y="0"/>
                    <a:pt x="9300" y="0"/>
                  </a:cubicBezTo>
                  <a:cubicBezTo>
                    <a:pt x="6300" y="0"/>
                    <a:pt x="3300" y="191"/>
                    <a:pt x="1500" y="1434"/>
                  </a:cubicBezTo>
                  <a:cubicBezTo>
                    <a:pt x="-300" y="2676"/>
                    <a:pt x="-900" y="4970"/>
                    <a:pt x="2100" y="7646"/>
                  </a:cubicBezTo>
                  <a:cubicBezTo>
                    <a:pt x="5100" y="10322"/>
                    <a:pt x="11700" y="13381"/>
                    <a:pt x="15600" y="15388"/>
                  </a:cubicBezTo>
                  <a:cubicBezTo>
                    <a:pt x="19500" y="17395"/>
                    <a:pt x="20700" y="18350"/>
                    <a:pt x="20700" y="19306"/>
                  </a:cubicBezTo>
                  <a:cubicBezTo>
                    <a:pt x="20700" y="20262"/>
                    <a:pt x="19500" y="21218"/>
                    <a:pt x="15900" y="21409"/>
                  </a:cubicBezTo>
                  <a:cubicBezTo>
                    <a:pt x="12300" y="21600"/>
                    <a:pt x="6300" y="21027"/>
                    <a:pt x="300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1900337" y="2701267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3240187" y="2656817"/>
              <a:ext cx="45008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600" fill="norm" stroke="1" extrusionOk="0">
                  <a:moveTo>
                    <a:pt x="0" y="0"/>
                  </a:moveTo>
                  <a:cubicBezTo>
                    <a:pt x="2945" y="2100"/>
                    <a:pt x="5891" y="4200"/>
                    <a:pt x="8836" y="6488"/>
                  </a:cubicBezTo>
                  <a:cubicBezTo>
                    <a:pt x="11782" y="8775"/>
                    <a:pt x="14727" y="11250"/>
                    <a:pt x="17182" y="13462"/>
                  </a:cubicBezTo>
                  <a:cubicBezTo>
                    <a:pt x="19636" y="15675"/>
                    <a:pt x="21600" y="17625"/>
                    <a:pt x="20618" y="18937"/>
                  </a:cubicBezTo>
                  <a:cubicBezTo>
                    <a:pt x="19636" y="20250"/>
                    <a:pt x="15709" y="20925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3202691" y="2635504"/>
              <a:ext cx="259747" cy="7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71" fill="norm" stroke="1" extrusionOk="0">
                  <a:moveTo>
                    <a:pt x="2563" y="21071"/>
                  </a:moveTo>
                  <a:cubicBezTo>
                    <a:pt x="1518" y="19934"/>
                    <a:pt x="473" y="18797"/>
                    <a:pt x="124" y="16808"/>
                  </a:cubicBezTo>
                  <a:cubicBezTo>
                    <a:pt x="-224" y="14818"/>
                    <a:pt x="124" y="11976"/>
                    <a:pt x="1605" y="8850"/>
                  </a:cubicBezTo>
                  <a:cubicBezTo>
                    <a:pt x="3086" y="5724"/>
                    <a:pt x="5699" y="2313"/>
                    <a:pt x="9182" y="892"/>
                  </a:cubicBezTo>
                  <a:cubicBezTo>
                    <a:pt x="12666" y="-529"/>
                    <a:pt x="17021" y="39"/>
                    <a:pt x="21376" y="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3470489" y="2716877"/>
              <a:ext cx="144349" cy="14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02" fill="norm" stroke="1" extrusionOk="0">
                  <a:moveTo>
                    <a:pt x="1626" y="4145"/>
                  </a:moveTo>
                  <a:cubicBezTo>
                    <a:pt x="687" y="2928"/>
                    <a:pt x="-252" y="1711"/>
                    <a:pt x="61" y="951"/>
                  </a:cubicBezTo>
                  <a:cubicBezTo>
                    <a:pt x="374" y="190"/>
                    <a:pt x="1939" y="-114"/>
                    <a:pt x="3505" y="38"/>
                  </a:cubicBezTo>
                  <a:cubicBezTo>
                    <a:pt x="5070" y="190"/>
                    <a:pt x="6635" y="799"/>
                    <a:pt x="8044" y="2472"/>
                  </a:cubicBezTo>
                  <a:cubicBezTo>
                    <a:pt x="9452" y="4145"/>
                    <a:pt x="10705" y="6883"/>
                    <a:pt x="10705" y="9621"/>
                  </a:cubicBezTo>
                  <a:cubicBezTo>
                    <a:pt x="10705" y="12359"/>
                    <a:pt x="9452" y="15097"/>
                    <a:pt x="7887" y="17075"/>
                  </a:cubicBezTo>
                  <a:cubicBezTo>
                    <a:pt x="6322" y="19052"/>
                    <a:pt x="4444" y="20269"/>
                    <a:pt x="4287" y="20878"/>
                  </a:cubicBezTo>
                  <a:cubicBezTo>
                    <a:pt x="4131" y="21486"/>
                    <a:pt x="5696" y="21486"/>
                    <a:pt x="8826" y="20573"/>
                  </a:cubicBezTo>
                  <a:cubicBezTo>
                    <a:pt x="11957" y="19661"/>
                    <a:pt x="16652" y="17835"/>
                    <a:pt x="21348" y="16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3680161" y="2675867"/>
              <a:ext cx="8072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21123" y="0"/>
                  </a:moveTo>
                  <a:cubicBezTo>
                    <a:pt x="18354" y="0"/>
                    <a:pt x="15585" y="0"/>
                    <a:pt x="11985" y="800"/>
                  </a:cubicBezTo>
                  <a:cubicBezTo>
                    <a:pt x="8385" y="1600"/>
                    <a:pt x="3954" y="3200"/>
                    <a:pt x="1738" y="4933"/>
                  </a:cubicBezTo>
                  <a:cubicBezTo>
                    <a:pt x="-477" y="6667"/>
                    <a:pt x="-477" y="8533"/>
                    <a:pt x="1185" y="9467"/>
                  </a:cubicBezTo>
                  <a:cubicBezTo>
                    <a:pt x="2846" y="10400"/>
                    <a:pt x="6169" y="10400"/>
                    <a:pt x="9215" y="10667"/>
                  </a:cubicBezTo>
                  <a:cubicBezTo>
                    <a:pt x="12261" y="10933"/>
                    <a:pt x="15031" y="11467"/>
                    <a:pt x="16692" y="12400"/>
                  </a:cubicBezTo>
                  <a:cubicBezTo>
                    <a:pt x="18354" y="13333"/>
                    <a:pt x="18908" y="14667"/>
                    <a:pt x="16138" y="16267"/>
                  </a:cubicBezTo>
                  <a:cubicBezTo>
                    <a:pt x="13369" y="17867"/>
                    <a:pt x="7277" y="19733"/>
                    <a:pt x="1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3487837" y="2929867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4400"/>
                    <a:pt x="10880" y="7200"/>
                    <a:pt x="14480" y="3600"/>
                  </a:cubicBezTo>
                  <a:cubicBezTo>
                    <a:pt x="18080" y="0"/>
                    <a:pt x="198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3569803" y="3037817"/>
              <a:ext cx="1963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596" y="0"/>
                  </a:moveTo>
                  <a:cubicBezTo>
                    <a:pt x="2756" y="4500"/>
                    <a:pt x="4916" y="9000"/>
                    <a:pt x="3836" y="12000"/>
                  </a:cubicBezTo>
                  <a:cubicBezTo>
                    <a:pt x="2756" y="15000"/>
                    <a:pt x="-1564" y="16500"/>
                    <a:pt x="596" y="17850"/>
                  </a:cubicBezTo>
                  <a:cubicBezTo>
                    <a:pt x="2756" y="19200"/>
                    <a:pt x="11396" y="20400"/>
                    <a:pt x="20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3647093" y="3037817"/>
              <a:ext cx="217647" cy="12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41" fill="norm" stroke="1" extrusionOk="0">
                  <a:moveTo>
                    <a:pt x="6181" y="5492"/>
                  </a:moveTo>
                  <a:cubicBezTo>
                    <a:pt x="5142" y="5125"/>
                    <a:pt x="4104" y="4759"/>
                    <a:pt x="3169" y="5308"/>
                  </a:cubicBezTo>
                  <a:cubicBezTo>
                    <a:pt x="2235" y="5858"/>
                    <a:pt x="1404" y="7322"/>
                    <a:pt x="885" y="8969"/>
                  </a:cubicBezTo>
                  <a:cubicBezTo>
                    <a:pt x="365" y="10617"/>
                    <a:pt x="158" y="12447"/>
                    <a:pt x="54" y="14461"/>
                  </a:cubicBezTo>
                  <a:cubicBezTo>
                    <a:pt x="-50" y="16475"/>
                    <a:pt x="-50" y="18671"/>
                    <a:pt x="469" y="19953"/>
                  </a:cubicBezTo>
                  <a:cubicBezTo>
                    <a:pt x="988" y="21234"/>
                    <a:pt x="2027" y="21600"/>
                    <a:pt x="3481" y="20868"/>
                  </a:cubicBezTo>
                  <a:cubicBezTo>
                    <a:pt x="4935" y="20136"/>
                    <a:pt x="6804" y="18305"/>
                    <a:pt x="7842" y="16292"/>
                  </a:cubicBezTo>
                  <a:cubicBezTo>
                    <a:pt x="8881" y="14278"/>
                    <a:pt x="9088" y="12081"/>
                    <a:pt x="8465" y="10617"/>
                  </a:cubicBezTo>
                  <a:cubicBezTo>
                    <a:pt x="7842" y="9153"/>
                    <a:pt x="6388" y="8420"/>
                    <a:pt x="6181" y="8237"/>
                  </a:cubicBezTo>
                  <a:cubicBezTo>
                    <a:pt x="5973" y="8054"/>
                    <a:pt x="7012" y="8420"/>
                    <a:pt x="8569" y="8603"/>
                  </a:cubicBezTo>
                  <a:cubicBezTo>
                    <a:pt x="10127" y="8786"/>
                    <a:pt x="12204" y="8786"/>
                    <a:pt x="13762" y="8420"/>
                  </a:cubicBezTo>
                  <a:cubicBezTo>
                    <a:pt x="15319" y="8054"/>
                    <a:pt x="16358" y="7322"/>
                    <a:pt x="16358" y="6956"/>
                  </a:cubicBezTo>
                  <a:cubicBezTo>
                    <a:pt x="16358" y="6590"/>
                    <a:pt x="15319" y="6590"/>
                    <a:pt x="14385" y="7322"/>
                  </a:cubicBezTo>
                  <a:cubicBezTo>
                    <a:pt x="13450" y="8054"/>
                    <a:pt x="12619" y="9519"/>
                    <a:pt x="12308" y="11715"/>
                  </a:cubicBezTo>
                  <a:cubicBezTo>
                    <a:pt x="11996" y="13912"/>
                    <a:pt x="12204" y="16841"/>
                    <a:pt x="12827" y="18305"/>
                  </a:cubicBezTo>
                  <a:cubicBezTo>
                    <a:pt x="13450" y="19769"/>
                    <a:pt x="14488" y="19769"/>
                    <a:pt x="15527" y="19769"/>
                  </a:cubicBezTo>
                  <a:cubicBezTo>
                    <a:pt x="16565" y="19769"/>
                    <a:pt x="17604" y="19769"/>
                    <a:pt x="18538" y="19220"/>
                  </a:cubicBezTo>
                  <a:cubicBezTo>
                    <a:pt x="19473" y="18671"/>
                    <a:pt x="20304" y="17573"/>
                    <a:pt x="20823" y="16108"/>
                  </a:cubicBezTo>
                  <a:cubicBezTo>
                    <a:pt x="21342" y="14644"/>
                    <a:pt x="21550" y="12814"/>
                    <a:pt x="21135" y="10068"/>
                  </a:cubicBezTo>
                  <a:cubicBezTo>
                    <a:pt x="20719" y="7322"/>
                    <a:pt x="19681" y="3661"/>
                    <a:pt x="186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3976787" y="2885417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3995837" y="2866367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327"/>
                    <a:pt x="17100" y="655"/>
                    <a:pt x="13500" y="4255"/>
                  </a:cubicBezTo>
                  <a:cubicBezTo>
                    <a:pt x="9900" y="7855"/>
                    <a:pt x="4950" y="14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4268887" y="2656817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55"/>
                    <a:pt x="0" y="12109"/>
                    <a:pt x="3600" y="15709"/>
                  </a:cubicBezTo>
                  <a:cubicBezTo>
                    <a:pt x="7200" y="19309"/>
                    <a:pt x="14400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4421287" y="2694917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4420724" y="2637271"/>
              <a:ext cx="113409" cy="28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49" fill="norm" stroke="1" extrusionOk="0">
                  <a:moveTo>
                    <a:pt x="1260" y="8197"/>
                  </a:moveTo>
                  <a:cubicBezTo>
                    <a:pt x="488" y="6597"/>
                    <a:pt x="-283" y="4997"/>
                    <a:pt x="103" y="3557"/>
                  </a:cubicBezTo>
                  <a:cubicBezTo>
                    <a:pt x="488" y="2117"/>
                    <a:pt x="2031" y="837"/>
                    <a:pt x="3960" y="277"/>
                  </a:cubicBezTo>
                  <a:cubicBezTo>
                    <a:pt x="5888" y="-283"/>
                    <a:pt x="8203" y="-123"/>
                    <a:pt x="11674" y="1957"/>
                  </a:cubicBezTo>
                  <a:cubicBezTo>
                    <a:pt x="15146" y="4037"/>
                    <a:pt x="19774" y="8037"/>
                    <a:pt x="20546" y="11477"/>
                  </a:cubicBezTo>
                  <a:cubicBezTo>
                    <a:pt x="21317" y="14917"/>
                    <a:pt x="18231" y="17797"/>
                    <a:pt x="15724" y="19397"/>
                  </a:cubicBezTo>
                  <a:cubicBezTo>
                    <a:pt x="13217" y="20997"/>
                    <a:pt x="11288" y="21317"/>
                    <a:pt x="9553" y="21237"/>
                  </a:cubicBezTo>
                  <a:cubicBezTo>
                    <a:pt x="7817" y="21157"/>
                    <a:pt x="6274" y="20677"/>
                    <a:pt x="5503" y="19877"/>
                  </a:cubicBezTo>
                  <a:cubicBezTo>
                    <a:pt x="4731" y="19077"/>
                    <a:pt x="4731" y="17957"/>
                    <a:pt x="4731" y="16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4675287" y="2637767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120"/>
                    <a:pt x="18720" y="10240"/>
                    <a:pt x="15120" y="13840"/>
                  </a:cubicBezTo>
                  <a:cubicBezTo>
                    <a:pt x="11520" y="17440"/>
                    <a:pt x="576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4757837" y="2549765"/>
              <a:ext cx="156797" cy="75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74" fill="norm" stroke="1" extrusionOk="0">
                  <a:moveTo>
                    <a:pt x="0" y="1063"/>
                  </a:moveTo>
                  <a:cubicBezTo>
                    <a:pt x="864" y="821"/>
                    <a:pt x="1728" y="579"/>
                    <a:pt x="3600" y="398"/>
                  </a:cubicBezTo>
                  <a:cubicBezTo>
                    <a:pt x="5472" y="216"/>
                    <a:pt x="8352" y="95"/>
                    <a:pt x="11520" y="35"/>
                  </a:cubicBezTo>
                  <a:cubicBezTo>
                    <a:pt x="14688" y="-26"/>
                    <a:pt x="18144" y="-26"/>
                    <a:pt x="19872" y="186"/>
                  </a:cubicBezTo>
                  <a:cubicBezTo>
                    <a:pt x="21600" y="398"/>
                    <a:pt x="21600" y="821"/>
                    <a:pt x="20880" y="1910"/>
                  </a:cubicBezTo>
                  <a:cubicBezTo>
                    <a:pt x="20160" y="2999"/>
                    <a:pt x="18720" y="4754"/>
                    <a:pt x="17712" y="6841"/>
                  </a:cubicBezTo>
                  <a:cubicBezTo>
                    <a:pt x="16704" y="8929"/>
                    <a:pt x="16128" y="11349"/>
                    <a:pt x="15840" y="13708"/>
                  </a:cubicBezTo>
                  <a:cubicBezTo>
                    <a:pt x="15552" y="16068"/>
                    <a:pt x="15552" y="18367"/>
                    <a:pt x="15408" y="19668"/>
                  </a:cubicBezTo>
                  <a:cubicBezTo>
                    <a:pt x="15264" y="20969"/>
                    <a:pt x="14976" y="21271"/>
                    <a:pt x="14688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5526187" y="2936217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5538887" y="3063217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6244208" y="2702209"/>
              <a:ext cx="183680" cy="62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68" fill="norm" stroke="1" extrusionOk="0">
                  <a:moveTo>
                    <a:pt x="21545" y="620"/>
                  </a:moveTo>
                  <a:cubicBezTo>
                    <a:pt x="20552" y="330"/>
                    <a:pt x="19559" y="40"/>
                    <a:pt x="17573" y="4"/>
                  </a:cubicBezTo>
                  <a:cubicBezTo>
                    <a:pt x="15586" y="-32"/>
                    <a:pt x="12607" y="185"/>
                    <a:pt x="10000" y="439"/>
                  </a:cubicBezTo>
                  <a:cubicBezTo>
                    <a:pt x="7393" y="693"/>
                    <a:pt x="5159" y="983"/>
                    <a:pt x="4290" y="1309"/>
                  </a:cubicBezTo>
                  <a:cubicBezTo>
                    <a:pt x="3421" y="1635"/>
                    <a:pt x="3917" y="1998"/>
                    <a:pt x="4166" y="3085"/>
                  </a:cubicBezTo>
                  <a:cubicBezTo>
                    <a:pt x="4414" y="4172"/>
                    <a:pt x="4414" y="5984"/>
                    <a:pt x="4166" y="7832"/>
                  </a:cubicBezTo>
                  <a:cubicBezTo>
                    <a:pt x="3917" y="9681"/>
                    <a:pt x="3421" y="11565"/>
                    <a:pt x="2676" y="13450"/>
                  </a:cubicBezTo>
                  <a:cubicBezTo>
                    <a:pt x="1931" y="15334"/>
                    <a:pt x="938" y="17219"/>
                    <a:pt x="442" y="18451"/>
                  </a:cubicBezTo>
                  <a:cubicBezTo>
                    <a:pt x="-55" y="19683"/>
                    <a:pt x="-55" y="20263"/>
                    <a:pt x="69" y="20734"/>
                  </a:cubicBezTo>
                  <a:cubicBezTo>
                    <a:pt x="193" y="21206"/>
                    <a:pt x="442" y="21568"/>
                    <a:pt x="690" y="21568"/>
                  </a:cubicBezTo>
                  <a:cubicBezTo>
                    <a:pt x="938" y="21568"/>
                    <a:pt x="1186" y="21206"/>
                    <a:pt x="1435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6510437" y="2668954"/>
              <a:ext cx="158751" cy="24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21600" y="598"/>
                  </a:moveTo>
                  <a:cubicBezTo>
                    <a:pt x="20160" y="232"/>
                    <a:pt x="18720" y="-134"/>
                    <a:pt x="17424" y="49"/>
                  </a:cubicBezTo>
                  <a:cubicBezTo>
                    <a:pt x="16128" y="232"/>
                    <a:pt x="14976" y="964"/>
                    <a:pt x="12240" y="3527"/>
                  </a:cubicBezTo>
                  <a:cubicBezTo>
                    <a:pt x="9504" y="6090"/>
                    <a:pt x="5184" y="10483"/>
                    <a:pt x="3168" y="13595"/>
                  </a:cubicBezTo>
                  <a:cubicBezTo>
                    <a:pt x="1152" y="16707"/>
                    <a:pt x="1440" y="18537"/>
                    <a:pt x="2304" y="19635"/>
                  </a:cubicBezTo>
                  <a:cubicBezTo>
                    <a:pt x="3168" y="20734"/>
                    <a:pt x="4608" y="21100"/>
                    <a:pt x="6048" y="21283"/>
                  </a:cubicBezTo>
                  <a:cubicBezTo>
                    <a:pt x="7488" y="21466"/>
                    <a:pt x="8928" y="21466"/>
                    <a:pt x="10224" y="21100"/>
                  </a:cubicBezTo>
                  <a:cubicBezTo>
                    <a:pt x="11520" y="20734"/>
                    <a:pt x="12672" y="20002"/>
                    <a:pt x="13248" y="19086"/>
                  </a:cubicBezTo>
                  <a:cubicBezTo>
                    <a:pt x="13824" y="18171"/>
                    <a:pt x="13824" y="17073"/>
                    <a:pt x="13248" y="16249"/>
                  </a:cubicBezTo>
                  <a:cubicBezTo>
                    <a:pt x="12672" y="15425"/>
                    <a:pt x="11520" y="14876"/>
                    <a:pt x="9216" y="15334"/>
                  </a:cubicBezTo>
                  <a:cubicBezTo>
                    <a:pt x="6912" y="15791"/>
                    <a:pt x="3456" y="17256"/>
                    <a:pt x="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6402487" y="3037817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600"/>
                    <a:pt x="11859" y="9600"/>
                    <a:pt x="15459" y="6000"/>
                  </a:cubicBezTo>
                  <a:cubicBezTo>
                    <a:pt x="19059" y="2400"/>
                    <a:pt x="203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6459685" y="3126717"/>
              <a:ext cx="107903" cy="13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66" fill="norm" stroke="1" extrusionOk="0">
                  <a:moveTo>
                    <a:pt x="13698" y="0"/>
                  </a:moveTo>
                  <a:cubicBezTo>
                    <a:pt x="9544" y="5143"/>
                    <a:pt x="5390" y="10286"/>
                    <a:pt x="2898" y="13886"/>
                  </a:cubicBezTo>
                  <a:cubicBezTo>
                    <a:pt x="406" y="17486"/>
                    <a:pt x="-425" y="19543"/>
                    <a:pt x="198" y="20571"/>
                  </a:cubicBezTo>
                  <a:cubicBezTo>
                    <a:pt x="821" y="21600"/>
                    <a:pt x="2898" y="21600"/>
                    <a:pt x="6637" y="20743"/>
                  </a:cubicBezTo>
                  <a:cubicBezTo>
                    <a:pt x="10375" y="19886"/>
                    <a:pt x="15775" y="18171"/>
                    <a:pt x="21175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6554887" y="320926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6758087" y="2637767"/>
              <a:ext cx="199103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0" y="1213"/>
                  </a:moveTo>
                  <a:cubicBezTo>
                    <a:pt x="4093" y="809"/>
                    <a:pt x="8185" y="404"/>
                    <a:pt x="11255" y="202"/>
                  </a:cubicBezTo>
                  <a:cubicBezTo>
                    <a:pt x="14324" y="0"/>
                    <a:pt x="16371" y="0"/>
                    <a:pt x="17962" y="0"/>
                  </a:cubicBezTo>
                  <a:cubicBezTo>
                    <a:pt x="19554" y="0"/>
                    <a:pt x="20691" y="0"/>
                    <a:pt x="21145" y="243"/>
                  </a:cubicBezTo>
                  <a:cubicBezTo>
                    <a:pt x="21600" y="485"/>
                    <a:pt x="21373" y="971"/>
                    <a:pt x="20804" y="2265"/>
                  </a:cubicBezTo>
                  <a:cubicBezTo>
                    <a:pt x="20236" y="3560"/>
                    <a:pt x="19326" y="5663"/>
                    <a:pt x="18303" y="8171"/>
                  </a:cubicBezTo>
                  <a:cubicBezTo>
                    <a:pt x="17280" y="10679"/>
                    <a:pt x="16143" y="13591"/>
                    <a:pt x="15688" y="15897"/>
                  </a:cubicBezTo>
                  <a:cubicBezTo>
                    <a:pt x="15234" y="18202"/>
                    <a:pt x="15461" y="19901"/>
                    <a:pt x="15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7221637" y="2951033"/>
              <a:ext cx="1079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0800"/>
                    <a:pt x="2541" y="0"/>
                    <a:pt x="6141" y="0"/>
                  </a:cubicBezTo>
                  <a:cubicBezTo>
                    <a:pt x="9741" y="0"/>
                    <a:pt x="156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7247037" y="3050517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7659787" y="2821917"/>
              <a:ext cx="260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0" y="5657"/>
                  </a:moveTo>
                  <a:cubicBezTo>
                    <a:pt x="1229" y="4800"/>
                    <a:pt x="878" y="3943"/>
                    <a:pt x="1054" y="3171"/>
                  </a:cubicBezTo>
                  <a:cubicBezTo>
                    <a:pt x="1229" y="2400"/>
                    <a:pt x="1932" y="1714"/>
                    <a:pt x="3337" y="1114"/>
                  </a:cubicBezTo>
                  <a:cubicBezTo>
                    <a:pt x="4741" y="514"/>
                    <a:pt x="6849" y="0"/>
                    <a:pt x="8693" y="0"/>
                  </a:cubicBezTo>
                  <a:cubicBezTo>
                    <a:pt x="10537" y="0"/>
                    <a:pt x="12117" y="514"/>
                    <a:pt x="12468" y="2057"/>
                  </a:cubicBezTo>
                  <a:cubicBezTo>
                    <a:pt x="12820" y="3600"/>
                    <a:pt x="11941" y="6171"/>
                    <a:pt x="10010" y="8914"/>
                  </a:cubicBezTo>
                  <a:cubicBezTo>
                    <a:pt x="8078" y="11657"/>
                    <a:pt x="5093" y="14571"/>
                    <a:pt x="3073" y="16714"/>
                  </a:cubicBezTo>
                  <a:cubicBezTo>
                    <a:pt x="1054" y="18857"/>
                    <a:pt x="0" y="20229"/>
                    <a:pt x="0" y="20914"/>
                  </a:cubicBezTo>
                  <a:cubicBezTo>
                    <a:pt x="0" y="21600"/>
                    <a:pt x="1054" y="21600"/>
                    <a:pt x="4829" y="21600"/>
                  </a:cubicBezTo>
                  <a:cubicBezTo>
                    <a:pt x="8605" y="21600"/>
                    <a:pt x="1510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7672487" y="3171167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7659787" y="3247367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600"/>
                    <a:pt x="11782" y="9600"/>
                    <a:pt x="15382" y="6000"/>
                  </a:cubicBezTo>
                  <a:cubicBezTo>
                    <a:pt x="18982" y="2400"/>
                    <a:pt x="2029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1227292" y="3104216"/>
              <a:ext cx="806396" cy="12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77" fill="norm" stroke="1" extrusionOk="0">
                  <a:moveTo>
                    <a:pt x="5582" y="10482"/>
                  </a:moveTo>
                  <a:cubicBezTo>
                    <a:pt x="4736" y="9018"/>
                    <a:pt x="3890" y="7553"/>
                    <a:pt x="3016" y="7370"/>
                  </a:cubicBezTo>
                  <a:cubicBezTo>
                    <a:pt x="2142" y="7187"/>
                    <a:pt x="1240" y="8285"/>
                    <a:pt x="676" y="9384"/>
                  </a:cubicBezTo>
                  <a:cubicBezTo>
                    <a:pt x="112" y="10482"/>
                    <a:pt x="-114" y="11580"/>
                    <a:pt x="55" y="12129"/>
                  </a:cubicBezTo>
                  <a:cubicBezTo>
                    <a:pt x="224" y="12679"/>
                    <a:pt x="788" y="12679"/>
                    <a:pt x="2142" y="11763"/>
                  </a:cubicBezTo>
                  <a:cubicBezTo>
                    <a:pt x="3495" y="10848"/>
                    <a:pt x="5638" y="9018"/>
                    <a:pt x="7782" y="7370"/>
                  </a:cubicBezTo>
                  <a:cubicBezTo>
                    <a:pt x="9925" y="5723"/>
                    <a:pt x="12068" y="4258"/>
                    <a:pt x="13901" y="3160"/>
                  </a:cubicBezTo>
                  <a:cubicBezTo>
                    <a:pt x="15734" y="2062"/>
                    <a:pt x="17256" y="1329"/>
                    <a:pt x="18328" y="780"/>
                  </a:cubicBezTo>
                  <a:cubicBezTo>
                    <a:pt x="19399" y="231"/>
                    <a:pt x="20020" y="-135"/>
                    <a:pt x="20132" y="48"/>
                  </a:cubicBezTo>
                  <a:cubicBezTo>
                    <a:pt x="20245" y="231"/>
                    <a:pt x="19850" y="963"/>
                    <a:pt x="18525" y="2794"/>
                  </a:cubicBezTo>
                  <a:cubicBezTo>
                    <a:pt x="17200" y="4624"/>
                    <a:pt x="14944" y="7553"/>
                    <a:pt x="12773" y="10299"/>
                  </a:cubicBezTo>
                  <a:cubicBezTo>
                    <a:pt x="10601" y="13045"/>
                    <a:pt x="8515" y="15607"/>
                    <a:pt x="7077" y="17255"/>
                  </a:cubicBezTo>
                  <a:cubicBezTo>
                    <a:pt x="5638" y="18902"/>
                    <a:pt x="4849" y="19634"/>
                    <a:pt x="4257" y="20184"/>
                  </a:cubicBezTo>
                  <a:cubicBezTo>
                    <a:pt x="3665" y="20733"/>
                    <a:pt x="3270" y="21099"/>
                    <a:pt x="3270" y="21282"/>
                  </a:cubicBezTo>
                  <a:cubicBezTo>
                    <a:pt x="3270" y="21465"/>
                    <a:pt x="3665" y="21465"/>
                    <a:pt x="4849" y="20550"/>
                  </a:cubicBezTo>
                  <a:cubicBezTo>
                    <a:pt x="6033" y="19634"/>
                    <a:pt x="8007" y="17804"/>
                    <a:pt x="9332" y="16706"/>
                  </a:cubicBezTo>
                  <a:cubicBezTo>
                    <a:pt x="10658" y="15607"/>
                    <a:pt x="11335" y="15241"/>
                    <a:pt x="11363" y="15424"/>
                  </a:cubicBezTo>
                  <a:cubicBezTo>
                    <a:pt x="11391" y="15607"/>
                    <a:pt x="10771" y="16340"/>
                    <a:pt x="10658" y="16706"/>
                  </a:cubicBezTo>
                  <a:cubicBezTo>
                    <a:pt x="10545" y="17072"/>
                    <a:pt x="10940" y="17072"/>
                    <a:pt x="12096" y="16523"/>
                  </a:cubicBezTo>
                  <a:cubicBezTo>
                    <a:pt x="13252" y="15973"/>
                    <a:pt x="15170" y="14875"/>
                    <a:pt x="16861" y="14509"/>
                  </a:cubicBezTo>
                  <a:cubicBezTo>
                    <a:pt x="18553" y="14143"/>
                    <a:pt x="20020" y="14509"/>
                    <a:pt x="21486" y="14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3292576" y="1188394"/>
              <a:ext cx="584553" cy="657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44" fill="norm" stroke="1" extrusionOk="0">
                  <a:moveTo>
                    <a:pt x="15559" y="2949"/>
                  </a:moveTo>
                  <a:cubicBezTo>
                    <a:pt x="15248" y="2328"/>
                    <a:pt x="14938" y="1707"/>
                    <a:pt x="14122" y="1190"/>
                  </a:cubicBezTo>
                  <a:cubicBezTo>
                    <a:pt x="13306" y="672"/>
                    <a:pt x="11985" y="258"/>
                    <a:pt x="10936" y="86"/>
                  </a:cubicBezTo>
                  <a:cubicBezTo>
                    <a:pt x="9887" y="-87"/>
                    <a:pt x="9110" y="-18"/>
                    <a:pt x="8178" y="465"/>
                  </a:cubicBezTo>
                  <a:cubicBezTo>
                    <a:pt x="7246" y="948"/>
                    <a:pt x="6158" y="1845"/>
                    <a:pt x="5148" y="2915"/>
                  </a:cubicBezTo>
                  <a:cubicBezTo>
                    <a:pt x="4138" y="3985"/>
                    <a:pt x="3205" y="5227"/>
                    <a:pt x="2351" y="6641"/>
                  </a:cubicBezTo>
                  <a:cubicBezTo>
                    <a:pt x="1496" y="8056"/>
                    <a:pt x="719" y="9643"/>
                    <a:pt x="330" y="11024"/>
                  </a:cubicBezTo>
                  <a:cubicBezTo>
                    <a:pt x="-58" y="12404"/>
                    <a:pt x="-58" y="13577"/>
                    <a:pt x="97" y="14612"/>
                  </a:cubicBezTo>
                  <a:cubicBezTo>
                    <a:pt x="253" y="15647"/>
                    <a:pt x="564" y="16544"/>
                    <a:pt x="1185" y="17407"/>
                  </a:cubicBezTo>
                  <a:cubicBezTo>
                    <a:pt x="1807" y="18270"/>
                    <a:pt x="2739" y="19098"/>
                    <a:pt x="4021" y="19753"/>
                  </a:cubicBezTo>
                  <a:cubicBezTo>
                    <a:pt x="5303" y="20409"/>
                    <a:pt x="6935" y="20892"/>
                    <a:pt x="8683" y="21168"/>
                  </a:cubicBezTo>
                  <a:cubicBezTo>
                    <a:pt x="10431" y="21444"/>
                    <a:pt x="12296" y="21513"/>
                    <a:pt x="13772" y="21375"/>
                  </a:cubicBezTo>
                  <a:cubicBezTo>
                    <a:pt x="15248" y="21237"/>
                    <a:pt x="16336" y="20892"/>
                    <a:pt x="17346" y="20271"/>
                  </a:cubicBezTo>
                  <a:cubicBezTo>
                    <a:pt x="18356" y="19650"/>
                    <a:pt x="19289" y="18753"/>
                    <a:pt x="19988" y="17269"/>
                  </a:cubicBezTo>
                  <a:cubicBezTo>
                    <a:pt x="20687" y="15785"/>
                    <a:pt x="21154" y="13715"/>
                    <a:pt x="21348" y="11921"/>
                  </a:cubicBezTo>
                  <a:cubicBezTo>
                    <a:pt x="21542" y="10126"/>
                    <a:pt x="21464" y="8608"/>
                    <a:pt x="21231" y="7332"/>
                  </a:cubicBezTo>
                  <a:cubicBezTo>
                    <a:pt x="20998" y="6055"/>
                    <a:pt x="20610" y="5020"/>
                    <a:pt x="20143" y="4157"/>
                  </a:cubicBezTo>
                  <a:cubicBezTo>
                    <a:pt x="19677" y="3294"/>
                    <a:pt x="19133" y="2604"/>
                    <a:pt x="17890" y="2087"/>
                  </a:cubicBezTo>
                  <a:cubicBezTo>
                    <a:pt x="16647" y="1569"/>
                    <a:pt x="14705" y="1224"/>
                    <a:pt x="13617" y="914"/>
                  </a:cubicBezTo>
                  <a:cubicBezTo>
                    <a:pt x="12529" y="603"/>
                    <a:pt x="12296" y="327"/>
                    <a:pt x="12063" y="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1392337" y="4180817"/>
              <a:ext cx="38101" cy="29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4800" y="4715"/>
                    <a:pt x="9600" y="9431"/>
                    <a:pt x="12000" y="12549"/>
                  </a:cubicBezTo>
                  <a:cubicBezTo>
                    <a:pt x="14400" y="15668"/>
                    <a:pt x="14400" y="17189"/>
                    <a:pt x="14400" y="18558"/>
                  </a:cubicBezTo>
                  <a:cubicBezTo>
                    <a:pt x="14400" y="19927"/>
                    <a:pt x="14400" y="21144"/>
                    <a:pt x="15600" y="21372"/>
                  </a:cubicBezTo>
                  <a:cubicBezTo>
                    <a:pt x="16800" y="21600"/>
                    <a:pt x="19200" y="20839"/>
                    <a:pt x="2160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1428004" y="4231617"/>
              <a:ext cx="142134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85" fill="norm" stroke="1" extrusionOk="0">
                  <a:moveTo>
                    <a:pt x="21021" y="0"/>
                  </a:moveTo>
                  <a:cubicBezTo>
                    <a:pt x="18204" y="876"/>
                    <a:pt x="15386" y="1751"/>
                    <a:pt x="12099" y="4086"/>
                  </a:cubicBezTo>
                  <a:cubicBezTo>
                    <a:pt x="8812" y="6422"/>
                    <a:pt x="5056" y="10216"/>
                    <a:pt x="2708" y="12843"/>
                  </a:cubicBezTo>
                  <a:cubicBezTo>
                    <a:pt x="360" y="15470"/>
                    <a:pt x="-579" y="16930"/>
                    <a:pt x="360" y="18243"/>
                  </a:cubicBezTo>
                  <a:cubicBezTo>
                    <a:pt x="1299" y="19557"/>
                    <a:pt x="4117" y="20724"/>
                    <a:pt x="7717" y="21162"/>
                  </a:cubicBezTo>
                  <a:cubicBezTo>
                    <a:pt x="11317" y="21600"/>
                    <a:pt x="15699" y="21308"/>
                    <a:pt x="2008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1646337" y="430781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1671737" y="4352267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1910593" y="4149917"/>
              <a:ext cx="135791" cy="32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88" fill="norm" stroke="1" extrusionOk="0">
                  <a:moveTo>
                    <a:pt x="378" y="4178"/>
                  </a:moveTo>
                  <a:cubicBezTo>
                    <a:pt x="50" y="3331"/>
                    <a:pt x="-277" y="2484"/>
                    <a:pt x="378" y="1919"/>
                  </a:cubicBezTo>
                  <a:cubicBezTo>
                    <a:pt x="1032" y="1355"/>
                    <a:pt x="2668" y="1072"/>
                    <a:pt x="5123" y="790"/>
                  </a:cubicBezTo>
                  <a:cubicBezTo>
                    <a:pt x="7578" y="508"/>
                    <a:pt x="10850" y="225"/>
                    <a:pt x="13468" y="84"/>
                  </a:cubicBezTo>
                  <a:cubicBezTo>
                    <a:pt x="16087" y="-57"/>
                    <a:pt x="18050" y="-57"/>
                    <a:pt x="19359" y="367"/>
                  </a:cubicBezTo>
                  <a:cubicBezTo>
                    <a:pt x="20668" y="790"/>
                    <a:pt x="21323" y="1637"/>
                    <a:pt x="20832" y="3967"/>
                  </a:cubicBezTo>
                  <a:cubicBezTo>
                    <a:pt x="20341" y="6296"/>
                    <a:pt x="18705" y="10108"/>
                    <a:pt x="17396" y="12931"/>
                  </a:cubicBezTo>
                  <a:cubicBezTo>
                    <a:pt x="16087" y="15755"/>
                    <a:pt x="15105" y="17590"/>
                    <a:pt x="14450" y="18931"/>
                  </a:cubicBezTo>
                  <a:cubicBezTo>
                    <a:pt x="13796" y="20272"/>
                    <a:pt x="13468" y="21119"/>
                    <a:pt x="13632" y="21331"/>
                  </a:cubicBezTo>
                  <a:cubicBezTo>
                    <a:pt x="13796" y="21543"/>
                    <a:pt x="14450" y="21119"/>
                    <a:pt x="15105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1963837" y="4301467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600"/>
                    <a:pt x="7200" y="9600"/>
                    <a:pt x="10800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2147484" y="4174467"/>
              <a:ext cx="9575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1029"/>
                  </a:moveTo>
                  <a:cubicBezTo>
                    <a:pt x="15607" y="514"/>
                    <a:pt x="9972" y="0"/>
                    <a:pt x="6216" y="0"/>
                  </a:cubicBezTo>
                  <a:cubicBezTo>
                    <a:pt x="2459" y="0"/>
                    <a:pt x="581" y="514"/>
                    <a:pt x="112" y="1800"/>
                  </a:cubicBezTo>
                  <a:cubicBezTo>
                    <a:pt x="-358" y="3086"/>
                    <a:pt x="581" y="5143"/>
                    <a:pt x="4338" y="7886"/>
                  </a:cubicBezTo>
                  <a:cubicBezTo>
                    <a:pt x="8094" y="10629"/>
                    <a:pt x="14668" y="14057"/>
                    <a:pt x="17955" y="16286"/>
                  </a:cubicBezTo>
                  <a:cubicBezTo>
                    <a:pt x="21242" y="18514"/>
                    <a:pt x="21242" y="19543"/>
                    <a:pt x="20068" y="20229"/>
                  </a:cubicBezTo>
                  <a:cubicBezTo>
                    <a:pt x="18894" y="20914"/>
                    <a:pt x="16546" y="21257"/>
                    <a:pt x="14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2122587" y="4161767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3157641" y="4017163"/>
              <a:ext cx="209547" cy="59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81" fill="norm" stroke="1" extrusionOk="0">
                  <a:moveTo>
                    <a:pt x="21384" y="1093"/>
                  </a:moveTo>
                  <a:cubicBezTo>
                    <a:pt x="21384" y="711"/>
                    <a:pt x="21384" y="330"/>
                    <a:pt x="20628" y="139"/>
                  </a:cubicBezTo>
                  <a:cubicBezTo>
                    <a:pt x="19872" y="-52"/>
                    <a:pt x="18360" y="-52"/>
                    <a:pt x="15228" y="177"/>
                  </a:cubicBezTo>
                  <a:cubicBezTo>
                    <a:pt x="12096" y="406"/>
                    <a:pt x="7344" y="864"/>
                    <a:pt x="4428" y="1169"/>
                  </a:cubicBezTo>
                  <a:cubicBezTo>
                    <a:pt x="1512" y="1475"/>
                    <a:pt x="432" y="1627"/>
                    <a:pt x="108" y="1894"/>
                  </a:cubicBezTo>
                  <a:cubicBezTo>
                    <a:pt x="-216" y="2161"/>
                    <a:pt x="216" y="2543"/>
                    <a:pt x="1080" y="3612"/>
                  </a:cubicBezTo>
                  <a:cubicBezTo>
                    <a:pt x="1944" y="4680"/>
                    <a:pt x="3240" y="6436"/>
                    <a:pt x="4104" y="8496"/>
                  </a:cubicBezTo>
                  <a:cubicBezTo>
                    <a:pt x="4968" y="10557"/>
                    <a:pt x="5400" y="12923"/>
                    <a:pt x="5292" y="15022"/>
                  </a:cubicBezTo>
                  <a:cubicBezTo>
                    <a:pt x="5184" y="17121"/>
                    <a:pt x="4536" y="18953"/>
                    <a:pt x="3996" y="20060"/>
                  </a:cubicBezTo>
                  <a:cubicBezTo>
                    <a:pt x="3456" y="21166"/>
                    <a:pt x="3024" y="21548"/>
                    <a:pt x="3348" y="21472"/>
                  </a:cubicBezTo>
                  <a:cubicBezTo>
                    <a:pt x="3672" y="21395"/>
                    <a:pt x="4752" y="20861"/>
                    <a:pt x="5832" y="20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3367187" y="4060672"/>
              <a:ext cx="156863" cy="21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49" fill="norm" stroke="1" extrusionOk="0">
                  <a:moveTo>
                    <a:pt x="0" y="3761"/>
                  </a:moveTo>
                  <a:cubicBezTo>
                    <a:pt x="288" y="2702"/>
                    <a:pt x="576" y="1643"/>
                    <a:pt x="1584" y="1114"/>
                  </a:cubicBezTo>
                  <a:cubicBezTo>
                    <a:pt x="2592" y="584"/>
                    <a:pt x="4320" y="584"/>
                    <a:pt x="7056" y="478"/>
                  </a:cubicBezTo>
                  <a:cubicBezTo>
                    <a:pt x="9792" y="373"/>
                    <a:pt x="13536" y="161"/>
                    <a:pt x="16128" y="55"/>
                  </a:cubicBezTo>
                  <a:cubicBezTo>
                    <a:pt x="18720" y="-51"/>
                    <a:pt x="20160" y="-51"/>
                    <a:pt x="20880" y="478"/>
                  </a:cubicBezTo>
                  <a:cubicBezTo>
                    <a:pt x="21600" y="1008"/>
                    <a:pt x="21600" y="2067"/>
                    <a:pt x="20016" y="5667"/>
                  </a:cubicBezTo>
                  <a:cubicBezTo>
                    <a:pt x="18432" y="9267"/>
                    <a:pt x="15264" y="15408"/>
                    <a:pt x="12096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3417987" y="4142717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7100"/>
                    <a:pt x="11270" y="12600"/>
                    <a:pt x="14870" y="9000"/>
                  </a:cubicBezTo>
                  <a:cubicBezTo>
                    <a:pt x="18470" y="5400"/>
                    <a:pt x="2003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3604254" y="4055341"/>
              <a:ext cx="67734" cy="19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21600" y="2564"/>
                  </a:moveTo>
                  <a:cubicBezTo>
                    <a:pt x="19575" y="1655"/>
                    <a:pt x="17550" y="745"/>
                    <a:pt x="14850" y="291"/>
                  </a:cubicBezTo>
                  <a:cubicBezTo>
                    <a:pt x="12150" y="-164"/>
                    <a:pt x="8775" y="-164"/>
                    <a:pt x="5737" y="859"/>
                  </a:cubicBezTo>
                  <a:cubicBezTo>
                    <a:pt x="2700" y="1882"/>
                    <a:pt x="0" y="3929"/>
                    <a:pt x="0" y="5975"/>
                  </a:cubicBezTo>
                  <a:cubicBezTo>
                    <a:pt x="0" y="8021"/>
                    <a:pt x="2700" y="10068"/>
                    <a:pt x="5737" y="12114"/>
                  </a:cubicBezTo>
                  <a:cubicBezTo>
                    <a:pt x="8775" y="14160"/>
                    <a:pt x="12150" y="16207"/>
                    <a:pt x="13838" y="17798"/>
                  </a:cubicBezTo>
                  <a:cubicBezTo>
                    <a:pt x="15525" y="19390"/>
                    <a:pt x="15525" y="20527"/>
                    <a:pt x="13838" y="20981"/>
                  </a:cubicBezTo>
                  <a:cubicBezTo>
                    <a:pt x="12150" y="21436"/>
                    <a:pt x="8775" y="21209"/>
                    <a:pt x="5400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3589437" y="4060872"/>
              <a:ext cx="2222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937" y="12126"/>
                    <a:pt x="9874" y="4168"/>
                    <a:pt x="13474" y="1326"/>
                  </a:cubicBezTo>
                  <a:cubicBezTo>
                    <a:pt x="17074" y="-1516"/>
                    <a:pt x="1933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3430687" y="4345917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200"/>
                    <a:pt x="9474" y="8800"/>
                    <a:pt x="13074" y="5200"/>
                  </a:cubicBezTo>
                  <a:cubicBezTo>
                    <a:pt x="16674" y="1600"/>
                    <a:pt x="1913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3536150" y="4428467"/>
              <a:ext cx="40588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319" fill="norm" stroke="1" extrusionOk="0">
                  <a:moveTo>
                    <a:pt x="10989" y="0"/>
                  </a:moveTo>
                  <a:cubicBezTo>
                    <a:pt x="6669" y="5649"/>
                    <a:pt x="2349" y="11298"/>
                    <a:pt x="729" y="14954"/>
                  </a:cubicBezTo>
                  <a:cubicBezTo>
                    <a:pt x="-891" y="18609"/>
                    <a:pt x="189" y="20271"/>
                    <a:pt x="3969" y="20935"/>
                  </a:cubicBezTo>
                  <a:cubicBezTo>
                    <a:pt x="7749" y="21600"/>
                    <a:pt x="14229" y="21268"/>
                    <a:pt x="20709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3625711" y="4441167"/>
              <a:ext cx="76848" cy="9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272" fill="norm" stroke="1" extrusionOk="0">
                  <a:moveTo>
                    <a:pt x="17543" y="0"/>
                  </a:moveTo>
                  <a:cubicBezTo>
                    <a:pt x="14701" y="0"/>
                    <a:pt x="11859" y="0"/>
                    <a:pt x="8733" y="2400"/>
                  </a:cubicBezTo>
                  <a:cubicBezTo>
                    <a:pt x="5607" y="4800"/>
                    <a:pt x="2196" y="9600"/>
                    <a:pt x="775" y="13200"/>
                  </a:cubicBezTo>
                  <a:cubicBezTo>
                    <a:pt x="-646" y="16800"/>
                    <a:pt x="-78" y="19200"/>
                    <a:pt x="2196" y="20400"/>
                  </a:cubicBezTo>
                  <a:cubicBezTo>
                    <a:pt x="4470" y="21600"/>
                    <a:pt x="8449" y="21600"/>
                    <a:pt x="11859" y="20160"/>
                  </a:cubicBezTo>
                  <a:cubicBezTo>
                    <a:pt x="15270" y="18720"/>
                    <a:pt x="18112" y="15840"/>
                    <a:pt x="19533" y="12240"/>
                  </a:cubicBezTo>
                  <a:cubicBezTo>
                    <a:pt x="20954" y="8640"/>
                    <a:pt x="20954" y="4320"/>
                    <a:pt x="19817" y="2880"/>
                  </a:cubicBezTo>
                  <a:cubicBezTo>
                    <a:pt x="18680" y="1440"/>
                    <a:pt x="16407" y="2880"/>
                    <a:pt x="1413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3762775" y="4384017"/>
              <a:ext cx="74897" cy="12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1163" fill="norm" stroke="1" extrusionOk="0">
                  <a:moveTo>
                    <a:pt x="18251" y="3187"/>
                  </a:moveTo>
                  <a:cubicBezTo>
                    <a:pt x="11998" y="6020"/>
                    <a:pt x="5746" y="8852"/>
                    <a:pt x="2619" y="11685"/>
                  </a:cubicBezTo>
                  <a:cubicBezTo>
                    <a:pt x="-507" y="14518"/>
                    <a:pt x="-507" y="17351"/>
                    <a:pt x="914" y="19121"/>
                  </a:cubicBezTo>
                  <a:cubicBezTo>
                    <a:pt x="2335" y="20892"/>
                    <a:pt x="5177" y="21600"/>
                    <a:pt x="9156" y="20892"/>
                  </a:cubicBezTo>
                  <a:cubicBezTo>
                    <a:pt x="13135" y="20184"/>
                    <a:pt x="18251" y="18059"/>
                    <a:pt x="19672" y="14341"/>
                  </a:cubicBezTo>
                  <a:cubicBezTo>
                    <a:pt x="21093" y="10623"/>
                    <a:pt x="18819" y="5311"/>
                    <a:pt x="16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3989487" y="4193517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4014887" y="4237967"/>
              <a:ext cx="133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4571" y="3600"/>
                  </a:cubicBezTo>
                  <a:cubicBezTo>
                    <a:pt x="10971" y="7200"/>
                    <a:pt x="5486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4478437" y="4009367"/>
              <a:ext cx="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815"/>
                    <a:pt x="21600" y="11631"/>
                    <a:pt x="0" y="15231"/>
                  </a:cubicBezTo>
                  <a:cubicBezTo>
                    <a:pt x="21600" y="18831"/>
                    <a:pt x="216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4582931" y="4072867"/>
              <a:ext cx="98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74"/>
                    <a:pt x="2735" y="11747"/>
                    <a:pt x="575" y="15347"/>
                  </a:cubicBezTo>
                  <a:cubicBezTo>
                    <a:pt x="-1585" y="18947"/>
                    <a:pt x="2735" y="2027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4580037" y="4030768"/>
              <a:ext cx="132505" cy="26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077" fill="norm" stroke="1" extrusionOk="0">
                  <a:moveTo>
                    <a:pt x="0" y="8995"/>
                  </a:moveTo>
                  <a:cubicBezTo>
                    <a:pt x="0" y="6784"/>
                    <a:pt x="0" y="4573"/>
                    <a:pt x="166" y="3042"/>
                  </a:cubicBezTo>
                  <a:cubicBezTo>
                    <a:pt x="332" y="1512"/>
                    <a:pt x="665" y="661"/>
                    <a:pt x="1662" y="236"/>
                  </a:cubicBezTo>
                  <a:cubicBezTo>
                    <a:pt x="2658" y="-189"/>
                    <a:pt x="4320" y="-189"/>
                    <a:pt x="7643" y="1512"/>
                  </a:cubicBezTo>
                  <a:cubicBezTo>
                    <a:pt x="10966" y="3213"/>
                    <a:pt x="15951" y="6614"/>
                    <a:pt x="18609" y="9335"/>
                  </a:cubicBezTo>
                  <a:cubicBezTo>
                    <a:pt x="21268" y="12057"/>
                    <a:pt x="21600" y="14098"/>
                    <a:pt x="19108" y="16054"/>
                  </a:cubicBezTo>
                  <a:cubicBezTo>
                    <a:pt x="16615" y="18009"/>
                    <a:pt x="11298" y="19880"/>
                    <a:pt x="7809" y="20646"/>
                  </a:cubicBezTo>
                  <a:cubicBezTo>
                    <a:pt x="4320" y="21411"/>
                    <a:pt x="2658" y="21071"/>
                    <a:pt x="2492" y="20305"/>
                  </a:cubicBezTo>
                  <a:cubicBezTo>
                    <a:pt x="2326" y="19540"/>
                    <a:pt x="3655" y="18350"/>
                    <a:pt x="4985" y="1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4802287" y="3996667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55"/>
                    <a:pt x="21600" y="12109"/>
                    <a:pt x="18000" y="15709"/>
                  </a:cubicBezTo>
                  <a:cubicBezTo>
                    <a:pt x="14400" y="19309"/>
                    <a:pt x="7200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4821337" y="3918585"/>
              <a:ext cx="170840" cy="78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35" fill="norm" stroke="1" extrusionOk="0">
                  <a:moveTo>
                    <a:pt x="0" y="1099"/>
                  </a:moveTo>
                  <a:cubicBezTo>
                    <a:pt x="4533" y="750"/>
                    <a:pt x="9067" y="401"/>
                    <a:pt x="12667" y="197"/>
                  </a:cubicBezTo>
                  <a:cubicBezTo>
                    <a:pt x="16267" y="-7"/>
                    <a:pt x="18933" y="-65"/>
                    <a:pt x="20267" y="81"/>
                  </a:cubicBezTo>
                  <a:cubicBezTo>
                    <a:pt x="21600" y="226"/>
                    <a:pt x="21600" y="575"/>
                    <a:pt x="21467" y="1536"/>
                  </a:cubicBezTo>
                  <a:cubicBezTo>
                    <a:pt x="21333" y="2497"/>
                    <a:pt x="21067" y="4069"/>
                    <a:pt x="20400" y="5699"/>
                  </a:cubicBezTo>
                  <a:cubicBezTo>
                    <a:pt x="19733" y="7329"/>
                    <a:pt x="18667" y="9017"/>
                    <a:pt x="17333" y="10910"/>
                  </a:cubicBezTo>
                  <a:cubicBezTo>
                    <a:pt x="16000" y="12802"/>
                    <a:pt x="14400" y="14898"/>
                    <a:pt x="13600" y="16703"/>
                  </a:cubicBezTo>
                  <a:cubicBezTo>
                    <a:pt x="12800" y="18508"/>
                    <a:pt x="12800" y="20021"/>
                    <a:pt x="128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5557937" y="4219342"/>
              <a:ext cx="22860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6000" y="13918"/>
                    <a:pt x="12000" y="6718"/>
                    <a:pt x="15500" y="3118"/>
                  </a:cubicBezTo>
                  <a:cubicBezTo>
                    <a:pt x="19000" y="-482"/>
                    <a:pt x="20000" y="-482"/>
                    <a:pt x="20600" y="718"/>
                  </a:cubicBezTo>
                  <a:cubicBezTo>
                    <a:pt x="21200" y="1918"/>
                    <a:pt x="21400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5597739" y="4345917"/>
              <a:ext cx="207849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00" fill="norm" stroke="1" extrusionOk="0">
                  <a:moveTo>
                    <a:pt x="1134" y="0"/>
                  </a:moveTo>
                  <a:cubicBezTo>
                    <a:pt x="480" y="7200"/>
                    <a:pt x="-175" y="14400"/>
                    <a:pt x="43" y="18000"/>
                  </a:cubicBezTo>
                  <a:cubicBezTo>
                    <a:pt x="261" y="21600"/>
                    <a:pt x="1352" y="21600"/>
                    <a:pt x="5061" y="20700"/>
                  </a:cubicBezTo>
                  <a:cubicBezTo>
                    <a:pt x="8770" y="19800"/>
                    <a:pt x="15098" y="18000"/>
                    <a:pt x="2142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6476485" y="4052687"/>
              <a:ext cx="130823" cy="28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525" fill="norm" stroke="1" extrusionOk="0">
                  <a:moveTo>
                    <a:pt x="19589" y="2005"/>
                  </a:moveTo>
                  <a:cubicBezTo>
                    <a:pt x="19926" y="1045"/>
                    <a:pt x="20263" y="85"/>
                    <a:pt x="19926" y="5"/>
                  </a:cubicBezTo>
                  <a:cubicBezTo>
                    <a:pt x="19589" y="-75"/>
                    <a:pt x="18576" y="725"/>
                    <a:pt x="15876" y="2805"/>
                  </a:cubicBezTo>
                  <a:cubicBezTo>
                    <a:pt x="13176" y="4885"/>
                    <a:pt x="8789" y="8245"/>
                    <a:pt x="5751" y="11125"/>
                  </a:cubicBezTo>
                  <a:cubicBezTo>
                    <a:pt x="2713" y="14005"/>
                    <a:pt x="1026" y="16405"/>
                    <a:pt x="351" y="18005"/>
                  </a:cubicBezTo>
                  <a:cubicBezTo>
                    <a:pt x="-324" y="19605"/>
                    <a:pt x="14" y="20405"/>
                    <a:pt x="1026" y="20885"/>
                  </a:cubicBezTo>
                  <a:cubicBezTo>
                    <a:pt x="2039" y="21365"/>
                    <a:pt x="3726" y="21525"/>
                    <a:pt x="6426" y="21525"/>
                  </a:cubicBezTo>
                  <a:cubicBezTo>
                    <a:pt x="9126" y="21525"/>
                    <a:pt x="12839" y="21365"/>
                    <a:pt x="15370" y="21045"/>
                  </a:cubicBezTo>
                  <a:cubicBezTo>
                    <a:pt x="17901" y="20725"/>
                    <a:pt x="19251" y="20245"/>
                    <a:pt x="20095" y="19605"/>
                  </a:cubicBezTo>
                  <a:cubicBezTo>
                    <a:pt x="20938" y="18965"/>
                    <a:pt x="21276" y="18165"/>
                    <a:pt x="20095" y="17525"/>
                  </a:cubicBezTo>
                  <a:cubicBezTo>
                    <a:pt x="18913" y="16885"/>
                    <a:pt x="16213" y="16405"/>
                    <a:pt x="13345" y="16165"/>
                  </a:cubicBezTo>
                  <a:cubicBezTo>
                    <a:pt x="10476" y="15925"/>
                    <a:pt x="7439" y="15925"/>
                    <a:pt x="5582" y="16325"/>
                  </a:cubicBezTo>
                  <a:cubicBezTo>
                    <a:pt x="3726" y="16725"/>
                    <a:pt x="3051" y="17525"/>
                    <a:pt x="2376" y="18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6713637" y="4168117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554"/>
                    <a:pt x="4235" y="1108"/>
                    <a:pt x="7835" y="4708"/>
                  </a:cubicBezTo>
                  <a:cubicBezTo>
                    <a:pt x="11435" y="8308"/>
                    <a:pt x="16518" y="14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6739037" y="4206217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191"/>
                    <a:pt x="12282" y="4383"/>
                    <a:pt x="8682" y="7983"/>
                  </a:cubicBezTo>
                  <a:cubicBezTo>
                    <a:pt x="5082" y="11583"/>
                    <a:pt x="2541" y="16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7012087" y="4089085"/>
              <a:ext cx="72368" cy="21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58" fill="norm" stroke="1" extrusionOk="0">
                  <a:moveTo>
                    <a:pt x="3703" y="1569"/>
                  </a:moveTo>
                  <a:cubicBezTo>
                    <a:pt x="6171" y="927"/>
                    <a:pt x="8640" y="286"/>
                    <a:pt x="11417" y="72"/>
                  </a:cubicBezTo>
                  <a:cubicBezTo>
                    <a:pt x="14194" y="-142"/>
                    <a:pt x="17280" y="72"/>
                    <a:pt x="19131" y="1355"/>
                  </a:cubicBezTo>
                  <a:cubicBezTo>
                    <a:pt x="20983" y="2638"/>
                    <a:pt x="21600" y="4991"/>
                    <a:pt x="20674" y="6595"/>
                  </a:cubicBezTo>
                  <a:cubicBezTo>
                    <a:pt x="19749" y="8199"/>
                    <a:pt x="17280" y="9054"/>
                    <a:pt x="14503" y="9696"/>
                  </a:cubicBezTo>
                  <a:cubicBezTo>
                    <a:pt x="11726" y="10337"/>
                    <a:pt x="8640" y="10765"/>
                    <a:pt x="8640" y="11193"/>
                  </a:cubicBezTo>
                  <a:cubicBezTo>
                    <a:pt x="8640" y="11620"/>
                    <a:pt x="11726" y="12048"/>
                    <a:pt x="14194" y="12690"/>
                  </a:cubicBezTo>
                  <a:cubicBezTo>
                    <a:pt x="16663" y="13331"/>
                    <a:pt x="18514" y="14187"/>
                    <a:pt x="19749" y="15149"/>
                  </a:cubicBezTo>
                  <a:cubicBezTo>
                    <a:pt x="20983" y="16111"/>
                    <a:pt x="21600" y="17181"/>
                    <a:pt x="18206" y="18250"/>
                  </a:cubicBezTo>
                  <a:cubicBezTo>
                    <a:pt x="14811" y="19319"/>
                    <a:pt x="7406" y="20389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6929537" y="4358617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6999933" y="4441167"/>
              <a:ext cx="113755" cy="13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22" fill="norm" stroke="1" extrusionOk="0">
                  <a:moveTo>
                    <a:pt x="14037" y="0"/>
                  </a:moveTo>
                  <a:cubicBezTo>
                    <a:pt x="9717" y="5564"/>
                    <a:pt x="5397" y="11127"/>
                    <a:pt x="2844" y="14727"/>
                  </a:cubicBezTo>
                  <a:cubicBezTo>
                    <a:pt x="291" y="18327"/>
                    <a:pt x="-494" y="19964"/>
                    <a:pt x="291" y="20782"/>
                  </a:cubicBezTo>
                  <a:cubicBezTo>
                    <a:pt x="1077" y="21600"/>
                    <a:pt x="3433" y="21600"/>
                    <a:pt x="7164" y="21436"/>
                  </a:cubicBezTo>
                  <a:cubicBezTo>
                    <a:pt x="10895" y="21273"/>
                    <a:pt x="16001" y="20945"/>
                    <a:pt x="2110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7100987" y="4542767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6211987" y="3977617"/>
              <a:ext cx="21786" cy="41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547" fill="norm" stroke="1" extrusionOk="0">
                  <a:moveTo>
                    <a:pt x="0" y="0"/>
                  </a:moveTo>
                  <a:cubicBezTo>
                    <a:pt x="7855" y="2094"/>
                    <a:pt x="15709" y="4188"/>
                    <a:pt x="18655" y="7218"/>
                  </a:cubicBezTo>
                  <a:cubicBezTo>
                    <a:pt x="21600" y="10249"/>
                    <a:pt x="19636" y="14216"/>
                    <a:pt x="18655" y="16476"/>
                  </a:cubicBezTo>
                  <a:cubicBezTo>
                    <a:pt x="17673" y="18735"/>
                    <a:pt x="17673" y="19286"/>
                    <a:pt x="16691" y="20002"/>
                  </a:cubicBezTo>
                  <a:cubicBezTo>
                    <a:pt x="15709" y="20718"/>
                    <a:pt x="13745" y="21600"/>
                    <a:pt x="12764" y="21545"/>
                  </a:cubicBezTo>
                  <a:cubicBezTo>
                    <a:pt x="11782" y="21490"/>
                    <a:pt x="11782" y="20498"/>
                    <a:pt x="11782" y="19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6186587" y="3945867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4400"/>
                    <a:pt x="6982" y="7200"/>
                    <a:pt x="10582" y="3600"/>
                  </a:cubicBezTo>
                  <a:cubicBezTo>
                    <a:pt x="14182" y="0"/>
                    <a:pt x="178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7227987" y="3923360"/>
              <a:ext cx="209551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1964" y="16405"/>
                    <a:pt x="3927" y="11777"/>
                    <a:pt x="6982" y="7920"/>
                  </a:cubicBezTo>
                  <a:cubicBezTo>
                    <a:pt x="10036" y="4063"/>
                    <a:pt x="14182" y="977"/>
                    <a:pt x="16800" y="205"/>
                  </a:cubicBezTo>
                  <a:cubicBezTo>
                    <a:pt x="19418" y="-566"/>
                    <a:pt x="20509" y="977"/>
                    <a:pt x="21055" y="2520"/>
                  </a:cubicBezTo>
                  <a:cubicBezTo>
                    <a:pt x="21600" y="4063"/>
                    <a:pt x="21600" y="5605"/>
                    <a:pt x="21600" y="7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7380387" y="3939517"/>
              <a:ext cx="38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39"/>
                    <a:pt x="16800" y="4877"/>
                    <a:pt x="14400" y="7781"/>
                  </a:cubicBezTo>
                  <a:cubicBezTo>
                    <a:pt x="12000" y="10684"/>
                    <a:pt x="9600" y="14052"/>
                    <a:pt x="7200" y="16432"/>
                  </a:cubicBezTo>
                  <a:cubicBezTo>
                    <a:pt x="4800" y="18813"/>
                    <a:pt x="24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7907437" y="4181180"/>
              <a:ext cx="1651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38" y="11918"/>
                    <a:pt x="11077" y="3818"/>
                    <a:pt x="14677" y="1118"/>
                  </a:cubicBezTo>
                  <a:cubicBezTo>
                    <a:pt x="18277" y="-1582"/>
                    <a:pt x="1993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7901087" y="4288767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8388818" y="3947983"/>
              <a:ext cx="26792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147"/>
                  </a:moveTo>
                  <a:cubicBezTo>
                    <a:pt x="18126" y="73"/>
                    <a:pt x="14725" y="0"/>
                    <a:pt x="12174" y="0"/>
                  </a:cubicBezTo>
                  <a:cubicBezTo>
                    <a:pt x="9622" y="0"/>
                    <a:pt x="7922" y="73"/>
                    <a:pt x="6561" y="184"/>
                  </a:cubicBezTo>
                  <a:cubicBezTo>
                    <a:pt x="5200" y="294"/>
                    <a:pt x="4180" y="441"/>
                    <a:pt x="3840" y="698"/>
                  </a:cubicBezTo>
                  <a:cubicBezTo>
                    <a:pt x="3500" y="955"/>
                    <a:pt x="3840" y="1322"/>
                    <a:pt x="4265" y="2314"/>
                  </a:cubicBezTo>
                  <a:cubicBezTo>
                    <a:pt x="4690" y="3306"/>
                    <a:pt x="5200" y="4922"/>
                    <a:pt x="5030" y="7053"/>
                  </a:cubicBezTo>
                  <a:cubicBezTo>
                    <a:pt x="4860" y="9184"/>
                    <a:pt x="4010" y="11829"/>
                    <a:pt x="3159" y="14216"/>
                  </a:cubicBezTo>
                  <a:cubicBezTo>
                    <a:pt x="2309" y="16604"/>
                    <a:pt x="1459" y="18735"/>
                    <a:pt x="863" y="19984"/>
                  </a:cubicBezTo>
                  <a:cubicBezTo>
                    <a:pt x="268" y="21233"/>
                    <a:pt x="-72" y="21600"/>
                    <a:pt x="13" y="21600"/>
                  </a:cubicBezTo>
                  <a:cubicBezTo>
                    <a:pt x="98" y="21600"/>
                    <a:pt x="608" y="21233"/>
                    <a:pt x="1119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8726587" y="4041117"/>
              <a:ext cx="31751" cy="1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1440" y="6048"/>
                    <a:pt x="2880" y="12096"/>
                    <a:pt x="3600" y="15840"/>
                  </a:cubicBezTo>
                  <a:cubicBezTo>
                    <a:pt x="4320" y="19584"/>
                    <a:pt x="4320" y="21024"/>
                    <a:pt x="7200" y="21312"/>
                  </a:cubicBezTo>
                  <a:cubicBezTo>
                    <a:pt x="10080" y="21600"/>
                    <a:pt x="15840" y="20736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8776304" y="4028417"/>
              <a:ext cx="93249" cy="22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359" fill="norm" stroke="1" extrusionOk="0">
                  <a:moveTo>
                    <a:pt x="15736" y="4161"/>
                  </a:moveTo>
                  <a:cubicBezTo>
                    <a:pt x="16205" y="3171"/>
                    <a:pt x="16675" y="2180"/>
                    <a:pt x="15501" y="1387"/>
                  </a:cubicBezTo>
                  <a:cubicBezTo>
                    <a:pt x="14327" y="594"/>
                    <a:pt x="11510" y="0"/>
                    <a:pt x="8692" y="0"/>
                  </a:cubicBezTo>
                  <a:cubicBezTo>
                    <a:pt x="5875" y="0"/>
                    <a:pt x="3058" y="594"/>
                    <a:pt x="1414" y="1486"/>
                  </a:cubicBezTo>
                  <a:cubicBezTo>
                    <a:pt x="-229" y="2378"/>
                    <a:pt x="-699" y="3567"/>
                    <a:pt x="1414" y="4756"/>
                  </a:cubicBezTo>
                  <a:cubicBezTo>
                    <a:pt x="3527" y="5945"/>
                    <a:pt x="8223" y="7134"/>
                    <a:pt x="11510" y="9215"/>
                  </a:cubicBezTo>
                  <a:cubicBezTo>
                    <a:pt x="14797" y="11295"/>
                    <a:pt x="16675" y="14268"/>
                    <a:pt x="16910" y="16349"/>
                  </a:cubicBezTo>
                  <a:cubicBezTo>
                    <a:pt x="17144" y="18429"/>
                    <a:pt x="15736" y="19618"/>
                    <a:pt x="13388" y="20411"/>
                  </a:cubicBezTo>
                  <a:cubicBezTo>
                    <a:pt x="11040" y="21204"/>
                    <a:pt x="7753" y="21600"/>
                    <a:pt x="5875" y="21204"/>
                  </a:cubicBezTo>
                  <a:cubicBezTo>
                    <a:pt x="3997" y="20807"/>
                    <a:pt x="3527" y="19618"/>
                    <a:pt x="4701" y="17439"/>
                  </a:cubicBezTo>
                  <a:cubicBezTo>
                    <a:pt x="5875" y="15259"/>
                    <a:pt x="8692" y="12088"/>
                    <a:pt x="11040" y="10106"/>
                  </a:cubicBezTo>
                  <a:cubicBezTo>
                    <a:pt x="13388" y="8125"/>
                    <a:pt x="15266" y="7332"/>
                    <a:pt x="17144" y="6539"/>
                  </a:cubicBezTo>
                  <a:cubicBezTo>
                    <a:pt x="19023" y="5747"/>
                    <a:pt x="20901" y="4954"/>
                    <a:pt x="20666" y="4657"/>
                  </a:cubicBezTo>
                  <a:cubicBezTo>
                    <a:pt x="20431" y="4360"/>
                    <a:pt x="18084" y="4558"/>
                    <a:pt x="15736" y="5053"/>
                  </a:cubicBezTo>
                  <a:cubicBezTo>
                    <a:pt x="13388" y="5549"/>
                    <a:pt x="11040" y="6341"/>
                    <a:pt x="8692" y="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8637687" y="4284118"/>
              <a:ext cx="203201" cy="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0" y="7482"/>
                  </a:moveTo>
                  <a:cubicBezTo>
                    <a:pt x="3600" y="3162"/>
                    <a:pt x="7200" y="-1158"/>
                    <a:pt x="10687" y="282"/>
                  </a:cubicBezTo>
                  <a:cubicBezTo>
                    <a:pt x="14175" y="1722"/>
                    <a:pt x="17550" y="8922"/>
                    <a:pt x="19350" y="13242"/>
                  </a:cubicBezTo>
                  <a:cubicBezTo>
                    <a:pt x="21150" y="17562"/>
                    <a:pt x="21375" y="19002"/>
                    <a:pt x="21600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8716242" y="4333217"/>
              <a:ext cx="111946" cy="15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93" fill="norm" stroke="1" extrusionOk="0">
                  <a:moveTo>
                    <a:pt x="10355" y="0"/>
                  </a:moveTo>
                  <a:cubicBezTo>
                    <a:pt x="7555" y="4608"/>
                    <a:pt x="4755" y="9216"/>
                    <a:pt x="2755" y="12816"/>
                  </a:cubicBezTo>
                  <a:cubicBezTo>
                    <a:pt x="755" y="16416"/>
                    <a:pt x="-445" y="19008"/>
                    <a:pt x="155" y="20304"/>
                  </a:cubicBezTo>
                  <a:cubicBezTo>
                    <a:pt x="755" y="21600"/>
                    <a:pt x="3155" y="21600"/>
                    <a:pt x="6955" y="21024"/>
                  </a:cubicBezTo>
                  <a:cubicBezTo>
                    <a:pt x="10755" y="20448"/>
                    <a:pt x="15955" y="19296"/>
                    <a:pt x="21155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8783737" y="4434817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8967887" y="3930915"/>
              <a:ext cx="182930" cy="529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9" fill="norm" stroke="1" extrusionOk="0">
                  <a:moveTo>
                    <a:pt x="0" y="1124"/>
                  </a:moveTo>
                  <a:cubicBezTo>
                    <a:pt x="993" y="780"/>
                    <a:pt x="1986" y="435"/>
                    <a:pt x="4593" y="220"/>
                  </a:cubicBezTo>
                  <a:cubicBezTo>
                    <a:pt x="7200" y="5"/>
                    <a:pt x="11421" y="-81"/>
                    <a:pt x="14524" y="91"/>
                  </a:cubicBezTo>
                  <a:cubicBezTo>
                    <a:pt x="17628" y="263"/>
                    <a:pt x="19614" y="694"/>
                    <a:pt x="20607" y="1597"/>
                  </a:cubicBezTo>
                  <a:cubicBezTo>
                    <a:pt x="21600" y="2501"/>
                    <a:pt x="21600" y="3878"/>
                    <a:pt x="21228" y="5642"/>
                  </a:cubicBezTo>
                  <a:cubicBezTo>
                    <a:pt x="20855" y="7406"/>
                    <a:pt x="20110" y="9557"/>
                    <a:pt x="19366" y="12053"/>
                  </a:cubicBezTo>
                  <a:cubicBezTo>
                    <a:pt x="18621" y="14548"/>
                    <a:pt x="17876" y="17388"/>
                    <a:pt x="17752" y="19023"/>
                  </a:cubicBezTo>
                  <a:cubicBezTo>
                    <a:pt x="17628" y="20658"/>
                    <a:pt x="18124" y="21089"/>
                    <a:pt x="18621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9482237" y="4233733"/>
              <a:ext cx="156421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0" y="3086"/>
                  </a:moveTo>
                  <a:cubicBezTo>
                    <a:pt x="5760" y="1543"/>
                    <a:pt x="11520" y="0"/>
                    <a:pt x="15264" y="0"/>
                  </a:cubicBezTo>
                  <a:cubicBezTo>
                    <a:pt x="19008" y="0"/>
                    <a:pt x="20736" y="1543"/>
                    <a:pt x="21168" y="5400"/>
                  </a:cubicBezTo>
                  <a:cubicBezTo>
                    <a:pt x="21600" y="9257"/>
                    <a:pt x="20736" y="15429"/>
                    <a:pt x="19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9501287" y="4301467"/>
              <a:ext cx="17780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771" y="13745"/>
                    <a:pt x="1543" y="21600"/>
                    <a:pt x="5143" y="20618"/>
                  </a:cubicBezTo>
                  <a:cubicBezTo>
                    <a:pt x="8743" y="19636"/>
                    <a:pt x="15171" y="9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9926737" y="4015717"/>
              <a:ext cx="31751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057"/>
                    <a:pt x="12960" y="8115"/>
                    <a:pt x="9360" y="11516"/>
                  </a:cubicBezTo>
                  <a:cubicBezTo>
                    <a:pt x="5760" y="14917"/>
                    <a:pt x="2880" y="17662"/>
                    <a:pt x="1440" y="19333"/>
                  </a:cubicBezTo>
                  <a:cubicBezTo>
                    <a:pt x="0" y="21003"/>
                    <a:pt x="0" y="21600"/>
                    <a:pt x="0" y="21600"/>
                  </a:cubicBezTo>
                  <a:cubicBezTo>
                    <a:pt x="0" y="21600"/>
                    <a:pt x="0" y="21003"/>
                    <a:pt x="720" y="20407"/>
                  </a:cubicBezTo>
                  <a:cubicBezTo>
                    <a:pt x="1440" y="19810"/>
                    <a:pt x="2880" y="19213"/>
                    <a:pt x="4320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9888637" y="4024960"/>
              <a:ext cx="26035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176" y="15804"/>
                    <a:pt x="351" y="10404"/>
                    <a:pt x="2898" y="6624"/>
                  </a:cubicBezTo>
                  <a:cubicBezTo>
                    <a:pt x="5444" y="2844"/>
                    <a:pt x="10361" y="684"/>
                    <a:pt x="13873" y="144"/>
                  </a:cubicBezTo>
                  <a:cubicBezTo>
                    <a:pt x="17385" y="-396"/>
                    <a:pt x="19493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10095880" y="4085567"/>
              <a:ext cx="148358" cy="22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06" fill="norm" stroke="1" extrusionOk="0">
                  <a:moveTo>
                    <a:pt x="11284" y="0"/>
                  </a:moveTo>
                  <a:cubicBezTo>
                    <a:pt x="8546" y="5047"/>
                    <a:pt x="5808" y="10093"/>
                    <a:pt x="3982" y="13121"/>
                  </a:cubicBezTo>
                  <a:cubicBezTo>
                    <a:pt x="2157" y="16150"/>
                    <a:pt x="1244" y="17159"/>
                    <a:pt x="636" y="18168"/>
                  </a:cubicBezTo>
                  <a:cubicBezTo>
                    <a:pt x="27" y="19178"/>
                    <a:pt x="-277" y="20187"/>
                    <a:pt x="331" y="20793"/>
                  </a:cubicBezTo>
                  <a:cubicBezTo>
                    <a:pt x="940" y="21398"/>
                    <a:pt x="2461" y="21600"/>
                    <a:pt x="6112" y="21196"/>
                  </a:cubicBezTo>
                  <a:cubicBezTo>
                    <a:pt x="9762" y="20793"/>
                    <a:pt x="15543" y="19783"/>
                    <a:pt x="21323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10203693" y="4237967"/>
              <a:ext cx="278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700"/>
                    <a:pt x="4867" y="11400"/>
                    <a:pt x="1782" y="15000"/>
                  </a:cubicBezTo>
                  <a:cubicBezTo>
                    <a:pt x="-1304" y="18600"/>
                    <a:pt x="239" y="201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10288687" y="433321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10479187" y="4118312"/>
              <a:ext cx="107951" cy="26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21600" y="434"/>
                  </a:moveTo>
                  <a:cubicBezTo>
                    <a:pt x="19059" y="91"/>
                    <a:pt x="16518" y="-252"/>
                    <a:pt x="13341" y="262"/>
                  </a:cubicBezTo>
                  <a:cubicBezTo>
                    <a:pt x="10165" y="777"/>
                    <a:pt x="6353" y="2148"/>
                    <a:pt x="5294" y="3777"/>
                  </a:cubicBezTo>
                  <a:cubicBezTo>
                    <a:pt x="4235" y="5405"/>
                    <a:pt x="5929" y="7291"/>
                    <a:pt x="8259" y="9177"/>
                  </a:cubicBezTo>
                  <a:cubicBezTo>
                    <a:pt x="10588" y="11062"/>
                    <a:pt x="13553" y="12948"/>
                    <a:pt x="14188" y="14919"/>
                  </a:cubicBezTo>
                  <a:cubicBezTo>
                    <a:pt x="14824" y="16891"/>
                    <a:pt x="13129" y="18948"/>
                    <a:pt x="11012" y="20062"/>
                  </a:cubicBezTo>
                  <a:cubicBezTo>
                    <a:pt x="8894" y="21177"/>
                    <a:pt x="6353" y="21348"/>
                    <a:pt x="4447" y="21005"/>
                  </a:cubicBezTo>
                  <a:cubicBezTo>
                    <a:pt x="2541" y="20662"/>
                    <a:pt x="1271" y="19805"/>
                    <a:pt x="0" y="18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10561737" y="411096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10714137" y="3993989"/>
              <a:ext cx="185674" cy="4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23" fill="norm" stroke="1" extrusionOk="0">
                  <a:moveTo>
                    <a:pt x="0" y="2020"/>
                  </a:moveTo>
                  <a:cubicBezTo>
                    <a:pt x="243" y="1496"/>
                    <a:pt x="485" y="972"/>
                    <a:pt x="1335" y="657"/>
                  </a:cubicBezTo>
                  <a:cubicBezTo>
                    <a:pt x="2184" y="342"/>
                    <a:pt x="3640" y="238"/>
                    <a:pt x="6189" y="133"/>
                  </a:cubicBezTo>
                  <a:cubicBezTo>
                    <a:pt x="8737" y="28"/>
                    <a:pt x="12378" y="-77"/>
                    <a:pt x="15169" y="80"/>
                  </a:cubicBezTo>
                  <a:cubicBezTo>
                    <a:pt x="17960" y="238"/>
                    <a:pt x="19901" y="657"/>
                    <a:pt x="20751" y="1391"/>
                  </a:cubicBezTo>
                  <a:cubicBezTo>
                    <a:pt x="21600" y="2125"/>
                    <a:pt x="21357" y="3173"/>
                    <a:pt x="20629" y="5271"/>
                  </a:cubicBezTo>
                  <a:cubicBezTo>
                    <a:pt x="19901" y="7368"/>
                    <a:pt x="18688" y="10513"/>
                    <a:pt x="17596" y="13397"/>
                  </a:cubicBezTo>
                  <a:cubicBezTo>
                    <a:pt x="16503" y="16280"/>
                    <a:pt x="15533" y="18902"/>
                    <a:pt x="14562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1101487" y="4265483"/>
              <a:ext cx="1397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11126887" y="437131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11368187" y="4169125"/>
              <a:ext cx="247651" cy="348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1116"/>
                  </a:moveTo>
                  <a:cubicBezTo>
                    <a:pt x="20862" y="723"/>
                    <a:pt x="20123" y="331"/>
                    <a:pt x="18646" y="134"/>
                  </a:cubicBezTo>
                  <a:cubicBezTo>
                    <a:pt x="17169" y="-62"/>
                    <a:pt x="14954" y="-62"/>
                    <a:pt x="13662" y="265"/>
                  </a:cubicBezTo>
                  <a:cubicBezTo>
                    <a:pt x="12369" y="593"/>
                    <a:pt x="12000" y="1247"/>
                    <a:pt x="11538" y="2556"/>
                  </a:cubicBezTo>
                  <a:cubicBezTo>
                    <a:pt x="11077" y="3865"/>
                    <a:pt x="10523" y="5829"/>
                    <a:pt x="9969" y="7138"/>
                  </a:cubicBezTo>
                  <a:cubicBezTo>
                    <a:pt x="9415" y="8447"/>
                    <a:pt x="8862" y="9102"/>
                    <a:pt x="8954" y="9625"/>
                  </a:cubicBezTo>
                  <a:cubicBezTo>
                    <a:pt x="9046" y="10149"/>
                    <a:pt x="9785" y="10542"/>
                    <a:pt x="10985" y="11131"/>
                  </a:cubicBezTo>
                  <a:cubicBezTo>
                    <a:pt x="12185" y="11720"/>
                    <a:pt x="13846" y="12505"/>
                    <a:pt x="14862" y="13683"/>
                  </a:cubicBezTo>
                  <a:cubicBezTo>
                    <a:pt x="15877" y="14862"/>
                    <a:pt x="16246" y="16433"/>
                    <a:pt x="15692" y="17611"/>
                  </a:cubicBezTo>
                  <a:cubicBezTo>
                    <a:pt x="15138" y="18789"/>
                    <a:pt x="13662" y="19574"/>
                    <a:pt x="10892" y="20163"/>
                  </a:cubicBezTo>
                  <a:cubicBezTo>
                    <a:pt x="8123" y="20753"/>
                    <a:pt x="4062" y="21145"/>
                    <a:pt x="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1443137" y="4625317"/>
              <a:ext cx="742951" cy="10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350"/>
                  </a:moveTo>
                  <a:cubicBezTo>
                    <a:pt x="1908" y="1350"/>
                    <a:pt x="3815" y="1350"/>
                    <a:pt x="5938" y="1125"/>
                  </a:cubicBezTo>
                  <a:cubicBezTo>
                    <a:pt x="8062" y="900"/>
                    <a:pt x="10400" y="450"/>
                    <a:pt x="12246" y="225"/>
                  </a:cubicBezTo>
                  <a:cubicBezTo>
                    <a:pt x="14092" y="0"/>
                    <a:pt x="15446" y="0"/>
                    <a:pt x="16338" y="0"/>
                  </a:cubicBezTo>
                  <a:cubicBezTo>
                    <a:pt x="17231" y="0"/>
                    <a:pt x="17662" y="0"/>
                    <a:pt x="17723" y="450"/>
                  </a:cubicBezTo>
                  <a:cubicBezTo>
                    <a:pt x="17785" y="900"/>
                    <a:pt x="17477" y="1800"/>
                    <a:pt x="16246" y="3150"/>
                  </a:cubicBezTo>
                  <a:cubicBezTo>
                    <a:pt x="15015" y="4500"/>
                    <a:pt x="12862" y="6300"/>
                    <a:pt x="10800" y="8325"/>
                  </a:cubicBezTo>
                  <a:cubicBezTo>
                    <a:pt x="8738" y="10350"/>
                    <a:pt x="6769" y="12600"/>
                    <a:pt x="5354" y="14625"/>
                  </a:cubicBezTo>
                  <a:cubicBezTo>
                    <a:pt x="3938" y="16650"/>
                    <a:pt x="3077" y="18450"/>
                    <a:pt x="2492" y="19575"/>
                  </a:cubicBezTo>
                  <a:cubicBezTo>
                    <a:pt x="1908" y="20700"/>
                    <a:pt x="1600" y="21150"/>
                    <a:pt x="1600" y="21375"/>
                  </a:cubicBezTo>
                  <a:cubicBezTo>
                    <a:pt x="1600" y="21600"/>
                    <a:pt x="1908" y="21600"/>
                    <a:pt x="3108" y="20925"/>
                  </a:cubicBezTo>
                  <a:cubicBezTo>
                    <a:pt x="4308" y="20250"/>
                    <a:pt x="6400" y="18900"/>
                    <a:pt x="8646" y="17550"/>
                  </a:cubicBezTo>
                  <a:cubicBezTo>
                    <a:pt x="10892" y="16200"/>
                    <a:pt x="13292" y="14850"/>
                    <a:pt x="14677" y="13950"/>
                  </a:cubicBezTo>
                  <a:cubicBezTo>
                    <a:pt x="16062" y="13050"/>
                    <a:pt x="16431" y="12600"/>
                    <a:pt x="16462" y="12375"/>
                  </a:cubicBezTo>
                  <a:cubicBezTo>
                    <a:pt x="16492" y="12150"/>
                    <a:pt x="16185" y="12150"/>
                    <a:pt x="14831" y="13050"/>
                  </a:cubicBezTo>
                  <a:cubicBezTo>
                    <a:pt x="13477" y="13950"/>
                    <a:pt x="11077" y="15750"/>
                    <a:pt x="9692" y="17100"/>
                  </a:cubicBezTo>
                  <a:cubicBezTo>
                    <a:pt x="8308" y="18450"/>
                    <a:pt x="7938" y="19350"/>
                    <a:pt x="7938" y="19800"/>
                  </a:cubicBezTo>
                  <a:cubicBezTo>
                    <a:pt x="7938" y="20250"/>
                    <a:pt x="8308" y="20250"/>
                    <a:pt x="9723" y="20025"/>
                  </a:cubicBezTo>
                  <a:cubicBezTo>
                    <a:pt x="11138" y="19800"/>
                    <a:pt x="13600" y="19350"/>
                    <a:pt x="15754" y="19125"/>
                  </a:cubicBezTo>
                  <a:cubicBezTo>
                    <a:pt x="17908" y="18900"/>
                    <a:pt x="19754" y="189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4899246" y="1113767"/>
              <a:ext cx="679764" cy="69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27" fill="norm" stroke="1" extrusionOk="0">
                  <a:moveTo>
                    <a:pt x="16546" y="3939"/>
                  </a:moveTo>
                  <a:cubicBezTo>
                    <a:pt x="16613" y="3611"/>
                    <a:pt x="16679" y="3283"/>
                    <a:pt x="16813" y="2987"/>
                  </a:cubicBezTo>
                  <a:cubicBezTo>
                    <a:pt x="16946" y="2692"/>
                    <a:pt x="17146" y="2429"/>
                    <a:pt x="17146" y="2167"/>
                  </a:cubicBezTo>
                  <a:cubicBezTo>
                    <a:pt x="17146" y="1904"/>
                    <a:pt x="16946" y="1641"/>
                    <a:pt x="16179" y="1412"/>
                  </a:cubicBezTo>
                  <a:cubicBezTo>
                    <a:pt x="15413" y="1182"/>
                    <a:pt x="14079" y="985"/>
                    <a:pt x="12879" y="886"/>
                  </a:cubicBezTo>
                  <a:cubicBezTo>
                    <a:pt x="11679" y="788"/>
                    <a:pt x="10613" y="788"/>
                    <a:pt x="9313" y="1149"/>
                  </a:cubicBezTo>
                  <a:cubicBezTo>
                    <a:pt x="8013" y="1510"/>
                    <a:pt x="6479" y="2232"/>
                    <a:pt x="5146" y="3151"/>
                  </a:cubicBezTo>
                  <a:cubicBezTo>
                    <a:pt x="3813" y="4071"/>
                    <a:pt x="2679" y="5187"/>
                    <a:pt x="1913" y="6237"/>
                  </a:cubicBezTo>
                  <a:cubicBezTo>
                    <a:pt x="1146" y="7288"/>
                    <a:pt x="746" y="8272"/>
                    <a:pt x="446" y="9421"/>
                  </a:cubicBezTo>
                  <a:cubicBezTo>
                    <a:pt x="146" y="10570"/>
                    <a:pt x="-54" y="11883"/>
                    <a:pt x="13" y="13328"/>
                  </a:cubicBezTo>
                  <a:cubicBezTo>
                    <a:pt x="79" y="14772"/>
                    <a:pt x="413" y="16348"/>
                    <a:pt x="946" y="17529"/>
                  </a:cubicBezTo>
                  <a:cubicBezTo>
                    <a:pt x="1479" y="18711"/>
                    <a:pt x="2213" y="19499"/>
                    <a:pt x="3313" y="20123"/>
                  </a:cubicBezTo>
                  <a:cubicBezTo>
                    <a:pt x="4413" y="20747"/>
                    <a:pt x="5879" y="21206"/>
                    <a:pt x="7413" y="21403"/>
                  </a:cubicBezTo>
                  <a:cubicBezTo>
                    <a:pt x="8946" y="21600"/>
                    <a:pt x="10546" y="21534"/>
                    <a:pt x="12079" y="21403"/>
                  </a:cubicBezTo>
                  <a:cubicBezTo>
                    <a:pt x="13613" y="21272"/>
                    <a:pt x="15079" y="21075"/>
                    <a:pt x="16179" y="20812"/>
                  </a:cubicBezTo>
                  <a:cubicBezTo>
                    <a:pt x="17279" y="20550"/>
                    <a:pt x="18013" y="20221"/>
                    <a:pt x="18779" y="19433"/>
                  </a:cubicBezTo>
                  <a:cubicBezTo>
                    <a:pt x="19546" y="18646"/>
                    <a:pt x="20346" y="17398"/>
                    <a:pt x="20846" y="16052"/>
                  </a:cubicBezTo>
                  <a:cubicBezTo>
                    <a:pt x="21346" y="14706"/>
                    <a:pt x="21546" y="13262"/>
                    <a:pt x="21313" y="11752"/>
                  </a:cubicBezTo>
                  <a:cubicBezTo>
                    <a:pt x="21079" y="10242"/>
                    <a:pt x="20413" y="8666"/>
                    <a:pt x="19846" y="7091"/>
                  </a:cubicBezTo>
                  <a:cubicBezTo>
                    <a:pt x="19279" y="5515"/>
                    <a:pt x="18813" y="3939"/>
                    <a:pt x="17879" y="2856"/>
                  </a:cubicBezTo>
                  <a:cubicBezTo>
                    <a:pt x="16946" y="1773"/>
                    <a:pt x="15546" y="1182"/>
                    <a:pt x="14679" y="788"/>
                  </a:cubicBezTo>
                  <a:cubicBezTo>
                    <a:pt x="13813" y="394"/>
                    <a:pt x="13479" y="197"/>
                    <a:pt x="1314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534524" y="5203167"/>
              <a:ext cx="1961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631"/>
                    <a:pt x="2735" y="5262"/>
                    <a:pt x="575" y="8515"/>
                  </a:cubicBezTo>
                  <a:cubicBezTo>
                    <a:pt x="-1585" y="11769"/>
                    <a:pt x="2735" y="15646"/>
                    <a:pt x="7055" y="17931"/>
                  </a:cubicBezTo>
                  <a:cubicBezTo>
                    <a:pt x="11375" y="20215"/>
                    <a:pt x="15695" y="2090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452537" y="5207057"/>
              <a:ext cx="273051" cy="10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0" y="17350"/>
                    <a:pt x="0" y="13462"/>
                    <a:pt x="921" y="10006"/>
                  </a:cubicBezTo>
                  <a:cubicBezTo>
                    <a:pt x="1842" y="6550"/>
                    <a:pt x="3684" y="3526"/>
                    <a:pt x="6698" y="1798"/>
                  </a:cubicBezTo>
                  <a:cubicBezTo>
                    <a:pt x="9712" y="70"/>
                    <a:pt x="13898" y="-362"/>
                    <a:pt x="16577" y="286"/>
                  </a:cubicBezTo>
                  <a:cubicBezTo>
                    <a:pt x="19256" y="934"/>
                    <a:pt x="20428" y="2662"/>
                    <a:pt x="21600" y="4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418524" y="5495267"/>
              <a:ext cx="256264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570" fill="norm" stroke="1" extrusionOk="0">
                  <a:moveTo>
                    <a:pt x="189" y="0"/>
                  </a:moveTo>
                  <a:cubicBezTo>
                    <a:pt x="12" y="6353"/>
                    <a:pt x="-165" y="12706"/>
                    <a:pt x="278" y="16518"/>
                  </a:cubicBezTo>
                  <a:cubicBezTo>
                    <a:pt x="720" y="20329"/>
                    <a:pt x="1783" y="21600"/>
                    <a:pt x="4792" y="19694"/>
                  </a:cubicBezTo>
                  <a:cubicBezTo>
                    <a:pt x="7802" y="17788"/>
                    <a:pt x="12760" y="12706"/>
                    <a:pt x="15858" y="9529"/>
                  </a:cubicBezTo>
                  <a:cubicBezTo>
                    <a:pt x="18956" y="6353"/>
                    <a:pt x="20196" y="5082"/>
                    <a:pt x="21435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790540" y="5217791"/>
              <a:ext cx="189048" cy="32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4" fill="norm" stroke="1" extrusionOk="0">
                  <a:moveTo>
                    <a:pt x="21435" y="2366"/>
                  </a:moveTo>
                  <a:cubicBezTo>
                    <a:pt x="19515" y="1536"/>
                    <a:pt x="17595" y="705"/>
                    <a:pt x="15915" y="289"/>
                  </a:cubicBezTo>
                  <a:cubicBezTo>
                    <a:pt x="14235" y="-126"/>
                    <a:pt x="12795" y="-126"/>
                    <a:pt x="11115" y="497"/>
                  </a:cubicBezTo>
                  <a:cubicBezTo>
                    <a:pt x="9435" y="1120"/>
                    <a:pt x="7515" y="2366"/>
                    <a:pt x="5595" y="4512"/>
                  </a:cubicBezTo>
                  <a:cubicBezTo>
                    <a:pt x="3675" y="6659"/>
                    <a:pt x="1755" y="9705"/>
                    <a:pt x="795" y="11574"/>
                  </a:cubicBezTo>
                  <a:cubicBezTo>
                    <a:pt x="-165" y="13443"/>
                    <a:pt x="-165" y="14136"/>
                    <a:pt x="315" y="14759"/>
                  </a:cubicBezTo>
                  <a:cubicBezTo>
                    <a:pt x="795" y="15382"/>
                    <a:pt x="1755" y="15936"/>
                    <a:pt x="4035" y="16005"/>
                  </a:cubicBezTo>
                  <a:cubicBezTo>
                    <a:pt x="6315" y="16074"/>
                    <a:pt x="9915" y="15659"/>
                    <a:pt x="12795" y="14759"/>
                  </a:cubicBezTo>
                  <a:cubicBezTo>
                    <a:pt x="15675" y="13859"/>
                    <a:pt x="17835" y="12474"/>
                    <a:pt x="18315" y="10397"/>
                  </a:cubicBezTo>
                  <a:cubicBezTo>
                    <a:pt x="18795" y="8320"/>
                    <a:pt x="17595" y="5551"/>
                    <a:pt x="16515" y="3959"/>
                  </a:cubicBezTo>
                  <a:cubicBezTo>
                    <a:pt x="15435" y="2366"/>
                    <a:pt x="14475" y="1951"/>
                    <a:pt x="13395" y="1743"/>
                  </a:cubicBezTo>
                  <a:cubicBezTo>
                    <a:pt x="12315" y="1536"/>
                    <a:pt x="11115" y="1536"/>
                    <a:pt x="9435" y="2089"/>
                  </a:cubicBezTo>
                  <a:cubicBezTo>
                    <a:pt x="7755" y="2643"/>
                    <a:pt x="5595" y="3751"/>
                    <a:pt x="4635" y="5066"/>
                  </a:cubicBezTo>
                  <a:cubicBezTo>
                    <a:pt x="3675" y="6382"/>
                    <a:pt x="3915" y="7905"/>
                    <a:pt x="5475" y="9636"/>
                  </a:cubicBezTo>
                  <a:cubicBezTo>
                    <a:pt x="7035" y="11366"/>
                    <a:pt x="9915" y="13305"/>
                    <a:pt x="12435" y="15312"/>
                  </a:cubicBezTo>
                  <a:cubicBezTo>
                    <a:pt x="14955" y="17320"/>
                    <a:pt x="17115" y="19397"/>
                    <a:pt x="19275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1088043" y="5198443"/>
              <a:ext cx="139195" cy="3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6" fill="norm" stroke="1" extrusionOk="0">
                  <a:moveTo>
                    <a:pt x="4831" y="5031"/>
                  </a:moveTo>
                  <a:cubicBezTo>
                    <a:pt x="3195" y="7838"/>
                    <a:pt x="1558" y="10645"/>
                    <a:pt x="740" y="12781"/>
                  </a:cubicBezTo>
                  <a:cubicBezTo>
                    <a:pt x="-78" y="14916"/>
                    <a:pt x="-78" y="16381"/>
                    <a:pt x="86" y="17540"/>
                  </a:cubicBezTo>
                  <a:cubicBezTo>
                    <a:pt x="249" y="18699"/>
                    <a:pt x="577" y="19553"/>
                    <a:pt x="740" y="19370"/>
                  </a:cubicBezTo>
                  <a:cubicBezTo>
                    <a:pt x="904" y="19187"/>
                    <a:pt x="904" y="17967"/>
                    <a:pt x="740" y="15709"/>
                  </a:cubicBezTo>
                  <a:cubicBezTo>
                    <a:pt x="577" y="13452"/>
                    <a:pt x="249" y="10157"/>
                    <a:pt x="1722" y="7350"/>
                  </a:cubicBezTo>
                  <a:cubicBezTo>
                    <a:pt x="3195" y="4543"/>
                    <a:pt x="6467" y="2225"/>
                    <a:pt x="8922" y="1065"/>
                  </a:cubicBezTo>
                  <a:cubicBezTo>
                    <a:pt x="11377" y="-94"/>
                    <a:pt x="13013" y="-94"/>
                    <a:pt x="14486" y="89"/>
                  </a:cubicBezTo>
                  <a:cubicBezTo>
                    <a:pt x="15958" y="272"/>
                    <a:pt x="17267" y="638"/>
                    <a:pt x="18413" y="2042"/>
                  </a:cubicBezTo>
                  <a:cubicBezTo>
                    <a:pt x="19558" y="3445"/>
                    <a:pt x="20540" y="5886"/>
                    <a:pt x="19558" y="7533"/>
                  </a:cubicBezTo>
                  <a:cubicBezTo>
                    <a:pt x="18577" y="9181"/>
                    <a:pt x="15631" y="10035"/>
                    <a:pt x="13340" y="10462"/>
                  </a:cubicBezTo>
                  <a:cubicBezTo>
                    <a:pt x="11049" y="10889"/>
                    <a:pt x="9413" y="10889"/>
                    <a:pt x="8267" y="11194"/>
                  </a:cubicBezTo>
                  <a:cubicBezTo>
                    <a:pt x="7122" y="11499"/>
                    <a:pt x="6467" y="12109"/>
                    <a:pt x="6631" y="13086"/>
                  </a:cubicBezTo>
                  <a:cubicBezTo>
                    <a:pt x="6795" y="14062"/>
                    <a:pt x="7777" y="15404"/>
                    <a:pt x="10395" y="16869"/>
                  </a:cubicBezTo>
                  <a:cubicBezTo>
                    <a:pt x="13013" y="18333"/>
                    <a:pt x="17267" y="19920"/>
                    <a:pt x="2152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1354237" y="5380967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1443137" y="5476217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1988107" y="5291522"/>
              <a:ext cx="197981" cy="27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9" fill="norm" stroke="1" extrusionOk="0">
                  <a:moveTo>
                    <a:pt x="5638" y="2965"/>
                  </a:moveTo>
                  <a:cubicBezTo>
                    <a:pt x="5867" y="2153"/>
                    <a:pt x="6097" y="1341"/>
                    <a:pt x="7246" y="772"/>
                  </a:cubicBezTo>
                  <a:cubicBezTo>
                    <a:pt x="8395" y="204"/>
                    <a:pt x="10463" y="-121"/>
                    <a:pt x="12646" y="41"/>
                  </a:cubicBezTo>
                  <a:cubicBezTo>
                    <a:pt x="14829" y="204"/>
                    <a:pt x="17127" y="853"/>
                    <a:pt x="17587" y="2559"/>
                  </a:cubicBezTo>
                  <a:cubicBezTo>
                    <a:pt x="18046" y="4264"/>
                    <a:pt x="16667" y="7025"/>
                    <a:pt x="13795" y="9705"/>
                  </a:cubicBezTo>
                  <a:cubicBezTo>
                    <a:pt x="10923" y="12384"/>
                    <a:pt x="6557" y="14983"/>
                    <a:pt x="3799" y="16688"/>
                  </a:cubicBezTo>
                  <a:cubicBezTo>
                    <a:pt x="1042" y="18393"/>
                    <a:pt x="-107" y="19205"/>
                    <a:pt x="8" y="19774"/>
                  </a:cubicBezTo>
                  <a:cubicBezTo>
                    <a:pt x="123" y="20342"/>
                    <a:pt x="1502" y="20667"/>
                    <a:pt x="5293" y="20911"/>
                  </a:cubicBezTo>
                  <a:cubicBezTo>
                    <a:pt x="9084" y="21154"/>
                    <a:pt x="15289" y="21317"/>
                    <a:pt x="21493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2319437" y="5274465"/>
              <a:ext cx="190501" cy="29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1274"/>
                  </a:moveTo>
                  <a:cubicBezTo>
                    <a:pt x="20640" y="814"/>
                    <a:pt x="19680" y="355"/>
                    <a:pt x="18480" y="125"/>
                  </a:cubicBezTo>
                  <a:cubicBezTo>
                    <a:pt x="17280" y="-105"/>
                    <a:pt x="15840" y="-105"/>
                    <a:pt x="14040" y="891"/>
                  </a:cubicBezTo>
                  <a:cubicBezTo>
                    <a:pt x="12240" y="1886"/>
                    <a:pt x="10080" y="3878"/>
                    <a:pt x="7920" y="6406"/>
                  </a:cubicBezTo>
                  <a:cubicBezTo>
                    <a:pt x="5760" y="8933"/>
                    <a:pt x="3600" y="11997"/>
                    <a:pt x="2280" y="14065"/>
                  </a:cubicBezTo>
                  <a:cubicBezTo>
                    <a:pt x="960" y="16133"/>
                    <a:pt x="480" y="17206"/>
                    <a:pt x="240" y="18125"/>
                  </a:cubicBezTo>
                  <a:cubicBezTo>
                    <a:pt x="0" y="19044"/>
                    <a:pt x="0" y="19810"/>
                    <a:pt x="480" y="20423"/>
                  </a:cubicBezTo>
                  <a:cubicBezTo>
                    <a:pt x="960" y="21035"/>
                    <a:pt x="1920" y="21495"/>
                    <a:pt x="4080" y="21495"/>
                  </a:cubicBezTo>
                  <a:cubicBezTo>
                    <a:pt x="6240" y="21495"/>
                    <a:pt x="9600" y="21035"/>
                    <a:pt x="11880" y="20499"/>
                  </a:cubicBezTo>
                  <a:cubicBezTo>
                    <a:pt x="14160" y="19963"/>
                    <a:pt x="15360" y="19350"/>
                    <a:pt x="16080" y="18661"/>
                  </a:cubicBezTo>
                  <a:cubicBezTo>
                    <a:pt x="16800" y="17972"/>
                    <a:pt x="17040" y="17206"/>
                    <a:pt x="16800" y="16516"/>
                  </a:cubicBezTo>
                  <a:cubicBezTo>
                    <a:pt x="16560" y="15827"/>
                    <a:pt x="15840" y="15214"/>
                    <a:pt x="13800" y="14678"/>
                  </a:cubicBezTo>
                  <a:cubicBezTo>
                    <a:pt x="11760" y="14142"/>
                    <a:pt x="8400" y="13682"/>
                    <a:pt x="5880" y="13606"/>
                  </a:cubicBezTo>
                  <a:cubicBezTo>
                    <a:pt x="3360" y="13529"/>
                    <a:pt x="1680" y="13835"/>
                    <a:pt x="0" y="14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2573437" y="5441789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52" y="12302"/>
                    <a:pt x="2504" y="4448"/>
                    <a:pt x="6104" y="1502"/>
                  </a:cubicBezTo>
                  <a:cubicBezTo>
                    <a:pt x="9704" y="-1443"/>
                    <a:pt x="1565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2898691" y="5247617"/>
              <a:ext cx="176397" cy="22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6" fill="norm" stroke="1" extrusionOk="0">
                  <a:moveTo>
                    <a:pt x="12791" y="0"/>
                  </a:moveTo>
                  <a:cubicBezTo>
                    <a:pt x="10250" y="3230"/>
                    <a:pt x="7709" y="6460"/>
                    <a:pt x="5422" y="9589"/>
                  </a:cubicBezTo>
                  <a:cubicBezTo>
                    <a:pt x="3135" y="12718"/>
                    <a:pt x="1102" y="15746"/>
                    <a:pt x="339" y="17764"/>
                  </a:cubicBezTo>
                  <a:cubicBezTo>
                    <a:pt x="-423" y="19783"/>
                    <a:pt x="85" y="20793"/>
                    <a:pt x="1991" y="21196"/>
                  </a:cubicBezTo>
                  <a:cubicBezTo>
                    <a:pt x="3897" y="21600"/>
                    <a:pt x="7201" y="21398"/>
                    <a:pt x="10631" y="20994"/>
                  </a:cubicBezTo>
                  <a:cubicBezTo>
                    <a:pt x="14062" y="20591"/>
                    <a:pt x="17619" y="19985"/>
                    <a:pt x="21177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2979837" y="5425417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54"/>
                    <a:pt x="14400" y="1108"/>
                    <a:pt x="10800" y="4708"/>
                  </a:cubicBezTo>
                  <a:cubicBezTo>
                    <a:pt x="7200" y="8308"/>
                    <a:pt x="3600" y="14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3360837" y="5405804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3413526" y="5482567"/>
              <a:ext cx="125112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60" fill="norm" stroke="1" extrusionOk="0">
                  <a:moveTo>
                    <a:pt x="6159" y="0"/>
                  </a:moveTo>
                  <a:cubicBezTo>
                    <a:pt x="3279" y="7200"/>
                    <a:pt x="399" y="14400"/>
                    <a:pt x="39" y="18000"/>
                  </a:cubicBezTo>
                  <a:cubicBezTo>
                    <a:pt x="-321" y="21600"/>
                    <a:pt x="1839" y="21600"/>
                    <a:pt x="5799" y="20160"/>
                  </a:cubicBezTo>
                  <a:cubicBezTo>
                    <a:pt x="9759" y="18720"/>
                    <a:pt x="15519" y="15840"/>
                    <a:pt x="21279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3716437" y="5282723"/>
              <a:ext cx="190501" cy="24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3584"/>
                  </a:moveTo>
                  <a:cubicBezTo>
                    <a:pt x="480" y="2661"/>
                    <a:pt x="960" y="1738"/>
                    <a:pt x="3480" y="999"/>
                  </a:cubicBezTo>
                  <a:cubicBezTo>
                    <a:pt x="6000" y="261"/>
                    <a:pt x="10560" y="-293"/>
                    <a:pt x="13440" y="169"/>
                  </a:cubicBezTo>
                  <a:cubicBezTo>
                    <a:pt x="16320" y="630"/>
                    <a:pt x="17520" y="2107"/>
                    <a:pt x="17280" y="4138"/>
                  </a:cubicBezTo>
                  <a:cubicBezTo>
                    <a:pt x="17040" y="6169"/>
                    <a:pt x="15360" y="8753"/>
                    <a:pt x="13200" y="11061"/>
                  </a:cubicBezTo>
                  <a:cubicBezTo>
                    <a:pt x="11040" y="13369"/>
                    <a:pt x="8400" y="15399"/>
                    <a:pt x="6720" y="16784"/>
                  </a:cubicBezTo>
                  <a:cubicBezTo>
                    <a:pt x="5040" y="18169"/>
                    <a:pt x="4320" y="18907"/>
                    <a:pt x="4320" y="19645"/>
                  </a:cubicBezTo>
                  <a:cubicBezTo>
                    <a:pt x="4320" y="20384"/>
                    <a:pt x="5040" y="21122"/>
                    <a:pt x="6240" y="21215"/>
                  </a:cubicBezTo>
                  <a:cubicBezTo>
                    <a:pt x="7440" y="21307"/>
                    <a:pt x="9120" y="20753"/>
                    <a:pt x="11760" y="20199"/>
                  </a:cubicBezTo>
                  <a:cubicBezTo>
                    <a:pt x="14400" y="19645"/>
                    <a:pt x="18000" y="19092"/>
                    <a:pt x="21600" y="18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3989487" y="5292067"/>
              <a:ext cx="203201" cy="21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3115"/>
                  </a:moveTo>
                  <a:cubicBezTo>
                    <a:pt x="1125" y="2077"/>
                    <a:pt x="2250" y="1038"/>
                    <a:pt x="3375" y="519"/>
                  </a:cubicBezTo>
                  <a:cubicBezTo>
                    <a:pt x="4500" y="0"/>
                    <a:pt x="5625" y="0"/>
                    <a:pt x="6750" y="0"/>
                  </a:cubicBezTo>
                  <a:cubicBezTo>
                    <a:pt x="7875" y="0"/>
                    <a:pt x="9000" y="0"/>
                    <a:pt x="9450" y="1558"/>
                  </a:cubicBezTo>
                  <a:cubicBezTo>
                    <a:pt x="9900" y="3115"/>
                    <a:pt x="9675" y="6231"/>
                    <a:pt x="8325" y="9242"/>
                  </a:cubicBezTo>
                  <a:cubicBezTo>
                    <a:pt x="6975" y="12254"/>
                    <a:pt x="4500" y="15162"/>
                    <a:pt x="3150" y="17135"/>
                  </a:cubicBezTo>
                  <a:cubicBezTo>
                    <a:pt x="1800" y="19108"/>
                    <a:pt x="1575" y="20146"/>
                    <a:pt x="3150" y="20769"/>
                  </a:cubicBezTo>
                  <a:cubicBezTo>
                    <a:pt x="4725" y="21392"/>
                    <a:pt x="8100" y="21600"/>
                    <a:pt x="11475" y="21496"/>
                  </a:cubicBezTo>
                  <a:cubicBezTo>
                    <a:pt x="14850" y="21392"/>
                    <a:pt x="18225" y="20977"/>
                    <a:pt x="21600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1477972" y="6303454"/>
              <a:ext cx="250916" cy="22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51" fill="norm" stroke="1" extrusionOk="0">
                  <a:moveTo>
                    <a:pt x="1369" y="3468"/>
                  </a:moveTo>
                  <a:cubicBezTo>
                    <a:pt x="643" y="2862"/>
                    <a:pt x="-83" y="2256"/>
                    <a:pt x="8" y="1853"/>
                  </a:cubicBezTo>
                  <a:cubicBezTo>
                    <a:pt x="99" y="1449"/>
                    <a:pt x="1006" y="1247"/>
                    <a:pt x="2821" y="1449"/>
                  </a:cubicBezTo>
                  <a:cubicBezTo>
                    <a:pt x="4636" y="1651"/>
                    <a:pt x="7359" y="2256"/>
                    <a:pt x="9174" y="3670"/>
                  </a:cubicBezTo>
                  <a:cubicBezTo>
                    <a:pt x="10989" y="5083"/>
                    <a:pt x="11897" y="7303"/>
                    <a:pt x="11715" y="10028"/>
                  </a:cubicBezTo>
                  <a:cubicBezTo>
                    <a:pt x="11534" y="12754"/>
                    <a:pt x="10263" y="15984"/>
                    <a:pt x="9174" y="17901"/>
                  </a:cubicBezTo>
                  <a:cubicBezTo>
                    <a:pt x="8085" y="19819"/>
                    <a:pt x="7178" y="20425"/>
                    <a:pt x="6179" y="20828"/>
                  </a:cubicBezTo>
                  <a:cubicBezTo>
                    <a:pt x="5181" y="21232"/>
                    <a:pt x="4092" y="21434"/>
                    <a:pt x="3638" y="21030"/>
                  </a:cubicBezTo>
                  <a:cubicBezTo>
                    <a:pt x="3184" y="20627"/>
                    <a:pt x="3366" y="19617"/>
                    <a:pt x="4909" y="17699"/>
                  </a:cubicBezTo>
                  <a:cubicBezTo>
                    <a:pt x="6451" y="15782"/>
                    <a:pt x="9356" y="12955"/>
                    <a:pt x="12169" y="10331"/>
                  </a:cubicBezTo>
                  <a:cubicBezTo>
                    <a:pt x="14983" y="7707"/>
                    <a:pt x="17705" y="5284"/>
                    <a:pt x="19339" y="3569"/>
                  </a:cubicBezTo>
                  <a:cubicBezTo>
                    <a:pt x="20972" y="1853"/>
                    <a:pt x="21517" y="843"/>
                    <a:pt x="21335" y="339"/>
                  </a:cubicBezTo>
                  <a:cubicBezTo>
                    <a:pt x="21154" y="-166"/>
                    <a:pt x="20246" y="-166"/>
                    <a:pt x="18885" y="742"/>
                  </a:cubicBezTo>
                  <a:cubicBezTo>
                    <a:pt x="17524" y="1651"/>
                    <a:pt x="15709" y="3468"/>
                    <a:pt x="14529" y="5486"/>
                  </a:cubicBezTo>
                  <a:cubicBezTo>
                    <a:pt x="13349" y="7505"/>
                    <a:pt x="12804" y="9726"/>
                    <a:pt x="13077" y="11744"/>
                  </a:cubicBezTo>
                  <a:cubicBezTo>
                    <a:pt x="13349" y="13763"/>
                    <a:pt x="14438" y="15580"/>
                    <a:pt x="15981" y="16488"/>
                  </a:cubicBezTo>
                  <a:cubicBezTo>
                    <a:pt x="17524" y="17397"/>
                    <a:pt x="19520" y="17397"/>
                    <a:pt x="21517" y="17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2151074" y="6276317"/>
              <a:ext cx="2382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1512" y="0"/>
                  </a:moveTo>
                  <a:cubicBezTo>
                    <a:pt x="16733" y="1473"/>
                    <a:pt x="11954" y="2945"/>
                    <a:pt x="8609" y="3927"/>
                  </a:cubicBezTo>
                  <a:cubicBezTo>
                    <a:pt x="5264" y="4909"/>
                    <a:pt x="3353" y="5400"/>
                    <a:pt x="2015" y="5891"/>
                  </a:cubicBezTo>
                  <a:cubicBezTo>
                    <a:pt x="677" y="6382"/>
                    <a:pt x="-88" y="6873"/>
                    <a:pt x="8" y="7282"/>
                  </a:cubicBezTo>
                  <a:cubicBezTo>
                    <a:pt x="103" y="7691"/>
                    <a:pt x="1059" y="8018"/>
                    <a:pt x="2970" y="9491"/>
                  </a:cubicBezTo>
                  <a:cubicBezTo>
                    <a:pt x="4882" y="10964"/>
                    <a:pt x="7749" y="13582"/>
                    <a:pt x="10330" y="15791"/>
                  </a:cubicBezTo>
                  <a:cubicBezTo>
                    <a:pt x="12910" y="18000"/>
                    <a:pt x="15204" y="19800"/>
                    <a:pt x="17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2714313" y="6246451"/>
              <a:ext cx="221075" cy="27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41" fill="norm" stroke="1" extrusionOk="0">
                  <a:moveTo>
                    <a:pt x="9057" y="1832"/>
                  </a:moveTo>
                  <a:cubicBezTo>
                    <a:pt x="9668" y="842"/>
                    <a:pt x="10279" y="-147"/>
                    <a:pt x="10585" y="18"/>
                  </a:cubicBezTo>
                  <a:cubicBezTo>
                    <a:pt x="10891" y="183"/>
                    <a:pt x="10891" y="1502"/>
                    <a:pt x="9770" y="3810"/>
                  </a:cubicBezTo>
                  <a:cubicBezTo>
                    <a:pt x="8649" y="6119"/>
                    <a:pt x="6408" y="9416"/>
                    <a:pt x="4675" y="11972"/>
                  </a:cubicBezTo>
                  <a:cubicBezTo>
                    <a:pt x="2943" y="14528"/>
                    <a:pt x="1721" y="16342"/>
                    <a:pt x="906" y="17826"/>
                  </a:cubicBezTo>
                  <a:cubicBezTo>
                    <a:pt x="91" y="19309"/>
                    <a:pt x="-317" y="20464"/>
                    <a:pt x="294" y="20958"/>
                  </a:cubicBezTo>
                  <a:cubicBezTo>
                    <a:pt x="906" y="21453"/>
                    <a:pt x="2536" y="21288"/>
                    <a:pt x="6204" y="20546"/>
                  </a:cubicBezTo>
                  <a:cubicBezTo>
                    <a:pt x="9872" y="19804"/>
                    <a:pt x="15577" y="18485"/>
                    <a:pt x="21283" y="17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2881594" y="6428717"/>
              <a:ext cx="1569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3118406" y="6482410"/>
              <a:ext cx="261482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015" fill="norm" stroke="1" extrusionOk="0">
                  <a:moveTo>
                    <a:pt x="1661" y="20015"/>
                  </a:moveTo>
                  <a:cubicBezTo>
                    <a:pt x="790" y="15695"/>
                    <a:pt x="-81" y="11375"/>
                    <a:pt x="6" y="11375"/>
                  </a:cubicBezTo>
                  <a:cubicBezTo>
                    <a:pt x="93" y="11375"/>
                    <a:pt x="1138" y="15695"/>
                    <a:pt x="3577" y="13535"/>
                  </a:cubicBezTo>
                  <a:cubicBezTo>
                    <a:pt x="6016" y="11375"/>
                    <a:pt x="9848" y="2735"/>
                    <a:pt x="13071" y="575"/>
                  </a:cubicBezTo>
                  <a:cubicBezTo>
                    <a:pt x="16293" y="-1585"/>
                    <a:pt x="18906" y="2735"/>
                    <a:pt x="21519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3656585" y="6244567"/>
              <a:ext cx="155103" cy="32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45" fill="norm" stroke="1" extrusionOk="0">
                  <a:moveTo>
                    <a:pt x="16784" y="2965"/>
                  </a:moveTo>
                  <a:cubicBezTo>
                    <a:pt x="16784" y="2259"/>
                    <a:pt x="16784" y="1553"/>
                    <a:pt x="16208" y="988"/>
                  </a:cubicBezTo>
                  <a:cubicBezTo>
                    <a:pt x="15632" y="424"/>
                    <a:pt x="14480" y="0"/>
                    <a:pt x="13328" y="0"/>
                  </a:cubicBezTo>
                  <a:cubicBezTo>
                    <a:pt x="12176" y="0"/>
                    <a:pt x="11024" y="424"/>
                    <a:pt x="8720" y="2188"/>
                  </a:cubicBezTo>
                  <a:cubicBezTo>
                    <a:pt x="6416" y="3953"/>
                    <a:pt x="2960" y="7059"/>
                    <a:pt x="1232" y="10165"/>
                  </a:cubicBezTo>
                  <a:cubicBezTo>
                    <a:pt x="-496" y="13271"/>
                    <a:pt x="-496" y="16376"/>
                    <a:pt x="1808" y="18353"/>
                  </a:cubicBezTo>
                  <a:cubicBezTo>
                    <a:pt x="4112" y="20329"/>
                    <a:pt x="8720" y="21176"/>
                    <a:pt x="12320" y="21388"/>
                  </a:cubicBezTo>
                  <a:cubicBezTo>
                    <a:pt x="15920" y="21600"/>
                    <a:pt x="18512" y="21176"/>
                    <a:pt x="21104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3932337" y="6295367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3989487" y="646046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4133656" y="6286709"/>
              <a:ext cx="73890" cy="2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186" fill="norm" stroke="1" extrusionOk="0">
                  <a:moveTo>
                    <a:pt x="18032" y="1832"/>
                  </a:moveTo>
                  <a:cubicBezTo>
                    <a:pt x="15697" y="1287"/>
                    <a:pt x="13362" y="743"/>
                    <a:pt x="10443" y="380"/>
                  </a:cubicBezTo>
                  <a:cubicBezTo>
                    <a:pt x="7524" y="17"/>
                    <a:pt x="4021" y="-165"/>
                    <a:pt x="1978" y="198"/>
                  </a:cubicBezTo>
                  <a:cubicBezTo>
                    <a:pt x="-65" y="561"/>
                    <a:pt x="-649" y="1469"/>
                    <a:pt x="810" y="3556"/>
                  </a:cubicBezTo>
                  <a:cubicBezTo>
                    <a:pt x="2270" y="5643"/>
                    <a:pt x="5773" y="8911"/>
                    <a:pt x="9275" y="11361"/>
                  </a:cubicBezTo>
                  <a:cubicBezTo>
                    <a:pt x="12778" y="13811"/>
                    <a:pt x="16281" y="15445"/>
                    <a:pt x="18324" y="16806"/>
                  </a:cubicBezTo>
                  <a:cubicBezTo>
                    <a:pt x="20367" y="18168"/>
                    <a:pt x="20951" y="19257"/>
                    <a:pt x="19783" y="20074"/>
                  </a:cubicBezTo>
                  <a:cubicBezTo>
                    <a:pt x="18616" y="20890"/>
                    <a:pt x="15697" y="21435"/>
                    <a:pt x="12194" y="21072"/>
                  </a:cubicBezTo>
                  <a:cubicBezTo>
                    <a:pt x="8692" y="20709"/>
                    <a:pt x="4605" y="19438"/>
                    <a:pt x="519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4167287" y="6308067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4440337" y="6339817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5200"/>
                    <a:pt x="10200" y="10400"/>
                    <a:pt x="13800" y="14000"/>
                  </a:cubicBezTo>
                  <a:cubicBezTo>
                    <a:pt x="17400" y="17600"/>
                    <a:pt x="195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4472037" y="6352517"/>
              <a:ext cx="114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21217" y="0"/>
                  </a:moveTo>
                  <a:cubicBezTo>
                    <a:pt x="15719" y="3600"/>
                    <a:pt x="10221" y="7200"/>
                    <a:pt x="6490" y="10059"/>
                  </a:cubicBezTo>
                  <a:cubicBezTo>
                    <a:pt x="2759" y="12918"/>
                    <a:pt x="795" y="15035"/>
                    <a:pt x="206" y="16835"/>
                  </a:cubicBezTo>
                  <a:cubicBezTo>
                    <a:pt x="-383" y="18635"/>
                    <a:pt x="402" y="20118"/>
                    <a:pt x="11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4649887" y="6332383"/>
              <a:ext cx="190501" cy="17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3142"/>
                  </a:moveTo>
                  <a:cubicBezTo>
                    <a:pt x="720" y="2138"/>
                    <a:pt x="1440" y="1133"/>
                    <a:pt x="3120" y="505"/>
                  </a:cubicBezTo>
                  <a:cubicBezTo>
                    <a:pt x="4800" y="-123"/>
                    <a:pt x="7440" y="-374"/>
                    <a:pt x="9480" y="1007"/>
                  </a:cubicBezTo>
                  <a:cubicBezTo>
                    <a:pt x="11520" y="2389"/>
                    <a:pt x="12960" y="5403"/>
                    <a:pt x="12840" y="8040"/>
                  </a:cubicBezTo>
                  <a:cubicBezTo>
                    <a:pt x="12720" y="10677"/>
                    <a:pt x="11040" y="12938"/>
                    <a:pt x="9600" y="15073"/>
                  </a:cubicBezTo>
                  <a:cubicBezTo>
                    <a:pt x="8160" y="17207"/>
                    <a:pt x="6960" y="19217"/>
                    <a:pt x="7080" y="20221"/>
                  </a:cubicBezTo>
                  <a:cubicBezTo>
                    <a:pt x="7200" y="21226"/>
                    <a:pt x="8640" y="21226"/>
                    <a:pt x="11280" y="21100"/>
                  </a:cubicBezTo>
                  <a:cubicBezTo>
                    <a:pt x="13920" y="20975"/>
                    <a:pt x="17760" y="20724"/>
                    <a:pt x="21600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4897537" y="6334840"/>
              <a:ext cx="196851" cy="20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502"/>
                  </a:moveTo>
                  <a:cubicBezTo>
                    <a:pt x="697" y="1620"/>
                    <a:pt x="1394" y="739"/>
                    <a:pt x="2903" y="298"/>
                  </a:cubicBezTo>
                  <a:cubicBezTo>
                    <a:pt x="4413" y="-143"/>
                    <a:pt x="6735" y="-143"/>
                    <a:pt x="8826" y="628"/>
                  </a:cubicBezTo>
                  <a:cubicBezTo>
                    <a:pt x="10916" y="1400"/>
                    <a:pt x="12774" y="2943"/>
                    <a:pt x="12774" y="5477"/>
                  </a:cubicBezTo>
                  <a:cubicBezTo>
                    <a:pt x="12774" y="8012"/>
                    <a:pt x="10916" y="11539"/>
                    <a:pt x="9290" y="13853"/>
                  </a:cubicBezTo>
                  <a:cubicBezTo>
                    <a:pt x="7665" y="16167"/>
                    <a:pt x="6271" y="17269"/>
                    <a:pt x="5226" y="18261"/>
                  </a:cubicBezTo>
                  <a:cubicBezTo>
                    <a:pt x="4181" y="19253"/>
                    <a:pt x="3484" y="20135"/>
                    <a:pt x="3716" y="20686"/>
                  </a:cubicBezTo>
                  <a:cubicBezTo>
                    <a:pt x="3948" y="21237"/>
                    <a:pt x="5110" y="21457"/>
                    <a:pt x="8245" y="21347"/>
                  </a:cubicBezTo>
                  <a:cubicBezTo>
                    <a:pt x="11381" y="21237"/>
                    <a:pt x="16490" y="20796"/>
                    <a:pt x="21600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5113437" y="6269967"/>
              <a:ext cx="14570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0" y="0"/>
                  </a:moveTo>
                  <a:cubicBezTo>
                    <a:pt x="6600" y="2905"/>
                    <a:pt x="13200" y="5811"/>
                    <a:pt x="16950" y="8463"/>
                  </a:cubicBezTo>
                  <a:cubicBezTo>
                    <a:pt x="20700" y="11116"/>
                    <a:pt x="21600" y="13516"/>
                    <a:pt x="19650" y="15663"/>
                  </a:cubicBezTo>
                  <a:cubicBezTo>
                    <a:pt x="17700" y="17811"/>
                    <a:pt x="12900" y="19705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5443637" y="6370344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815" y="4868"/>
                    <a:pt x="11631" y="-1303"/>
                    <a:pt x="15231" y="240"/>
                  </a:cubicBezTo>
                  <a:cubicBezTo>
                    <a:pt x="18831" y="1783"/>
                    <a:pt x="2021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5443637" y="6476523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5989737" y="6396967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6304793" y="6190945"/>
              <a:ext cx="218345" cy="24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2" fill="norm" stroke="1" extrusionOk="0">
                  <a:moveTo>
                    <a:pt x="239" y="4598"/>
                  </a:moveTo>
                  <a:cubicBezTo>
                    <a:pt x="32" y="3509"/>
                    <a:pt x="-176" y="2420"/>
                    <a:pt x="239" y="1603"/>
                  </a:cubicBezTo>
                  <a:cubicBezTo>
                    <a:pt x="655" y="787"/>
                    <a:pt x="1693" y="242"/>
                    <a:pt x="3770" y="61"/>
                  </a:cubicBezTo>
                  <a:cubicBezTo>
                    <a:pt x="5847" y="-121"/>
                    <a:pt x="8962" y="61"/>
                    <a:pt x="10936" y="1240"/>
                  </a:cubicBezTo>
                  <a:cubicBezTo>
                    <a:pt x="12909" y="2420"/>
                    <a:pt x="13739" y="4598"/>
                    <a:pt x="12701" y="7593"/>
                  </a:cubicBezTo>
                  <a:cubicBezTo>
                    <a:pt x="11662" y="10588"/>
                    <a:pt x="8755" y="14400"/>
                    <a:pt x="6678" y="16578"/>
                  </a:cubicBezTo>
                  <a:cubicBezTo>
                    <a:pt x="4601" y="18756"/>
                    <a:pt x="3355" y="19301"/>
                    <a:pt x="2316" y="19845"/>
                  </a:cubicBezTo>
                  <a:cubicBezTo>
                    <a:pt x="1278" y="20390"/>
                    <a:pt x="447" y="20934"/>
                    <a:pt x="551" y="21207"/>
                  </a:cubicBezTo>
                  <a:cubicBezTo>
                    <a:pt x="655" y="21479"/>
                    <a:pt x="1693" y="21479"/>
                    <a:pt x="5328" y="21025"/>
                  </a:cubicBezTo>
                  <a:cubicBezTo>
                    <a:pt x="8962" y="20571"/>
                    <a:pt x="15193" y="19664"/>
                    <a:pt x="21424" y="18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6569033" y="6183692"/>
              <a:ext cx="137405" cy="32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28" fill="norm" stroke="1" extrusionOk="0">
                  <a:moveTo>
                    <a:pt x="15485" y="5643"/>
                  </a:moveTo>
                  <a:cubicBezTo>
                    <a:pt x="15485" y="4951"/>
                    <a:pt x="15485" y="4259"/>
                    <a:pt x="14667" y="3290"/>
                  </a:cubicBezTo>
                  <a:cubicBezTo>
                    <a:pt x="13849" y="2320"/>
                    <a:pt x="12212" y="1074"/>
                    <a:pt x="10412" y="451"/>
                  </a:cubicBezTo>
                  <a:cubicBezTo>
                    <a:pt x="8612" y="-172"/>
                    <a:pt x="6649" y="-172"/>
                    <a:pt x="4849" y="590"/>
                  </a:cubicBezTo>
                  <a:cubicBezTo>
                    <a:pt x="3049" y="1351"/>
                    <a:pt x="1412" y="2874"/>
                    <a:pt x="594" y="3982"/>
                  </a:cubicBezTo>
                  <a:cubicBezTo>
                    <a:pt x="-224" y="5090"/>
                    <a:pt x="-224" y="5782"/>
                    <a:pt x="758" y="6197"/>
                  </a:cubicBezTo>
                  <a:cubicBezTo>
                    <a:pt x="1740" y="6613"/>
                    <a:pt x="3703" y="6751"/>
                    <a:pt x="6321" y="6543"/>
                  </a:cubicBezTo>
                  <a:cubicBezTo>
                    <a:pt x="8940" y="6336"/>
                    <a:pt x="12212" y="5782"/>
                    <a:pt x="14831" y="5297"/>
                  </a:cubicBezTo>
                  <a:cubicBezTo>
                    <a:pt x="17449" y="4813"/>
                    <a:pt x="19412" y="4397"/>
                    <a:pt x="20394" y="4536"/>
                  </a:cubicBezTo>
                  <a:cubicBezTo>
                    <a:pt x="21376" y="4674"/>
                    <a:pt x="21376" y="5366"/>
                    <a:pt x="21049" y="7928"/>
                  </a:cubicBezTo>
                  <a:cubicBezTo>
                    <a:pt x="20721" y="10490"/>
                    <a:pt x="20067" y="14920"/>
                    <a:pt x="19740" y="17482"/>
                  </a:cubicBezTo>
                  <a:cubicBezTo>
                    <a:pt x="19412" y="20043"/>
                    <a:pt x="19412" y="20736"/>
                    <a:pt x="19412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1340407" y="7063695"/>
              <a:ext cx="394831" cy="26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61" fill="norm" stroke="1" extrusionOk="0">
                  <a:moveTo>
                    <a:pt x="1448" y="2553"/>
                  </a:moveTo>
                  <a:cubicBezTo>
                    <a:pt x="755" y="1873"/>
                    <a:pt x="62" y="1193"/>
                    <a:pt x="4" y="682"/>
                  </a:cubicBezTo>
                  <a:cubicBezTo>
                    <a:pt x="-54" y="172"/>
                    <a:pt x="524" y="-168"/>
                    <a:pt x="1852" y="87"/>
                  </a:cubicBezTo>
                  <a:cubicBezTo>
                    <a:pt x="3180" y="342"/>
                    <a:pt x="5259" y="1193"/>
                    <a:pt x="6530" y="3574"/>
                  </a:cubicBezTo>
                  <a:cubicBezTo>
                    <a:pt x="7801" y="5955"/>
                    <a:pt x="8263" y="9867"/>
                    <a:pt x="7570" y="13098"/>
                  </a:cubicBezTo>
                  <a:cubicBezTo>
                    <a:pt x="6876" y="16330"/>
                    <a:pt x="5028" y="18881"/>
                    <a:pt x="3816" y="20156"/>
                  </a:cubicBezTo>
                  <a:cubicBezTo>
                    <a:pt x="2603" y="21432"/>
                    <a:pt x="2025" y="21432"/>
                    <a:pt x="1794" y="21007"/>
                  </a:cubicBezTo>
                  <a:cubicBezTo>
                    <a:pt x="1563" y="20582"/>
                    <a:pt x="1679" y="19731"/>
                    <a:pt x="3238" y="17520"/>
                  </a:cubicBezTo>
                  <a:cubicBezTo>
                    <a:pt x="4797" y="15309"/>
                    <a:pt x="7801" y="11738"/>
                    <a:pt x="9822" y="9441"/>
                  </a:cubicBezTo>
                  <a:cubicBezTo>
                    <a:pt x="11843" y="7145"/>
                    <a:pt x="12883" y="6125"/>
                    <a:pt x="13807" y="5275"/>
                  </a:cubicBezTo>
                  <a:cubicBezTo>
                    <a:pt x="14731" y="4424"/>
                    <a:pt x="15540" y="3744"/>
                    <a:pt x="15713" y="3659"/>
                  </a:cubicBezTo>
                  <a:cubicBezTo>
                    <a:pt x="15886" y="3574"/>
                    <a:pt x="15424" y="4084"/>
                    <a:pt x="14731" y="5189"/>
                  </a:cubicBezTo>
                  <a:cubicBezTo>
                    <a:pt x="14038" y="6295"/>
                    <a:pt x="13114" y="7996"/>
                    <a:pt x="12767" y="9782"/>
                  </a:cubicBezTo>
                  <a:cubicBezTo>
                    <a:pt x="12421" y="11567"/>
                    <a:pt x="12652" y="13438"/>
                    <a:pt x="14211" y="14714"/>
                  </a:cubicBezTo>
                  <a:cubicBezTo>
                    <a:pt x="15771" y="15989"/>
                    <a:pt x="18658" y="16670"/>
                    <a:pt x="21546" y="17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664993" y="6783185"/>
              <a:ext cx="100812" cy="12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045" fill="norm" stroke="1" extrusionOk="0">
                  <a:moveTo>
                    <a:pt x="8652" y="3432"/>
                  </a:moveTo>
                  <a:cubicBezTo>
                    <a:pt x="7330" y="1632"/>
                    <a:pt x="6007" y="-168"/>
                    <a:pt x="4685" y="12"/>
                  </a:cubicBezTo>
                  <a:cubicBezTo>
                    <a:pt x="3363" y="192"/>
                    <a:pt x="2040" y="2352"/>
                    <a:pt x="1158" y="5412"/>
                  </a:cubicBezTo>
                  <a:cubicBezTo>
                    <a:pt x="277" y="8472"/>
                    <a:pt x="-164" y="12432"/>
                    <a:pt x="56" y="15312"/>
                  </a:cubicBezTo>
                  <a:cubicBezTo>
                    <a:pt x="277" y="18192"/>
                    <a:pt x="1158" y="19992"/>
                    <a:pt x="3803" y="20712"/>
                  </a:cubicBezTo>
                  <a:cubicBezTo>
                    <a:pt x="6448" y="21432"/>
                    <a:pt x="10856" y="21072"/>
                    <a:pt x="14163" y="18732"/>
                  </a:cubicBezTo>
                  <a:cubicBezTo>
                    <a:pt x="17469" y="16392"/>
                    <a:pt x="19673" y="12072"/>
                    <a:pt x="20554" y="8832"/>
                  </a:cubicBezTo>
                  <a:cubicBezTo>
                    <a:pt x="21436" y="5592"/>
                    <a:pt x="20995" y="3432"/>
                    <a:pt x="19232" y="1992"/>
                  </a:cubicBezTo>
                  <a:cubicBezTo>
                    <a:pt x="17469" y="552"/>
                    <a:pt x="14383" y="-168"/>
                    <a:pt x="11738" y="912"/>
                  </a:cubicBezTo>
                  <a:cubicBezTo>
                    <a:pt x="9093" y="1992"/>
                    <a:pt x="6889" y="4872"/>
                    <a:pt x="4685" y="7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770037" y="6714467"/>
              <a:ext cx="190501" cy="18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8193"/>
                  </a:moveTo>
                  <a:cubicBezTo>
                    <a:pt x="1200" y="6952"/>
                    <a:pt x="2400" y="5710"/>
                    <a:pt x="4800" y="6083"/>
                  </a:cubicBezTo>
                  <a:cubicBezTo>
                    <a:pt x="7200" y="6455"/>
                    <a:pt x="10800" y="8441"/>
                    <a:pt x="12600" y="10800"/>
                  </a:cubicBezTo>
                  <a:cubicBezTo>
                    <a:pt x="14400" y="13159"/>
                    <a:pt x="14400" y="15890"/>
                    <a:pt x="13800" y="17752"/>
                  </a:cubicBezTo>
                  <a:cubicBezTo>
                    <a:pt x="13200" y="19614"/>
                    <a:pt x="12000" y="20607"/>
                    <a:pt x="10800" y="21103"/>
                  </a:cubicBezTo>
                  <a:cubicBezTo>
                    <a:pt x="9600" y="21600"/>
                    <a:pt x="8400" y="21600"/>
                    <a:pt x="7440" y="20234"/>
                  </a:cubicBezTo>
                  <a:cubicBezTo>
                    <a:pt x="6480" y="18869"/>
                    <a:pt x="5760" y="16138"/>
                    <a:pt x="8160" y="12538"/>
                  </a:cubicBezTo>
                  <a:cubicBezTo>
                    <a:pt x="10560" y="8938"/>
                    <a:pt x="16080" y="44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2020987" y="7095467"/>
              <a:ext cx="28062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0"/>
                  </a:moveTo>
                  <a:cubicBezTo>
                    <a:pt x="2111" y="720"/>
                    <a:pt x="4223" y="1440"/>
                    <a:pt x="7308" y="2736"/>
                  </a:cubicBezTo>
                  <a:cubicBezTo>
                    <a:pt x="10394" y="4032"/>
                    <a:pt x="14454" y="5904"/>
                    <a:pt x="16890" y="7128"/>
                  </a:cubicBezTo>
                  <a:cubicBezTo>
                    <a:pt x="19326" y="8352"/>
                    <a:pt x="20138" y="8928"/>
                    <a:pt x="20707" y="9576"/>
                  </a:cubicBezTo>
                  <a:cubicBezTo>
                    <a:pt x="21275" y="10224"/>
                    <a:pt x="21600" y="10944"/>
                    <a:pt x="21519" y="11592"/>
                  </a:cubicBezTo>
                  <a:cubicBezTo>
                    <a:pt x="21438" y="12240"/>
                    <a:pt x="20950" y="12816"/>
                    <a:pt x="18920" y="14040"/>
                  </a:cubicBezTo>
                  <a:cubicBezTo>
                    <a:pt x="16890" y="15264"/>
                    <a:pt x="13317" y="17136"/>
                    <a:pt x="10962" y="18504"/>
                  </a:cubicBezTo>
                  <a:cubicBezTo>
                    <a:pt x="8608" y="19872"/>
                    <a:pt x="7471" y="20736"/>
                    <a:pt x="63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2636937" y="7134244"/>
              <a:ext cx="196851" cy="24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264"/>
                  </a:moveTo>
                  <a:cubicBezTo>
                    <a:pt x="232" y="2341"/>
                    <a:pt x="465" y="1418"/>
                    <a:pt x="1277" y="864"/>
                  </a:cubicBezTo>
                  <a:cubicBezTo>
                    <a:pt x="2090" y="310"/>
                    <a:pt x="3484" y="126"/>
                    <a:pt x="5226" y="33"/>
                  </a:cubicBezTo>
                  <a:cubicBezTo>
                    <a:pt x="6968" y="-59"/>
                    <a:pt x="9058" y="-59"/>
                    <a:pt x="10335" y="1418"/>
                  </a:cubicBezTo>
                  <a:cubicBezTo>
                    <a:pt x="11613" y="2895"/>
                    <a:pt x="12077" y="5849"/>
                    <a:pt x="10684" y="9172"/>
                  </a:cubicBezTo>
                  <a:cubicBezTo>
                    <a:pt x="9290" y="12495"/>
                    <a:pt x="6039" y="16187"/>
                    <a:pt x="3948" y="18310"/>
                  </a:cubicBezTo>
                  <a:cubicBezTo>
                    <a:pt x="1858" y="20433"/>
                    <a:pt x="929" y="20987"/>
                    <a:pt x="1161" y="21264"/>
                  </a:cubicBezTo>
                  <a:cubicBezTo>
                    <a:pt x="1394" y="21541"/>
                    <a:pt x="2787" y="21541"/>
                    <a:pt x="6387" y="21079"/>
                  </a:cubicBezTo>
                  <a:cubicBezTo>
                    <a:pt x="9987" y="20618"/>
                    <a:pt x="15794" y="19695"/>
                    <a:pt x="21600" y="18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2939303" y="7104207"/>
              <a:ext cx="142135" cy="24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043" fill="norm" stroke="1" extrusionOk="0">
                  <a:moveTo>
                    <a:pt x="17518" y="2476"/>
                  </a:moveTo>
                  <a:cubicBezTo>
                    <a:pt x="17836" y="1405"/>
                    <a:pt x="18154" y="334"/>
                    <a:pt x="17518" y="66"/>
                  </a:cubicBezTo>
                  <a:cubicBezTo>
                    <a:pt x="16883" y="-202"/>
                    <a:pt x="15295" y="334"/>
                    <a:pt x="12912" y="1851"/>
                  </a:cubicBezTo>
                  <a:cubicBezTo>
                    <a:pt x="10530" y="3368"/>
                    <a:pt x="7354" y="5867"/>
                    <a:pt x="4812" y="8188"/>
                  </a:cubicBezTo>
                  <a:cubicBezTo>
                    <a:pt x="2271" y="10509"/>
                    <a:pt x="365" y="12651"/>
                    <a:pt x="48" y="14882"/>
                  </a:cubicBezTo>
                  <a:cubicBezTo>
                    <a:pt x="-270" y="17114"/>
                    <a:pt x="1001" y="19434"/>
                    <a:pt x="3859" y="20416"/>
                  </a:cubicBezTo>
                  <a:cubicBezTo>
                    <a:pt x="6718" y="21398"/>
                    <a:pt x="11165" y="21041"/>
                    <a:pt x="14024" y="20595"/>
                  </a:cubicBezTo>
                  <a:cubicBezTo>
                    <a:pt x="16883" y="20148"/>
                    <a:pt x="18154" y="19613"/>
                    <a:pt x="19265" y="18899"/>
                  </a:cubicBezTo>
                  <a:cubicBezTo>
                    <a:pt x="20377" y="18185"/>
                    <a:pt x="21330" y="17292"/>
                    <a:pt x="21330" y="16400"/>
                  </a:cubicBezTo>
                  <a:cubicBezTo>
                    <a:pt x="21330" y="15507"/>
                    <a:pt x="20377" y="14615"/>
                    <a:pt x="17677" y="14168"/>
                  </a:cubicBezTo>
                  <a:cubicBezTo>
                    <a:pt x="14977" y="13722"/>
                    <a:pt x="10530" y="13722"/>
                    <a:pt x="7671" y="14079"/>
                  </a:cubicBezTo>
                  <a:cubicBezTo>
                    <a:pt x="4812" y="14436"/>
                    <a:pt x="3542" y="15150"/>
                    <a:pt x="2271" y="15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3303687" y="7241517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3424337" y="7165317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60"/>
                    <a:pt x="8640" y="9120"/>
                    <a:pt x="12240" y="12720"/>
                  </a:cubicBezTo>
                  <a:cubicBezTo>
                    <a:pt x="15840" y="16320"/>
                    <a:pt x="1872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3770396" y="7073610"/>
              <a:ext cx="136542" cy="31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50" fill="norm" stroke="1" extrusionOk="0">
                  <a:moveTo>
                    <a:pt x="21112" y="3623"/>
                  </a:moveTo>
                  <a:cubicBezTo>
                    <a:pt x="19803" y="2336"/>
                    <a:pt x="18494" y="1048"/>
                    <a:pt x="17021" y="405"/>
                  </a:cubicBezTo>
                  <a:cubicBezTo>
                    <a:pt x="15548" y="-239"/>
                    <a:pt x="13912" y="-239"/>
                    <a:pt x="10967" y="1335"/>
                  </a:cubicBezTo>
                  <a:cubicBezTo>
                    <a:pt x="8021" y="2908"/>
                    <a:pt x="3767" y="6055"/>
                    <a:pt x="1639" y="9131"/>
                  </a:cubicBezTo>
                  <a:cubicBezTo>
                    <a:pt x="-488" y="12206"/>
                    <a:pt x="-488" y="15210"/>
                    <a:pt x="1312" y="17284"/>
                  </a:cubicBezTo>
                  <a:cubicBezTo>
                    <a:pt x="3112" y="19358"/>
                    <a:pt x="6712" y="20503"/>
                    <a:pt x="9494" y="20932"/>
                  </a:cubicBezTo>
                  <a:cubicBezTo>
                    <a:pt x="12276" y="21361"/>
                    <a:pt x="14239" y="21075"/>
                    <a:pt x="16203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3975564" y="7114517"/>
              <a:ext cx="1392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169"/>
                    <a:pt x="-1303" y="10338"/>
                    <a:pt x="240" y="13938"/>
                  </a:cubicBezTo>
                  <a:cubicBezTo>
                    <a:pt x="1783" y="17538"/>
                    <a:pt x="11040" y="1956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4046637" y="727326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4134381" y="7127722"/>
              <a:ext cx="96970" cy="25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482" fill="norm" stroke="1" extrusionOk="0">
                  <a:moveTo>
                    <a:pt x="16110" y="493"/>
                  </a:moveTo>
                  <a:cubicBezTo>
                    <a:pt x="13906" y="314"/>
                    <a:pt x="11702" y="136"/>
                    <a:pt x="9057" y="46"/>
                  </a:cubicBezTo>
                  <a:cubicBezTo>
                    <a:pt x="6412" y="-43"/>
                    <a:pt x="3326" y="-43"/>
                    <a:pt x="1563" y="403"/>
                  </a:cubicBezTo>
                  <a:cubicBezTo>
                    <a:pt x="-200" y="850"/>
                    <a:pt x="-641" y="1742"/>
                    <a:pt x="1122" y="3170"/>
                  </a:cubicBezTo>
                  <a:cubicBezTo>
                    <a:pt x="2886" y="4598"/>
                    <a:pt x="6853" y="6562"/>
                    <a:pt x="10820" y="8436"/>
                  </a:cubicBezTo>
                  <a:cubicBezTo>
                    <a:pt x="14788" y="10311"/>
                    <a:pt x="18755" y="12096"/>
                    <a:pt x="19857" y="14059"/>
                  </a:cubicBezTo>
                  <a:cubicBezTo>
                    <a:pt x="20959" y="16023"/>
                    <a:pt x="19196" y="18165"/>
                    <a:pt x="16992" y="19504"/>
                  </a:cubicBezTo>
                  <a:cubicBezTo>
                    <a:pt x="14788" y="20843"/>
                    <a:pt x="12143" y="21378"/>
                    <a:pt x="9718" y="21468"/>
                  </a:cubicBezTo>
                  <a:cubicBezTo>
                    <a:pt x="7294" y="21557"/>
                    <a:pt x="5090" y="21200"/>
                    <a:pt x="2886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4173637" y="7089066"/>
              <a:ext cx="1333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029" y="11670"/>
                    <a:pt x="2057" y="3363"/>
                    <a:pt x="5657" y="870"/>
                  </a:cubicBezTo>
                  <a:cubicBezTo>
                    <a:pt x="9257" y="-1622"/>
                    <a:pt x="1542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4414937" y="7146267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877"/>
                    <a:pt x="7945" y="7754"/>
                    <a:pt x="11545" y="11354"/>
                  </a:cubicBezTo>
                  <a:cubicBezTo>
                    <a:pt x="15145" y="14954"/>
                    <a:pt x="18372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4459387" y="7158967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2634"/>
                    <a:pt x="11747" y="5268"/>
                    <a:pt x="8147" y="8868"/>
                  </a:cubicBezTo>
                  <a:cubicBezTo>
                    <a:pt x="4547" y="12468"/>
                    <a:pt x="2274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4656237" y="7122958"/>
              <a:ext cx="152401" cy="21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280"/>
                  </a:moveTo>
                  <a:cubicBezTo>
                    <a:pt x="600" y="2783"/>
                    <a:pt x="1200" y="1286"/>
                    <a:pt x="2400" y="538"/>
                  </a:cubicBezTo>
                  <a:cubicBezTo>
                    <a:pt x="3600" y="-211"/>
                    <a:pt x="5400" y="-211"/>
                    <a:pt x="7500" y="751"/>
                  </a:cubicBezTo>
                  <a:cubicBezTo>
                    <a:pt x="9600" y="1714"/>
                    <a:pt x="12000" y="3639"/>
                    <a:pt x="12450" y="6526"/>
                  </a:cubicBezTo>
                  <a:cubicBezTo>
                    <a:pt x="12900" y="9413"/>
                    <a:pt x="11400" y="13262"/>
                    <a:pt x="10200" y="15615"/>
                  </a:cubicBezTo>
                  <a:cubicBezTo>
                    <a:pt x="9000" y="17967"/>
                    <a:pt x="8100" y="18823"/>
                    <a:pt x="7050" y="19571"/>
                  </a:cubicBezTo>
                  <a:cubicBezTo>
                    <a:pt x="6000" y="20320"/>
                    <a:pt x="4800" y="20961"/>
                    <a:pt x="5700" y="21175"/>
                  </a:cubicBezTo>
                  <a:cubicBezTo>
                    <a:pt x="6600" y="21389"/>
                    <a:pt x="9600" y="21175"/>
                    <a:pt x="12600" y="20961"/>
                  </a:cubicBezTo>
                  <a:cubicBezTo>
                    <a:pt x="15600" y="20747"/>
                    <a:pt x="18600" y="20534"/>
                    <a:pt x="21600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4833987" y="7113298"/>
              <a:ext cx="222301" cy="22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63" fill="norm" stroke="1" extrusionOk="0">
                  <a:moveTo>
                    <a:pt x="616" y="4396"/>
                  </a:moveTo>
                  <a:cubicBezTo>
                    <a:pt x="209" y="3173"/>
                    <a:pt x="-199" y="1951"/>
                    <a:pt x="107" y="1136"/>
                  </a:cubicBezTo>
                  <a:cubicBezTo>
                    <a:pt x="412" y="321"/>
                    <a:pt x="1431" y="-87"/>
                    <a:pt x="3163" y="15"/>
                  </a:cubicBezTo>
                  <a:cubicBezTo>
                    <a:pt x="4895" y="117"/>
                    <a:pt x="7341" y="728"/>
                    <a:pt x="8869" y="3173"/>
                  </a:cubicBezTo>
                  <a:cubicBezTo>
                    <a:pt x="10397" y="5619"/>
                    <a:pt x="11009" y="9898"/>
                    <a:pt x="10397" y="13056"/>
                  </a:cubicBezTo>
                  <a:cubicBezTo>
                    <a:pt x="9786" y="16215"/>
                    <a:pt x="7952" y="18253"/>
                    <a:pt x="6526" y="19475"/>
                  </a:cubicBezTo>
                  <a:cubicBezTo>
                    <a:pt x="5099" y="20698"/>
                    <a:pt x="4080" y="21105"/>
                    <a:pt x="4080" y="21309"/>
                  </a:cubicBezTo>
                  <a:cubicBezTo>
                    <a:pt x="4080" y="21513"/>
                    <a:pt x="5099" y="21513"/>
                    <a:pt x="8156" y="21309"/>
                  </a:cubicBezTo>
                  <a:cubicBezTo>
                    <a:pt x="11212" y="21105"/>
                    <a:pt x="16307" y="20698"/>
                    <a:pt x="21401" y="2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5043587" y="7076417"/>
              <a:ext cx="14677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7" h="21600" fill="norm" stroke="1" extrusionOk="0">
                  <a:moveTo>
                    <a:pt x="0" y="0"/>
                  </a:moveTo>
                  <a:cubicBezTo>
                    <a:pt x="6214" y="3067"/>
                    <a:pt x="12427" y="6133"/>
                    <a:pt x="16274" y="9067"/>
                  </a:cubicBezTo>
                  <a:cubicBezTo>
                    <a:pt x="20121" y="12000"/>
                    <a:pt x="21600" y="14800"/>
                    <a:pt x="19677" y="16867"/>
                  </a:cubicBezTo>
                  <a:cubicBezTo>
                    <a:pt x="17753" y="18933"/>
                    <a:pt x="12427" y="20267"/>
                    <a:pt x="7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5466774" y="7164097"/>
              <a:ext cx="173714" cy="3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118" fill="norm" stroke="1" extrusionOk="0">
                  <a:moveTo>
                    <a:pt x="278" y="21118"/>
                  </a:moveTo>
                  <a:cubicBezTo>
                    <a:pt x="18" y="15434"/>
                    <a:pt x="-242" y="9750"/>
                    <a:pt x="409" y="5771"/>
                  </a:cubicBezTo>
                  <a:cubicBezTo>
                    <a:pt x="1059" y="1792"/>
                    <a:pt x="2621" y="-482"/>
                    <a:pt x="6264" y="86"/>
                  </a:cubicBezTo>
                  <a:cubicBezTo>
                    <a:pt x="9907" y="655"/>
                    <a:pt x="15633" y="4065"/>
                    <a:pt x="21358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5507137" y="7289323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20" y="11918"/>
                    <a:pt x="8640" y="3818"/>
                    <a:pt x="12240" y="1118"/>
                  </a:cubicBezTo>
                  <a:cubicBezTo>
                    <a:pt x="15840" y="-1582"/>
                    <a:pt x="187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6073981" y="7038317"/>
              <a:ext cx="157057" cy="28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32" fill="norm" stroke="1" extrusionOk="0">
                  <a:moveTo>
                    <a:pt x="21370" y="0"/>
                  </a:moveTo>
                  <a:cubicBezTo>
                    <a:pt x="15322" y="476"/>
                    <a:pt x="9274" y="953"/>
                    <a:pt x="5530" y="1191"/>
                  </a:cubicBezTo>
                  <a:cubicBezTo>
                    <a:pt x="1786" y="1429"/>
                    <a:pt x="346" y="1429"/>
                    <a:pt x="58" y="1906"/>
                  </a:cubicBezTo>
                  <a:cubicBezTo>
                    <a:pt x="-230" y="2382"/>
                    <a:pt x="634" y="3335"/>
                    <a:pt x="1066" y="4209"/>
                  </a:cubicBezTo>
                  <a:cubicBezTo>
                    <a:pt x="1498" y="5082"/>
                    <a:pt x="1498" y="5876"/>
                    <a:pt x="1354" y="6671"/>
                  </a:cubicBezTo>
                  <a:cubicBezTo>
                    <a:pt x="1210" y="7465"/>
                    <a:pt x="922" y="8259"/>
                    <a:pt x="1786" y="8656"/>
                  </a:cubicBezTo>
                  <a:cubicBezTo>
                    <a:pt x="2650" y="9053"/>
                    <a:pt x="4666" y="9053"/>
                    <a:pt x="7402" y="9371"/>
                  </a:cubicBezTo>
                  <a:cubicBezTo>
                    <a:pt x="10138" y="9688"/>
                    <a:pt x="13594" y="10324"/>
                    <a:pt x="15754" y="11594"/>
                  </a:cubicBezTo>
                  <a:cubicBezTo>
                    <a:pt x="17914" y="12865"/>
                    <a:pt x="18778" y="14771"/>
                    <a:pt x="17770" y="16438"/>
                  </a:cubicBezTo>
                  <a:cubicBezTo>
                    <a:pt x="16762" y="18106"/>
                    <a:pt x="13882" y="19535"/>
                    <a:pt x="11434" y="20409"/>
                  </a:cubicBezTo>
                  <a:cubicBezTo>
                    <a:pt x="8986" y="21282"/>
                    <a:pt x="6970" y="21600"/>
                    <a:pt x="5386" y="21521"/>
                  </a:cubicBezTo>
                  <a:cubicBezTo>
                    <a:pt x="3802" y="21441"/>
                    <a:pt x="2650" y="20965"/>
                    <a:pt x="1498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6311335" y="7051017"/>
              <a:ext cx="1659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16487" y="5929"/>
                  </a:moveTo>
                  <a:cubicBezTo>
                    <a:pt x="16757" y="4235"/>
                    <a:pt x="17027" y="2541"/>
                    <a:pt x="16622" y="1482"/>
                  </a:cubicBezTo>
                  <a:cubicBezTo>
                    <a:pt x="16217" y="424"/>
                    <a:pt x="15137" y="0"/>
                    <a:pt x="12842" y="0"/>
                  </a:cubicBezTo>
                  <a:cubicBezTo>
                    <a:pt x="10547" y="0"/>
                    <a:pt x="7037" y="424"/>
                    <a:pt x="4742" y="918"/>
                  </a:cubicBezTo>
                  <a:cubicBezTo>
                    <a:pt x="2447" y="1412"/>
                    <a:pt x="1367" y="1976"/>
                    <a:pt x="692" y="2612"/>
                  </a:cubicBezTo>
                  <a:cubicBezTo>
                    <a:pt x="17" y="3247"/>
                    <a:pt x="-253" y="3953"/>
                    <a:pt x="287" y="4447"/>
                  </a:cubicBezTo>
                  <a:cubicBezTo>
                    <a:pt x="827" y="4941"/>
                    <a:pt x="2177" y="5224"/>
                    <a:pt x="5012" y="5012"/>
                  </a:cubicBezTo>
                  <a:cubicBezTo>
                    <a:pt x="7847" y="4800"/>
                    <a:pt x="12167" y="4094"/>
                    <a:pt x="15137" y="3600"/>
                  </a:cubicBezTo>
                  <a:cubicBezTo>
                    <a:pt x="18107" y="3106"/>
                    <a:pt x="19727" y="2824"/>
                    <a:pt x="20537" y="3106"/>
                  </a:cubicBezTo>
                  <a:cubicBezTo>
                    <a:pt x="21347" y="3388"/>
                    <a:pt x="21347" y="4235"/>
                    <a:pt x="20672" y="6424"/>
                  </a:cubicBezTo>
                  <a:cubicBezTo>
                    <a:pt x="19997" y="8612"/>
                    <a:pt x="18647" y="12141"/>
                    <a:pt x="17837" y="14612"/>
                  </a:cubicBezTo>
                  <a:cubicBezTo>
                    <a:pt x="17027" y="17082"/>
                    <a:pt x="16757" y="18494"/>
                    <a:pt x="17027" y="19482"/>
                  </a:cubicBezTo>
                  <a:cubicBezTo>
                    <a:pt x="17297" y="20471"/>
                    <a:pt x="18107" y="21035"/>
                    <a:pt x="18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5843687" y="6640383"/>
              <a:ext cx="81280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5" y="17550"/>
                    <a:pt x="3150" y="13500"/>
                    <a:pt x="5091" y="10125"/>
                  </a:cubicBezTo>
                  <a:cubicBezTo>
                    <a:pt x="7031" y="6750"/>
                    <a:pt x="9337" y="4050"/>
                    <a:pt x="11616" y="2362"/>
                  </a:cubicBezTo>
                  <a:cubicBezTo>
                    <a:pt x="13894" y="675"/>
                    <a:pt x="16144" y="0"/>
                    <a:pt x="17803" y="0"/>
                  </a:cubicBezTo>
                  <a:cubicBezTo>
                    <a:pt x="19463" y="0"/>
                    <a:pt x="20531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6091337" y="6692423"/>
              <a:ext cx="514351" cy="6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2311" y="15950"/>
                    <a:pt x="4622" y="10736"/>
                    <a:pt x="7556" y="7012"/>
                  </a:cubicBezTo>
                  <a:cubicBezTo>
                    <a:pt x="10489" y="3288"/>
                    <a:pt x="14044" y="1054"/>
                    <a:pt x="16489" y="309"/>
                  </a:cubicBezTo>
                  <a:cubicBezTo>
                    <a:pt x="18933" y="-436"/>
                    <a:pt x="20267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5989737" y="7572422"/>
              <a:ext cx="3429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533" y="12126"/>
                    <a:pt x="5067" y="4168"/>
                    <a:pt x="8667" y="1326"/>
                  </a:cubicBezTo>
                  <a:cubicBezTo>
                    <a:pt x="12267" y="-1516"/>
                    <a:pt x="16933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6161187" y="7597117"/>
              <a:ext cx="482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6200"/>
                    <a:pt x="4168" y="10800"/>
                    <a:pt x="7342" y="7200"/>
                  </a:cubicBezTo>
                  <a:cubicBezTo>
                    <a:pt x="10516" y="3600"/>
                    <a:pt x="14779" y="1800"/>
                    <a:pt x="17337" y="900"/>
                  </a:cubicBezTo>
                  <a:cubicBezTo>
                    <a:pt x="19895" y="0"/>
                    <a:pt x="207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5593921" y="1041239"/>
              <a:ext cx="179917" cy="99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1600" y="58"/>
                  </a:moveTo>
                  <a:cubicBezTo>
                    <a:pt x="19313" y="12"/>
                    <a:pt x="17026" y="-34"/>
                    <a:pt x="15374" y="35"/>
                  </a:cubicBezTo>
                  <a:cubicBezTo>
                    <a:pt x="13722" y="104"/>
                    <a:pt x="12706" y="288"/>
                    <a:pt x="11816" y="793"/>
                  </a:cubicBezTo>
                  <a:cubicBezTo>
                    <a:pt x="10927" y="1299"/>
                    <a:pt x="10165" y="2126"/>
                    <a:pt x="9021" y="3436"/>
                  </a:cubicBezTo>
                  <a:cubicBezTo>
                    <a:pt x="7878" y="4746"/>
                    <a:pt x="6353" y="6538"/>
                    <a:pt x="4955" y="8261"/>
                  </a:cubicBezTo>
                  <a:cubicBezTo>
                    <a:pt x="3558" y="9985"/>
                    <a:pt x="2287" y="11639"/>
                    <a:pt x="1398" y="13317"/>
                  </a:cubicBezTo>
                  <a:cubicBezTo>
                    <a:pt x="508" y="14994"/>
                    <a:pt x="0" y="16695"/>
                    <a:pt x="0" y="18073"/>
                  </a:cubicBezTo>
                  <a:cubicBezTo>
                    <a:pt x="0" y="19452"/>
                    <a:pt x="508" y="20509"/>
                    <a:pt x="1016" y="215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5606474" y="1024867"/>
              <a:ext cx="768798" cy="95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63" y="2304"/>
                  </a:moveTo>
                  <a:cubicBezTo>
                    <a:pt x="4" y="2064"/>
                    <a:pt x="-55" y="1824"/>
                    <a:pt x="93" y="1632"/>
                  </a:cubicBezTo>
                  <a:cubicBezTo>
                    <a:pt x="241" y="1440"/>
                    <a:pt x="596" y="1296"/>
                    <a:pt x="1809" y="1104"/>
                  </a:cubicBezTo>
                  <a:cubicBezTo>
                    <a:pt x="3022" y="912"/>
                    <a:pt x="5093" y="672"/>
                    <a:pt x="7194" y="504"/>
                  </a:cubicBezTo>
                  <a:cubicBezTo>
                    <a:pt x="9295" y="336"/>
                    <a:pt x="11426" y="240"/>
                    <a:pt x="13467" y="168"/>
                  </a:cubicBezTo>
                  <a:cubicBezTo>
                    <a:pt x="15509" y="96"/>
                    <a:pt x="17462" y="48"/>
                    <a:pt x="18645" y="24"/>
                  </a:cubicBezTo>
                  <a:cubicBezTo>
                    <a:pt x="19829" y="0"/>
                    <a:pt x="20243" y="0"/>
                    <a:pt x="20598" y="0"/>
                  </a:cubicBezTo>
                  <a:cubicBezTo>
                    <a:pt x="20953" y="0"/>
                    <a:pt x="21249" y="0"/>
                    <a:pt x="21397" y="120"/>
                  </a:cubicBezTo>
                  <a:cubicBezTo>
                    <a:pt x="21545" y="240"/>
                    <a:pt x="21545" y="480"/>
                    <a:pt x="21249" y="1248"/>
                  </a:cubicBezTo>
                  <a:cubicBezTo>
                    <a:pt x="20953" y="2016"/>
                    <a:pt x="20361" y="3312"/>
                    <a:pt x="19829" y="4704"/>
                  </a:cubicBezTo>
                  <a:cubicBezTo>
                    <a:pt x="19296" y="6096"/>
                    <a:pt x="18823" y="7584"/>
                    <a:pt x="18557" y="9360"/>
                  </a:cubicBezTo>
                  <a:cubicBezTo>
                    <a:pt x="18290" y="11136"/>
                    <a:pt x="18231" y="13200"/>
                    <a:pt x="18142" y="15096"/>
                  </a:cubicBezTo>
                  <a:cubicBezTo>
                    <a:pt x="18053" y="16992"/>
                    <a:pt x="17935" y="18720"/>
                    <a:pt x="17876" y="19728"/>
                  </a:cubicBezTo>
                  <a:cubicBezTo>
                    <a:pt x="17817" y="20736"/>
                    <a:pt x="17817" y="21024"/>
                    <a:pt x="17669" y="21216"/>
                  </a:cubicBezTo>
                  <a:cubicBezTo>
                    <a:pt x="17521" y="21408"/>
                    <a:pt x="17225" y="21504"/>
                    <a:pt x="16929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5325668" y="1968754"/>
              <a:ext cx="899020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110" fill="norm" stroke="1" extrusionOk="0">
                  <a:moveTo>
                    <a:pt x="1305" y="21110"/>
                  </a:moveTo>
                  <a:cubicBezTo>
                    <a:pt x="1051" y="20583"/>
                    <a:pt x="798" y="20056"/>
                    <a:pt x="519" y="19003"/>
                  </a:cubicBezTo>
                  <a:cubicBezTo>
                    <a:pt x="240" y="17949"/>
                    <a:pt x="-64" y="16369"/>
                    <a:pt x="12" y="15051"/>
                  </a:cubicBezTo>
                  <a:cubicBezTo>
                    <a:pt x="88" y="13734"/>
                    <a:pt x="544" y="12681"/>
                    <a:pt x="1812" y="11364"/>
                  </a:cubicBezTo>
                  <a:cubicBezTo>
                    <a:pt x="3080" y="10047"/>
                    <a:pt x="5159" y="8466"/>
                    <a:pt x="7237" y="7412"/>
                  </a:cubicBezTo>
                  <a:cubicBezTo>
                    <a:pt x="9316" y="6359"/>
                    <a:pt x="11395" y="5832"/>
                    <a:pt x="13221" y="5305"/>
                  </a:cubicBezTo>
                  <a:cubicBezTo>
                    <a:pt x="15046" y="4778"/>
                    <a:pt x="16618" y="4251"/>
                    <a:pt x="17632" y="3725"/>
                  </a:cubicBezTo>
                  <a:cubicBezTo>
                    <a:pt x="18646" y="3198"/>
                    <a:pt x="19102" y="2671"/>
                    <a:pt x="19457" y="2144"/>
                  </a:cubicBezTo>
                  <a:cubicBezTo>
                    <a:pt x="19812" y="1617"/>
                    <a:pt x="20066" y="1090"/>
                    <a:pt x="20040" y="564"/>
                  </a:cubicBezTo>
                  <a:cubicBezTo>
                    <a:pt x="20015" y="37"/>
                    <a:pt x="19711" y="-490"/>
                    <a:pt x="18621" y="827"/>
                  </a:cubicBezTo>
                  <a:cubicBezTo>
                    <a:pt x="17530" y="2144"/>
                    <a:pt x="15654" y="5305"/>
                    <a:pt x="14260" y="7676"/>
                  </a:cubicBezTo>
                  <a:cubicBezTo>
                    <a:pt x="12866" y="10047"/>
                    <a:pt x="11953" y="11627"/>
                    <a:pt x="11268" y="13208"/>
                  </a:cubicBezTo>
                  <a:cubicBezTo>
                    <a:pt x="10584" y="14788"/>
                    <a:pt x="10128" y="16369"/>
                    <a:pt x="10128" y="17159"/>
                  </a:cubicBezTo>
                  <a:cubicBezTo>
                    <a:pt x="10128" y="17949"/>
                    <a:pt x="10584" y="17949"/>
                    <a:pt x="11725" y="17159"/>
                  </a:cubicBezTo>
                  <a:cubicBezTo>
                    <a:pt x="12866" y="16369"/>
                    <a:pt x="14691" y="14788"/>
                    <a:pt x="16440" y="13734"/>
                  </a:cubicBezTo>
                  <a:cubicBezTo>
                    <a:pt x="18190" y="12681"/>
                    <a:pt x="19863" y="12154"/>
                    <a:pt x="21536" y="1162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6289184" y="1158217"/>
              <a:ext cx="55780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2170" y="21600"/>
                  </a:moveTo>
                  <a:cubicBezTo>
                    <a:pt x="1761" y="21600"/>
                    <a:pt x="1352" y="21600"/>
                    <a:pt x="902" y="21000"/>
                  </a:cubicBezTo>
                  <a:cubicBezTo>
                    <a:pt x="452" y="20400"/>
                    <a:pt x="-39" y="19200"/>
                    <a:pt x="2" y="18200"/>
                  </a:cubicBezTo>
                  <a:cubicBezTo>
                    <a:pt x="43" y="17200"/>
                    <a:pt x="616" y="16400"/>
                    <a:pt x="2497" y="15000"/>
                  </a:cubicBezTo>
                  <a:cubicBezTo>
                    <a:pt x="4379" y="13600"/>
                    <a:pt x="7570" y="11600"/>
                    <a:pt x="10270" y="10000"/>
                  </a:cubicBezTo>
                  <a:cubicBezTo>
                    <a:pt x="12970" y="8400"/>
                    <a:pt x="15179" y="7200"/>
                    <a:pt x="16979" y="5600"/>
                  </a:cubicBezTo>
                  <a:cubicBezTo>
                    <a:pt x="18779" y="4000"/>
                    <a:pt x="20170" y="2000"/>
                    <a:pt x="21561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6702098" y="1076262"/>
              <a:ext cx="258690" cy="23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79" fill="norm" stroke="1" extrusionOk="0">
                  <a:moveTo>
                    <a:pt x="1460" y="534"/>
                  </a:moveTo>
                  <a:cubicBezTo>
                    <a:pt x="596" y="338"/>
                    <a:pt x="-268" y="141"/>
                    <a:pt x="78" y="43"/>
                  </a:cubicBezTo>
                  <a:cubicBezTo>
                    <a:pt x="423" y="-55"/>
                    <a:pt x="1978" y="-55"/>
                    <a:pt x="5175" y="829"/>
                  </a:cubicBezTo>
                  <a:cubicBezTo>
                    <a:pt x="8372" y="1712"/>
                    <a:pt x="13210" y="3480"/>
                    <a:pt x="16321" y="5149"/>
                  </a:cubicBezTo>
                  <a:cubicBezTo>
                    <a:pt x="19431" y="6818"/>
                    <a:pt x="20814" y="8389"/>
                    <a:pt x="21073" y="9960"/>
                  </a:cubicBezTo>
                  <a:cubicBezTo>
                    <a:pt x="21332" y="11530"/>
                    <a:pt x="20468" y="13101"/>
                    <a:pt x="18913" y="14574"/>
                  </a:cubicBezTo>
                  <a:cubicBezTo>
                    <a:pt x="17358" y="16047"/>
                    <a:pt x="15111" y="17421"/>
                    <a:pt x="13815" y="18600"/>
                  </a:cubicBezTo>
                  <a:cubicBezTo>
                    <a:pt x="12519" y="19778"/>
                    <a:pt x="12174" y="20760"/>
                    <a:pt x="12433" y="21152"/>
                  </a:cubicBezTo>
                  <a:cubicBezTo>
                    <a:pt x="12692" y="21545"/>
                    <a:pt x="13556" y="21349"/>
                    <a:pt x="14420" y="2115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7105844" y="1139167"/>
              <a:ext cx="135638" cy="12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0761" fill="norm" stroke="1" extrusionOk="0">
                  <a:moveTo>
                    <a:pt x="17377" y="6171"/>
                  </a:moveTo>
                  <a:cubicBezTo>
                    <a:pt x="14200" y="4114"/>
                    <a:pt x="11024" y="2057"/>
                    <a:pt x="8324" y="1029"/>
                  </a:cubicBezTo>
                  <a:cubicBezTo>
                    <a:pt x="5624" y="0"/>
                    <a:pt x="3400" y="0"/>
                    <a:pt x="1812" y="1714"/>
                  </a:cubicBezTo>
                  <a:cubicBezTo>
                    <a:pt x="224" y="3429"/>
                    <a:pt x="-729" y="6857"/>
                    <a:pt x="700" y="10629"/>
                  </a:cubicBezTo>
                  <a:cubicBezTo>
                    <a:pt x="2130" y="14400"/>
                    <a:pt x="5942" y="18514"/>
                    <a:pt x="9753" y="20057"/>
                  </a:cubicBezTo>
                  <a:cubicBezTo>
                    <a:pt x="13565" y="21600"/>
                    <a:pt x="17377" y="20571"/>
                    <a:pt x="19124" y="17314"/>
                  </a:cubicBezTo>
                  <a:cubicBezTo>
                    <a:pt x="20871" y="14057"/>
                    <a:pt x="20553" y="8571"/>
                    <a:pt x="19442" y="5314"/>
                  </a:cubicBezTo>
                  <a:cubicBezTo>
                    <a:pt x="18330" y="2057"/>
                    <a:pt x="16424" y="1029"/>
                    <a:pt x="14518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7318109" y="922860"/>
              <a:ext cx="373429" cy="32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35" fill="norm" stroke="1" extrusionOk="0">
                  <a:moveTo>
                    <a:pt x="2493" y="13647"/>
                  </a:moveTo>
                  <a:cubicBezTo>
                    <a:pt x="2005" y="13096"/>
                    <a:pt x="1516" y="12546"/>
                    <a:pt x="1089" y="12546"/>
                  </a:cubicBezTo>
                  <a:cubicBezTo>
                    <a:pt x="662" y="12546"/>
                    <a:pt x="296" y="13096"/>
                    <a:pt x="113" y="13990"/>
                  </a:cubicBezTo>
                  <a:cubicBezTo>
                    <a:pt x="-70" y="14885"/>
                    <a:pt x="-70" y="16123"/>
                    <a:pt x="418" y="17155"/>
                  </a:cubicBezTo>
                  <a:cubicBezTo>
                    <a:pt x="906" y="18187"/>
                    <a:pt x="1883" y="19012"/>
                    <a:pt x="2859" y="19356"/>
                  </a:cubicBezTo>
                  <a:cubicBezTo>
                    <a:pt x="3835" y="19700"/>
                    <a:pt x="4811" y="19562"/>
                    <a:pt x="5483" y="19219"/>
                  </a:cubicBezTo>
                  <a:cubicBezTo>
                    <a:pt x="6154" y="18875"/>
                    <a:pt x="6520" y="18324"/>
                    <a:pt x="7130" y="18187"/>
                  </a:cubicBezTo>
                  <a:cubicBezTo>
                    <a:pt x="7740" y="18049"/>
                    <a:pt x="8594" y="18324"/>
                    <a:pt x="9754" y="18187"/>
                  </a:cubicBezTo>
                  <a:cubicBezTo>
                    <a:pt x="10913" y="18049"/>
                    <a:pt x="12377" y="17499"/>
                    <a:pt x="13781" y="15985"/>
                  </a:cubicBezTo>
                  <a:cubicBezTo>
                    <a:pt x="15184" y="14472"/>
                    <a:pt x="16527" y="11996"/>
                    <a:pt x="17442" y="9657"/>
                  </a:cubicBezTo>
                  <a:cubicBezTo>
                    <a:pt x="18357" y="7318"/>
                    <a:pt x="18845" y="5117"/>
                    <a:pt x="19150" y="3397"/>
                  </a:cubicBezTo>
                  <a:cubicBezTo>
                    <a:pt x="19455" y="1677"/>
                    <a:pt x="19577" y="439"/>
                    <a:pt x="19455" y="95"/>
                  </a:cubicBezTo>
                  <a:cubicBezTo>
                    <a:pt x="19333" y="-249"/>
                    <a:pt x="18967" y="301"/>
                    <a:pt x="18418" y="2365"/>
                  </a:cubicBezTo>
                  <a:cubicBezTo>
                    <a:pt x="17869" y="4429"/>
                    <a:pt x="17137" y="8006"/>
                    <a:pt x="16771" y="11101"/>
                  </a:cubicBezTo>
                  <a:cubicBezTo>
                    <a:pt x="16405" y="14197"/>
                    <a:pt x="16405" y="16811"/>
                    <a:pt x="16710" y="18531"/>
                  </a:cubicBezTo>
                  <a:cubicBezTo>
                    <a:pt x="17015" y="20250"/>
                    <a:pt x="17625" y="21076"/>
                    <a:pt x="18479" y="21213"/>
                  </a:cubicBezTo>
                  <a:cubicBezTo>
                    <a:pt x="19333" y="21351"/>
                    <a:pt x="20432" y="20801"/>
                    <a:pt x="20981" y="20319"/>
                  </a:cubicBezTo>
                  <a:cubicBezTo>
                    <a:pt x="21530" y="19838"/>
                    <a:pt x="21530" y="19425"/>
                    <a:pt x="21530" y="1901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7558187" y="1050267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8000"/>
                    <a:pt x="11700" y="14400"/>
                    <a:pt x="15300" y="10800"/>
                  </a:cubicBezTo>
                  <a:cubicBezTo>
                    <a:pt x="18900" y="7200"/>
                    <a:pt x="202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7749695" y="980417"/>
              <a:ext cx="49793" cy="32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33" fill="norm" stroke="1" extrusionOk="0">
                  <a:moveTo>
                    <a:pt x="21171" y="0"/>
                  </a:moveTo>
                  <a:cubicBezTo>
                    <a:pt x="16671" y="2104"/>
                    <a:pt x="12171" y="4208"/>
                    <a:pt x="8571" y="7364"/>
                  </a:cubicBezTo>
                  <a:cubicBezTo>
                    <a:pt x="4971" y="10519"/>
                    <a:pt x="2271" y="14727"/>
                    <a:pt x="921" y="17462"/>
                  </a:cubicBezTo>
                  <a:cubicBezTo>
                    <a:pt x="-429" y="20197"/>
                    <a:pt x="-429" y="21460"/>
                    <a:pt x="1821" y="21530"/>
                  </a:cubicBezTo>
                  <a:cubicBezTo>
                    <a:pt x="4071" y="21600"/>
                    <a:pt x="8571" y="20478"/>
                    <a:pt x="13071" y="1935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7818537" y="1050267"/>
              <a:ext cx="63501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46"/>
                  </a:moveTo>
                  <a:cubicBezTo>
                    <a:pt x="1440" y="16678"/>
                    <a:pt x="2880" y="15311"/>
                    <a:pt x="3960" y="15448"/>
                  </a:cubicBezTo>
                  <a:cubicBezTo>
                    <a:pt x="5040" y="15585"/>
                    <a:pt x="5760" y="17225"/>
                    <a:pt x="7200" y="18729"/>
                  </a:cubicBezTo>
                  <a:cubicBezTo>
                    <a:pt x="8640" y="20233"/>
                    <a:pt x="10800" y="21600"/>
                    <a:pt x="12240" y="21600"/>
                  </a:cubicBezTo>
                  <a:cubicBezTo>
                    <a:pt x="13680" y="21600"/>
                    <a:pt x="14400" y="20233"/>
                    <a:pt x="15840" y="16405"/>
                  </a:cubicBezTo>
                  <a:cubicBezTo>
                    <a:pt x="17280" y="12577"/>
                    <a:pt x="19440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7964587" y="1084433"/>
              <a:ext cx="107951" cy="18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6926"/>
                  </a:moveTo>
                  <a:cubicBezTo>
                    <a:pt x="2118" y="6926"/>
                    <a:pt x="4235" y="6926"/>
                    <a:pt x="6141" y="6326"/>
                  </a:cubicBezTo>
                  <a:cubicBezTo>
                    <a:pt x="8047" y="5726"/>
                    <a:pt x="9741" y="4526"/>
                    <a:pt x="11012" y="3206"/>
                  </a:cubicBezTo>
                  <a:cubicBezTo>
                    <a:pt x="12282" y="1886"/>
                    <a:pt x="13129" y="446"/>
                    <a:pt x="12706" y="86"/>
                  </a:cubicBezTo>
                  <a:cubicBezTo>
                    <a:pt x="12282" y="-274"/>
                    <a:pt x="10588" y="446"/>
                    <a:pt x="8682" y="3206"/>
                  </a:cubicBezTo>
                  <a:cubicBezTo>
                    <a:pt x="6776" y="5966"/>
                    <a:pt x="4659" y="10766"/>
                    <a:pt x="3812" y="13766"/>
                  </a:cubicBezTo>
                  <a:cubicBezTo>
                    <a:pt x="2965" y="16766"/>
                    <a:pt x="3388" y="17966"/>
                    <a:pt x="6565" y="18926"/>
                  </a:cubicBezTo>
                  <a:cubicBezTo>
                    <a:pt x="9741" y="19886"/>
                    <a:pt x="15671" y="20606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8129687" y="1094717"/>
              <a:ext cx="107951" cy="22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0"/>
                  </a:moveTo>
                  <a:cubicBezTo>
                    <a:pt x="5506" y="3765"/>
                    <a:pt x="11012" y="7530"/>
                    <a:pt x="14188" y="10899"/>
                  </a:cubicBezTo>
                  <a:cubicBezTo>
                    <a:pt x="17365" y="14268"/>
                    <a:pt x="18212" y="17240"/>
                    <a:pt x="17788" y="19024"/>
                  </a:cubicBezTo>
                  <a:cubicBezTo>
                    <a:pt x="17365" y="20807"/>
                    <a:pt x="15671" y="21402"/>
                    <a:pt x="13765" y="21501"/>
                  </a:cubicBezTo>
                  <a:cubicBezTo>
                    <a:pt x="11859" y="21600"/>
                    <a:pt x="9741" y="21204"/>
                    <a:pt x="9318" y="18727"/>
                  </a:cubicBezTo>
                  <a:cubicBezTo>
                    <a:pt x="8894" y="16250"/>
                    <a:pt x="10165" y="11692"/>
                    <a:pt x="12494" y="8620"/>
                  </a:cubicBezTo>
                  <a:cubicBezTo>
                    <a:pt x="14824" y="5549"/>
                    <a:pt x="18212" y="3963"/>
                    <a:pt x="21600" y="237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0" name="Drawing"/>
          <p:cNvGrpSpPr/>
          <p:nvPr/>
        </p:nvGrpSpPr>
        <p:grpSpPr>
          <a:xfrm>
            <a:off x="734686" y="1668918"/>
            <a:ext cx="11317614" cy="7454749"/>
            <a:chOff x="0" y="0"/>
            <a:chExt cx="11317613" cy="7454747"/>
          </a:xfrm>
        </p:grpSpPr>
        <p:sp>
          <p:nvSpPr>
            <p:cNvPr id="3576" name="Line"/>
            <p:cNvSpPr/>
            <p:nvPr/>
          </p:nvSpPr>
          <p:spPr>
            <a:xfrm>
              <a:off x="720987" y="165012"/>
              <a:ext cx="290577" cy="35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7" fill="norm" stroke="1" extrusionOk="0">
                  <a:moveTo>
                    <a:pt x="19139" y="4266"/>
                  </a:moveTo>
                  <a:cubicBezTo>
                    <a:pt x="19296" y="3631"/>
                    <a:pt x="19452" y="2995"/>
                    <a:pt x="19609" y="2360"/>
                  </a:cubicBezTo>
                  <a:cubicBezTo>
                    <a:pt x="19765" y="1725"/>
                    <a:pt x="19922" y="1090"/>
                    <a:pt x="19609" y="645"/>
                  </a:cubicBezTo>
                  <a:cubicBezTo>
                    <a:pt x="19296" y="200"/>
                    <a:pt x="18513" y="-54"/>
                    <a:pt x="16948" y="10"/>
                  </a:cubicBezTo>
                  <a:cubicBezTo>
                    <a:pt x="15383" y="73"/>
                    <a:pt x="13035" y="454"/>
                    <a:pt x="10374" y="2297"/>
                  </a:cubicBezTo>
                  <a:cubicBezTo>
                    <a:pt x="7713" y="4139"/>
                    <a:pt x="4739" y="7442"/>
                    <a:pt x="2939" y="10238"/>
                  </a:cubicBezTo>
                  <a:cubicBezTo>
                    <a:pt x="1139" y="13033"/>
                    <a:pt x="513" y="15320"/>
                    <a:pt x="200" y="16845"/>
                  </a:cubicBezTo>
                  <a:cubicBezTo>
                    <a:pt x="-113" y="18370"/>
                    <a:pt x="-113" y="19132"/>
                    <a:pt x="591" y="19894"/>
                  </a:cubicBezTo>
                  <a:cubicBezTo>
                    <a:pt x="1296" y="20657"/>
                    <a:pt x="2704" y="21419"/>
                    <a:pt x="5600" y="21482"/>
                  </a:cubicBezTo>
                  <a:cubicBezTo>
                    <a:pt x="8496" y="21546"/>
                    <a:pt x="12878" y="20911"/>
                    <a:pt x="15774" y="20212"/>
                  </a:cubicBezTo>
                  <a:cubicBezTo>
                    <a:pt x="18670" y="19513"/>
                    <a:pt x="20078" y="18751"/>
                    <a:pt x="21487" y="17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1018407" y="364139"/>
              <a:ext cx="117071" cy="12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0985" fill="norm" stroke="1" extrusionOk="0">
                  <a:moveTo>
                    <a:pt x="15828" y="3010"/>
                  </a:moveTo>
                  <a:cubicBezTo>
                    <a:pt x="13933" y="2302"/>
                    <a:pt x="12038" y="1593"/>
                    <a:pt x="9575" y="2479"/>
                  </a:cubicBezTo>
                  <a:cubicBezTo>
                    <a:pt x="7112" y="3364"/>
                    <a:pt x="4080" y="5843"/>
                    <a:pt x="2186" y="8144"/>
                  </a:cubicBezTo>
                  <a:cubicBezTo>
                    <a:pt x="291" y="10446"/>
                    <a:pt x="-467" y="12571"/>
                    <a:pt x="291" y="15049"/>
                  </a:cubicBezTo>
                  <a:cubicBezTo>
                    <a:pt x="1049" y="17528"/>
                    <a:pt x="3322" y="20361"/>
                    <a:pt x="6354" y="20892"/>
                  </a:cubicBezTo>
                  <a:cubicBezTo>
                    <a:pt x="9386" y="21423"/>
                    <a:pt x="13175" y="19653"/>
                    <a:pt x="16017" y="16466"/>
                  </a:cubicBezTo>
                  <a:cubicBezTo>
                    <a:pt x="18859" y="13279"/>
                    <a:pt x="20754" y="8675"/>
                    <a:pt x="20944" y="5666"/>
                  </a:cubicBezTo>
                  <a:cubicBezTo>
                    <a:pt x="21133" y="2656"/>
                    <a:pt x="19617" y="1239"/>
                    <a:pt x="17912" y="531"/>
                  </a:cubicBezTo>
                  <a:cubicBezTo>
                    <a:pt x="16207" y="-177"/>
                    <a:pt x="14312" y="-177"/>
                    <a:pt x="13933" y="531"/>
                  </a:cubicBezTo>
                  <a:cubicBezTo>
                    <a:pt x="13554" y="1239"/>
                    <a:pt x="14691" y="2656"/>
                    <a:pt x="15828" y="4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1224727" y="325104"/>
              <a:ext cx="123387" cy="16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03" fill="norm" stroke="1" extrusionOk="0">
                  <a:moveTo>
                    <a:pt x="473" y="5874"/>
                  </a:moveTo>
                  <a:cubicBezTo>
                    <a:pt x="473" y="10082"/>
                    <a:pt x="473" y="14290"/>
                    <a:pt x="473" y="17095"/>
                  </a:cubicBezTo>
                  <a:cubicBezTo>
                    <a:pt x="473" y="19900"/>
                    <a:pt x="473" y="21303"/>
                    <a:pt x="290" y="21303"/>
                  </a:cubicBezTo>
                  <a:cubicBezTo>
                    <a:pt x="107" y="21303"/>
                    <a:pt x="-259" y="19900"/>
                    <a:pt x="290" y="16674"/>
                  </a:cubicBezTo>
                  <a:cubicBezTo>
                    <a:pt x="839" y="13448"/>
                    <a:pt x="2304" y="8399"/>
                    <a:pt x="4500" y="5173"/>
                  </a:cubicBezTo>
                  <a:cubicBezTo>
                    <a:pt x="6697" y="1947"/>
                    <a:pt x="9626" y="545"/>
                    <a:pt x="12005" y="124"/>
                  </a:cubicBezTo>
                  <a:cubicBezTo>
                    <a:pt x="14385" y="-297"/>
                    <a:pt x="16216" y="264"/>
                    <a:pt x="17680" y="3209"/>
                  </a:cubicBezTo>
                  <a:cubicBezTo>
                    <a:pt x="19144" y="6155"/>
                    <a:pt x="20243" y="11485"/>
                    <a:pt x="21341" y="16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1481888" y="83124"/>
              <a:ext cx="145626" cy="37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54" fill="norm" stroke="1" extrusionOk="0">
                  <a:moveTo>
                    <a:pt x="20598" y="1496"/>
                  </a:moveTo>
                  <a:cubicBezTo>
                    <a:pt x="19346" y="1130"/>
                    <a:pt x="18094" y="764"/>
                    <a:pt x="16215" y="459"/>
                  </a:cubicBezTo>
                  <a:cubicBezTo>
                    <a:pt x="14337" y="154"/>
                    <a:pt x="11833" y="-90"/>
                    <a:pt x="10111" y="32"/>
                  </a:cubicBezTo>
                  <a:cubicBezTo>
                    <a:pt x="8389" y="154"/>
                    <a:pt x="7450" y="642"/>
                    <a:pt x="6667" y="2290"/>
                  </a:cubicBezTo>
                  <a:cubicBezTo>
                    <a:pt x="5885" y="3937"/>
                    <a:pt x="5259" y="6744"/>
                    <a:pt x="4789" y="9917"/>
                  </a:cubicBezTo>
                  <a:cubicBezTo>
                    <a:pt x="4320" y="13090"/>
                    <a:pt x="4007" y="16629"/>
                    <a:pt x="3694" y="18703"/>
                  </a:cubicBezTo>
                  <a:cubicBezTo>
                    <a:pt x="3380" y="20778"/>
                    <a:pt x="3067" y="21388"/>
                    <a:pt x="2441" y="21449"/>
                  </a:cubicBezTo>
                  <a:cubicBezTo>
                    <a:pt x="1815" y="21510"/>
                    <a:pt x="876" y="21022"/>
                    <a:pt x="407" y="20412"/>
                  </a:cubicBezTo>
                  <a:cubicBezTo>
                    <a:pt x="-63" y="19802"/>
                    <a:pt x="-63" y="19069"/>
                    <a:pt x="94" y="18398"/>
                  </a:cubicBezTo>
                  <a:cubicBezTo>
                    <a:pt x="250" y="17727"/>
                    <a:pt x="563" y="17117"/>
                    <a:pt x="2128" y="16507"/>
                  </a:cubicBezTo>
                  <a:cubicBezTo>
                    <a:pt x="3694" y="15896"/>
                    <a:pt x="6511" y="15286"/>
                    <a:pt x="9172" y="14981"/>
                  </a:cubicBezTo>
                  <a:cubicBezTo>
                    <a:pt x="11833" y="14676"/>
                    <a:pt x="14337" y="14676"/>
                    <a:pt x="16059" y="14920"/>
                  </a:cubicBezTo>
                  <a:cubicBezTo>
                    <a:pt x="17780" y="15164"/>
                    <a:pt x="18720" y="15652"/>
                    <a:pt x="19502" y="16751"/>
                  </a:cubicBezTo>
                  <a:cubicBezTo>
                    <a:pt x="20285" y="17849"/>
                    <a:pt x="20911" y="19557"/>
                    <a:pt x="21537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1659263" y="30593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1705704" y="106661"/>
              <a:ext cx="398060" cy="34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37" fill="norm" stroke="1" extrusionOk="0">
                  <a:moveTo>
                    <a:pt x="6032" y="13729"/>
                  </a:moveTo>
                  <a:cubicBezTo>
                    <a:pt x="5691" y="13211"/>
                    <a:pt x="5350" y="12694"/>
                    <a:pt x="4838" y="12435"/>
                  </a:cubicBezTo>
                  <a:cubicBezTo>
                    <a:pt x="4326" y="12176"/>
                    <a:pt x="3644" y="12176"/>
                    <a:pt x="2735" y="13405"/>
                  </a:cubicBezTo>
                  <a:cubicBezTo>
                    <a:pt x="1825" y="14634"/>
                    <a:pt x="688" y="17091"/>
                    <a:pt x="234" y="18643"/>
                  </a:cubicBezTo>
                  <a:cubicBezTo>
                    <a:pt x="-221" y="20196"/>
                    <a:pt x="6" y="20842"/>
                    <a:pt x="745" y="21166"/>
                  </a:cubicBezTo>
                  <a:cubicBezTo>
                    <a:pt x="1484" y="21489"/>
                    <a:pt x="2735" y="21489"/>
                    <a:pt x="3928" y="19937"/>
                  </a:cubicBezTo>
                  <a:cubicBezTo>
                    <a:pt x="5122" y="18385"/>
                    <a:pt x="6259" y="15281"/>
                    <a:pt x="7112" y="11982"/>
                  </a:cubicBezTo>
                  <a:cubicBezTo>
                    <a:pt x="7964" y="8684"/>
                    <a:pt x="8533" y="5192"/>
                    <a:pt x="8817" y="3058"/>
                  </a:cubicBezTo>
                  <a:cubicBezTo>
                    <a:pt x="9101" y="924"/>
                    <a:pt x="9101" y="148"/>
                    <a:pt x="8931" y="18"/>
                  </a:cubicBezTo>
                  <a:cubicBezTo>
                    <a:pt x="8760" y="-111"/>
                    <a:pt x="8419" y="406"/>
                    <a:pt x="8021" y="2540"/>
                  </a:cubicBezTo>
                  <a:cubicBezTo>
                    <a:pt x="7623" y="4675"/>
                    <a:pt x="7168" y="8426"/>
                    <a:pt x="6941" y="11271"/>
                  </a:cubicBezTo>
                  <a:cubicBezTo>
                    <a:pt x="6714" y="14117"/>
                    <a:pt x="6714" y="16057"/>
                    <a:pt x="6884" y="17285"/>
                  </a:cubicBezTo>
                  <a:cubicBezTo>
                    <a:pt x="7055" y="18514"/>
                    <a:pt x="7396" y="19032"/>
                    <a:pt x="7851" y="19226"/>
                  </a:cubicBezTo>
                  <a:cubicBezTo>
                    <a:pt x="8305" y="19420"/>
                    <a:pt x="8874" y="19290"/>
                    <a:pt x="9613" y="18191"/>
                  </a:cubicBezTo>
                  <a:cubicBezTo>
                    <a:pt x="10352" y="17091"/>
                    <a:pt x="11261" y="15022"/>
                    <a:pt x="11773" y="13405"/>
                  </a:cubicBezTo>
                  <a:cubicBezTo>
                    <a:pt x="12284" y="11788"/>
                    <a:pt x="12398" y="10624"/>
                    <a:pt x="12171" y="10042"/>
                  </a:cubicBezTo>
                  <a:cubicBezTo>
                    <a:pt x="11943" y="9460"/>
                    <a:pt x="11375" y="9460"/>
                    <a:pt x="10579" y="10301"/>
                  </a:cubicBezTo>
                  <a:cubicBezTo>
                    <a:pt x="9783" y="11142"/>
                    <a:pt x="8760" y="12823"/>
                    <a:pt x="8248" y="14246"/>
                  </a:cubicBezTo>
                  <a:cubicBezTo>
                    <a:pt x="7737" y="15669"/>
                    <a:pt x="7737" y="16833"/>
                    <a:pt x="8305" y="17609"/>
                  </a:cubicBezTo>
                  <a:cubicBezTo>
                    <a:pt x="8874" y="18385"/>
                    <a:pt x="10011" y="18773"/>
                    <a:pt x="11204" y="18449"/>
                  </a:cubicBezTo>
                  <a:cubicBezTo>
                    <a:pt x="12398" y="18126"/>
                    <a:pt x="13648" y="17091"/>
                    <a:pt x="14501" y="16251"/>
                  </a:cubicBezTo>
                  <a:cubicBezTo>
                    <a:pt x="15354" y="15410"/>
                    <a:pt x="15808" y="14763"/>
                    <a:pt x="15922" y="14828"/>
                  </a:cubicBezTo>
                  <a:cubicBezTo>
                    <a:pt x="16036" y="14893"/>
                    <a:pt x="15808" y="15669"/>
                    <a:pt x="15524" y="16380"/>
                  </a:cubicBezTo>
                  <a:cubicBezTo>
                    <a:pt x="15240" y="17091"/>
                    <a:pt x="14899" y="17738"/>
                    <a:pt x="14899" y="17803"/>
                  </a:cubicBezTo>
                  <a:cubicBezTo>
                    <a:pt x="14899" y="17867"/>
                    <a:pt x="15240" y="17350"/>
                    <a:pt x="15808" y="16057"/>
                  </a:cubicBezTo>
                  <a:cubicBezTo>
                    <a:pt x="16377" y="14763"/>
                    <a:pt x="17173" y="12694"/>
                    <a:pt x="17855" y="11530"/>
                  </a:cubicBezTo>
                  <a:cubicBezTo>
                    <a:pt x="18537" y="10366"/>
                    <a:pt x="19105" y="10107"/>
                    <a:pt x="19503" y="10430"/>
                  </a:cubicBezTo>
                  <a:cubicBezTo>
                    <a:pt x="19901" y="10754"/>
                    <a:pt x="20128" y="11659"/>
                    <a:pt x="20242" y="12952"/>
                  </a:cubicBezTo>
                  <a:cubicBezTo>
                    <a:pt x="20356" y="14246"/>
                    <a:pt x="20356" y="15927"/>
                    <a:pt x="20526" y="16962"/>
                  </a:cubicBezTo>
                  <a:cubicBezTo>
                    <a:pt x="20697" y="17997"/>
                    <a:pt x="21038" y="18385"/>
                    <a:pt x="21379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2120443" y="275425"/>
              <a:ext cx="256371" cy="15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49" fill="norm" stroke="1" extrusionOk="0">
                  <a:moveTo>
                    <a:pt x="8696" y="686"/>
                  </a:moveTo>
                  <a:cubicBezTo>
                    <a:pt x="7457" y="117"/>
                    <a:pt x="6218" y="-451"/>
                    <a:pt x="5067" y="544"/>
                  </a:cubicBezTo>
                  <a:cubicBezTo>
                    <a:pt x="3916" y="1538"/>
                    <a:pt x="2854" y="4096"/>
                    <a:pt x="1969" y="7081"/>
                  </a:cubicBezTo>
                  <a:cubicBezTo>
                    <a:pt x="1083" y="10065"/>
                    <a:pt x="375" y="13475"/>
                    <a:pt x="110" y="15891"/>
                  </a:cubicBezTo>
                  <a:cubicBezTo>
                    <a:pt x="-156" y="18307"/>
                    <a:pt x="21" y="19728"/>
                    <a:pt x="1083" y="20296"/>
                  </a:cubicBezTo>
                  <a:cubicBezTo>
                    <a:pt x="2146" y="20865"/>
                    <a:pt x="4093" y="20581"/>
                    <a:pt x="6306" y="17881"/>
                  </a:cubicBezTo>
                  <a:cubicBezTo>
                    <a:pt x="8519" y="15181"/>
                    <a:pt x="10998" y="10065"/>
                    <a:pt x="12326" y="6654"/>
                  </a:cubicBezTo>
                  <a:cubicBezTo>
                    <a:pt x="13654" y="3244"/>
                    <a:pt x="13831" y="1538"/>
                    <a:pt x="13477" y="828"/>
                  </a:cubicBezTo>
                  <a:cubicBezTo>
                    <a:pt x="13123" y="117"/>
                    <a:pt x="12237" y="402"/>
                    <a:pt x="11264" y="1965"/>
                  </a:cubicBezTo>
                  <a:cubicBezTo>
                    <a:pt x="10290" y="3528"/>
                    <a:pt x="9228" y="6370"/>
                    <a:pt x="9139" y="9638"/>
                  </a:cubicBezTo>
                  <a:cubicBezTo>
                    <a:pt x="9051" y="12907"/>
                    <a:pt x="9936" y="16602"/>
                    <a:pt x="12149" y="18591"/>
                  </a:cubicBezTo>
                  <a:cubicBezTo>
                    <a:pt x="14362" y="20581"/>
                    <a:pt x="17903" y="20865"/>
                    <a:pt x="21444" y="2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2910213" y="70981"/>
              <a:ext cx="254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368"/>
                    <a:pt x="21600" y="6735"/>
                    <a:pt x="19108" y="10335"/>
                  </a:cubicBezTo>
                  <a:cubicBezTo>
                    <a:pt x="16615" y="13935"/>
                    <a:pt x="8308" y="17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2999476" y="257248"/>
              <a:ext cx="94888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798" y="3211"/>
                  </a:moveTo>
                  <a:cubicBezTo>
                    <a:pt x="1838" y="8173"/>
                    <a:pt x="878" y="13135"/>
                    <a:pt x="398" y="16346"/>
                  </a:cubicBezTo>
                  <a:cubicBezTo>
                    <a:pt x="-82" y="19557"/>
                    <a:pt x="-82" y="21016"/>
                    <a:pt x="158" y="20870"/>
                  </a:cubicBezTo>
                  <a:cubicBezTo>
                    <a:pt x="398" y="20724"/>
                    <a:pt x="878" y="18973"/>
                    <a:pt x="2558" y="15616"/>
                  </a:cubicBezTo>
                  <a:cubicBezTo>
                    <a:pt x="4238" y="12259"/>
                    <a:pt x="7118" y="7297"/>
                    <a:pt x="9758" y="4232"/>
                  </a:cubicBezTo>
                  <a:cubicBezTo>
                    <a:pt x="12398" y="1168"/>
                    <a:pt x="14798" y="0"/>
                    <a:pt x="16718" y="0"/>
                  </a:cubicBezTo>
                  <a:cubicBezTo>
                    <a:pt x="18638" y="0"/>
                    <a:pt x="20078" y="1168"/>
                    <a:pt x="20798" y="4962"/>
                  </a:cubicBezTo>
                  <a:cubicBezTo>
                    <a:pt x="21518" y="8757"/>
                    <a:pt x="21518" y="15178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3177338" y="45581"/>
              <a:ext cx="88476" cy="35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4" fill="norm" stroke="1" extrusionOk="0">
                  <a:moveTo>
                    <a:pt x="13783" y="0"/>
                  </a:moveTo>
                  <a:cubicBezTo>
                    <a:pt x="10697" y="2975"/>
                    <a:pt x="7611" y="5950"/>
                    <a:pt x="5297" y="8860"/>
                  </a:cubicBezTo>
                  <a:cubicBezTo>
                    <a:pt x="2983" y="11770"/>
                    <a:pt x="1440" y="14616"/>
                    <a:pt x="668" y="16362"/>
                  </a:cubicBezTo>
                  <a:cubicBezTo>
                    <a:pt x="-103" y="18108"/>
                    <a:pt x="-103" y="18754"/>
                    <a:pt x="154" y="19466"/>
                  </a:cubicBezTo>
                  <a:cubicBezTo>
                    <a:pt x="411" y="20177"/>
                    <a:pt x="926" y="20953"/>
                    <a:pt x="3754" y="21277"/>
                  </a:cubicBezTo>
                  <a:cubicBezTo>
                    <a:pt x="6583" y="21600"/>
                    <a:pt x="11726" y="21471"/>
                    <a:pt x="15068" y="20759"/>
                  </a:cubicBezTo>
                  <a:cubicBezTo>
                    <a:pt x="18411" y="20048"/>
                    <a:pt x="19954" y="18754"/>
                    <a:pt x="21497" y="17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3163082" y="248781"/>
              <a:ext cx="9003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6296" y="0"/>
                  </a:moveTo>
                  <a:cubicBezTo>
                    <a:pt x="3282" y="2400"/>
                    <a:pt x="268" y="4800"/>
                    <a:pt x="17" y="6000"/>
                  </a:cubicBezTo>
                  <a:cubicBezTo>
                    <a:pt x="-234" y="7200"/>
                    <a:pt x="2278" y="7200"/>
                    <a:pt x="6296" y="9600"/>
                  </a:cubicBezTo>
                  <a:cubicBezTo>
                    <a:pt x="10315" y="12000"/>
                    <a:pt x="15840" y="16800"/>
                    <a:pt x="21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3283613" y="235566"/>
              <a:ext cx="63037" cy="15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376" fill="norm" stroke="1" extrusionOk="0">
                  <a:moveTo>
                    <a:pt x="398" y="8061"/>
                  </a:moveTo>
                  <a:cubicBezTo>
                    <a:pt x="5798" y="6286"/>
                    <a:pt x="11198" y="4510"/>
                    <a:pt x="14910" y="3031"/>
                  </a:cubicBezTo>
                  <a:cubicBezTo>
                    <a:pt x="18623" y="1551"/>
                    <a:pt x="20648" y="368"/>
                    <a:pt x="19973" y="72"/>
                  </a:cubicBezTo>
                  <a:cubicBezTo>
                    <a:pt x="19298" y="-224"/>
                    <a:pt x="15923" y="368"/>
                    <a:pt x="12210" y="2291"/>
                  </a:cubicBezTo>
                  <a:cubicBezTo>
                    <a:pt x="8498" y="4214"/>
                    <a:pt x="4448" y="7469"/>
                    <a:pt x="2085" y="9984"/>
                  </a:cubicBezTo>
                  <a:cubicBezTo>
                    <a:pt x="-277" y="12499"/>
                    <a:pt x="-952" y="14275"/>
                    <a:pt x="1748" y="16050"/>
                  </a:cubicBezTo>
                  <a:cubicBezTo>
                    <a:pt x="4448" y="17825"/>
                    <a:pt x="10523" y="19601"/>
                    <a:pt x="16598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3405513" y="242431"/>
              <a:ext cx="63501" cy="13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0"/>
                  </a:moveTo>
                  <a:cubicBezTo>
                    <a:pt x="3600" y="3429"/>
                    <a:pt x="7200" y="6857"/>
                    <a:pt x="9000" y="9429"/>
                  </a:cubicBezTo>
                  <a:cubicBezTo>
                    <a:pt x="10800" y="12000"/>
                    <a:pt x="10800" y="13714"/>
                    <a:pt x="10800" y="15943"/>
                  </a:cubicBezTo>
                  <a:cubicBezTo>
                    <a:pt x="10800" y="18171"/>
                    <a:pt x="10800" y="20914"/>
                    <a:pt x="10080" y="21257"/>
                  </a:cubicBezTo>
                  <a:cubicBezTo>
                    <a:pt x="9360" y="21600"/>
                    <a:pt x="7920" y="19543"/>
                    <a:pt x="9720" y="16114"/>
                  </a:cubicBezTo>
                  <a:cubicBezTo>
                    <a:pt x="11520" y="12686"/>
                    <a:pt x="16560" y="7886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3527074" y="217031"/>
              <a:ext cx="85873" cy="1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23" fill="norm" stroke="1" extrusionOk="0">
                  <a:moveTo>
                    <a:pt x="4514" y="0"/>
                  </a:moveTo>
                  <a:cubicBezTo>
                    <a:pt x="2934" y="4457"/>
                    <a:pt x="1353" y="8914"/>
                    <a:pt x="563" y="12171"/>
                  </a:cubicBezTo>
                  <a:cubicBezTo>
                    <a:pt x="-227" y="15429"/>
                    <a:pt x="-227" y="17486"/>
                    <a:pt x="827" y="19029"/>
                  </a:cubicBezTo>
                  <a:cubicBezTo>
                    <a:pt x="1880" y="20571"/>
                    <a:pt x="3988" y="21600"/>
                    <a:pt x="6095" y="21257"/>
                  </a:cubicBezTo>
                  <a:cubicBezTo>
                    <a:pt x="8202" y="20914"/>
                    <a:pt x="10310" y="19200"/>
                    <a:pt x="12680" y="16114"/>
                  </a:cubicBezTo>
                  <a:cubicBezTo>
                    <a:pt x="15051" y="13029"/>
                    <a:pt x="17685" y="8571"/>
                    <a:pt x="19266" y="5486"/>
                  </a:cubicBezTo>
                  <a:cubicBezTo>
                    <a:pt x="20846" y="2400"/>
                    <a:pt x="21373" y="686"/>
                    <a:pt x="21373" y="686"/>
                  </a:cubicBezTo>
                  <a:cubicBezTo>
                    <a:pt x="21373" y="686"/>
                    <a:pt x="20846" y="2400"/>
                    <a:pt x="20319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3637028" y="0"/>
              <a:ext cx="304002" cy="42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50" fill="norm" stroke="1" extrusionOk="0">
                  <a:moveTo>
                    <a:pt x="1583" y="14172"/>
                  </a:moveTo>
                  <a:cubicBezTo>
                    <a:pt x="1881" y="13637"/>
                    <a:pt x="2178" y="13102"/>
                    <a:pt x="2030" y="12996"/>
                  </a:cubicBezTo>
                  <a:cubicBezTo>
                    <a:pt x="1881" y="12889"/>
                    <a:pt x="1285" y="13209"/>
                    <a:pt x="838" y="13691"/>
                  </a:cubicBezTo>
                  <a:cubicBezTo>
                    <a:pt x="391" y="14172"/>
                    <a:pt x="93" y="14813"/>
                    <a:pt x="18" y="15455"/>
                  </a:cubicBezTo>
                  <a:cubicBezTo>
                    <a:pt x="-56" y="16097"/>
                    <a:pt x="93" y="16738"/>
                    <a:pt x="540" y="16899"/>
                  </a:cubicBezTo>
                  <a:cubicBezTo>
                    <a:pt x="987" y="17059"/>
                    <a:pt x="1732" y="16738"/>
                    <a:pt x="2402" y="16310"/>
                  </a:cubicBezTo>
                  <a:cubicBezTo>
                    <a:pt x="3072" y="15883"/>
                    <a:pt x="3668" y="15348"/>
                    <a:pt x="4264" y="15241"/>
                  </a:cubicBezTo>
                  <a:cubicBezTo>
                    <a:pt x="4860" y="15134"/>
                    <a:pt x="5456" y="15455"/>
                    <a:pt x="6126" y="15669"/>
                  </a:cubicBezTo>
                  <a:cubicBezTo>
                    <a:pt x="6796" y="15883"/>
                    <a:pt x="7541" y="15990"/>
                    <a:pt x="8137" y="15776"/>
                  </a:cubicBezTo>
                  <a:cubicBezTo>
                    <a:pt x="8733" y="15562"/>
                    <a:pt x="9180" y="15027"/>
                    <a:pt x="10446" y="12889"/>
                  </a:cubicBezTo>
                  <a:cubicBezTo>
                    <a:pt x="11712" y="10750"/>
                    <a:pt x="13798" y="7007"/>
                    <a:pt x="15064" y="4762"/>
                  </a:cubicBezTo>
                  <a:cubicBezTo>
                    <a:pt x="16330" y="2516"/>
                    <a:pt x="16777" y="1768"/>
                    <a:pt x="17075" y="1126"/>
                  </a:cubicBezTo>
                  <a:cubicBezTo>
                    <a:pt x="17373" y="485"/>
                    <a:pt x="17522" y="-50"/>
                    <a:pt x="17522" y="3"/>
                  </a:cubicBezTo>
                  <a:cubicBezTo>
                    <a:pt x="17522" y="57"/>
                    <a:pt x="17373" y="699"/>
                    <a:pt x="16554" y="2677"/>
                  </a:cubicBezTo>
                  <a:cubicBezTo>
                    <a:pt x="15734" y="4655"/>
                    <a:pt x="14245" y="7970"/>
                    <a:pt x="13276" y="10429"/>
                  </a:cubicBezTo>
                  <a:cubicBezTo>
                    <a:pt x="12308" y="12889"/>
                    <a:pt x="11861" y="14493"/>
                    <a:pt x="11638" y="15722"/>
                  </a:cubicBezTo>
                  <a:cubicBezTo>
                    <a:pt x="11414" y="16952"/>
                    <a:pt x="11414" y="17807"/>
                    <a:pt x="11787" y="18235"/>
                  </a:cubicBezTo>
                  <a:cubicBezTo>
                    <a:pt x="12159" y="18663"/>
                    <a:pt x="12904" y="18663"/>
                    <a:pt x="14245" y="17861"/>
                  </a:cubicBezTo>
                  <a:cubicBezTo>
                    <a:pt x="15585" y="17059"/>
                    <a:pt x="17522" y="15455"/>
                    <a:pt x="18714" y="14386"/>
                  </a:cubicBezTo>
                  <a:cubicBezTo>
                    <a:pt x="19905" y="13316"/>
                    <a:pt x="20352" y="12782"/>
                    <a:pt x="20650" y="11980"/>
                  </a:cubicBezTo>
                  <a:cubicBezTo>
                    <a:pt x="20948" y="11178"/>
                    <a:pt x="21097" y="10108"/>
                    <a:pt x="20799" y="9734"/>
                  </a:cubicBezTo>
                  <a:cubicBezTo>
                    <a:pt x="20501" y="9360"/>
                    <a:pt x="19756" y="9681"/>
                    <a:pt x="19235" y="10376"/>
                  </a:cubicBezTo>
                  <a:cubicBezTo>
                    <a:pt x="18714" y="11071"/>
                    <a:pt x="18416" y="12140"/>
                    <a:pt x="18788" y="13584"/>
                  </a:cubicBezTo>
                  <a:cubicBezTo>
                    <a:pt x="19161" y="15027"/>
                    <a:pt x="20203" y="16845"/>
                    <a:pt x="20799" y="18128"/>
                  </a:cubicBezTo>
                  <a:cubicBezTo>
                    <a:pt x="21395" y="19411"/>
                    <a:pt x="21544" y="20160"/>
                    <a:pt x="21246" y="20641"/>
                  </a:cubicBezTo>
                  <a:cubicBezTo>
                    <a:pt x="20948" y="21122"/>
                    <a:pt x="20203" y="21336"/>
                    <a:pt x="19384" y="21443"/>
                  </a:cubicBezTo>
                  <a:cubicBezTo>
                    <a:pt x="18565" y="21550"/>
                    <a:pt x="17671" y="21550"/>
                    <a:pt x="1677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4495281" y="38013"/>
              <a:ext cx="218333" cy="31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80" fill="norm" stroke="1" extrusionOk="0">
                  <a:moveTo>
                    <a:pt x="21423" y="3107"/>
                  </a:moveTo>
                  <a:cubicBezTo>
                    <a:pt x="21215" y="2243"/>
                    <a:pt x="21008" y="1379"/>
                    <a:pt x="20385" y="803"/>
                  </a:cubicBezTo>
                  <a:cubicBezTo>
                    <a:pt x="19761" y="227"/>
                    <a:pt x="18723" y="-61"/>
                    <a:pt x="17165" y="11"/>
                  </a:cubicBezTo>
                  <a:cubicBezTo>
                    <a:pt x="15608" y="83"/>
                    <a:pt x="13531" y="515"/>
                    <a:pt x="10831" y="2315"/>
                  </a:cubicBezTo>
                  <a:cubicBezTo>
                    <a:pt x="8131" y="4115"/>
                    <a:pt x="4808" y="7283"/>
                    <a:pt x="2731" y="10091"/>
                  </a:cubicBezTo>
                  <a:cubicBezTo>
                    <a:pt x="654" y="12899"/>
                    <a:pt x="-177" y="15347"/>
                    <a:pt x="31" y="17219"/>
                  </a:cubicBezTo>
                  <a:cubicBezTo>
                    <a:pt x="238" y="19091"/>
                    <a:pt x="1485" y="20387"/>
                    <a:pt x="3769" y="20963"/>
                  </a:cubicBezTo>
                  <a:cubicBezTo>
                    <a:pt x="6054" y="21539"/>
                    <a:pt x="9377" y="21395"/>
                    <a:pt x="12700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4728855" y="132278"/>
              <a:ext cx="130809" cy="18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90" fill="norm" stroke="1" extrusionOk="0">
                  <a:moveTo>
                    <a:pt x="18102" y="3850"/>
                  </a:moveTo>
                  <a:cubicBezTo>
                    <a:pt x="17759" y="2650"/>
                    <a:pt x="17417" y="1450"/>
                    <a:pt x="16045" y="730"/>
                  </a:cubicBezTo>
                  <a:cubicBezTo>
                    <a:pt x="14674" y="10"/>
                    <a:pt x="12274" y="-230"/>
                    <a:pt x="10559" y="250"/>
                  </a:cubicBezTo>
                  <a:cubicBezTo>
                    <a:pt x="8845" y="730"/>
                    <a:pt x="7817" y="1930"/>
                    <a:pt x="6102" y="4570"/>
                  </a:cubicBezTo>
                  <a:cubicBezTo>
                    <a:pt x="4388" y="7210"/>
                    <a:pt x="1988" y="11290"/>
                    <a:pt x="788" y="14170"/>
                  </a:cubicBezTo>
                  <a:cubicBezTo>
                    <a:pt x="-412" y="17050"/>
                    <a:pt x="-412" y="18730"/>
                    <a:pt x="1988" y="19810"/>
                  </a:cubicBezTo>
                  <a:cubicBezTo>
                    <a:pt x="4388" y="20890"/>
                    <a:pt x="9188" y="21370"/>
                    <a:pt x="12788" y="21130"/>
                  </a:cubicBezTo>
                  <a:cubicBezTo>
                    <a:pt x="16388" y="20890"/>
                    <a:pt x="18788" y="19930"/>
                    <a:pt x="21188" y="18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4991790" y="147181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08"/>
                    <a:pt x="-1303" y="9216"/>
                    <a:pt x="240" y="12816"/>
                  </a:cubicBezTo>
                  <a:cubicBezTo>
                    <a:pt x="1783" y="16416"/>
                    <a:pt x="11040" y="1900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4923163" y="122575"/>
              <a:ext cx="19050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480" y="13860"/>
                    <a:pt x="960" y="6660"/>
                    <a:pt x="3240" y="3060"/>
                  </a:cubicBezTo>
                  <a:cubicBezTo>
                    <a:pt x="5520" y="-540"/>
                    <a:pt x="9600" y="-540"/>
                    <a:pt x="12960" y="900"/>
                  </a:cubicBezTo>
                  <a:cubicBezTo>
                    <a:pt x="16320" y="2340"/>
                    <a:pt x="1896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4948563" y="286881"/>
              <a:ext cx="1778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9440"/>
                  </a:moveTo>
                  <a:cubicBezTo>
                    <a:pt x="2829" y="20520"/>
                    <a:pt x="5657" y="21600"/>
                    <a:pt x="9257" y="18360"/>
                  </a:cubicBezTo>
                  <a:cubicBezTo>
                    <a:pt x="12857" y="15120"/>
                    <a:pt x="17229" y="7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5145413" y="102731"/>
              <a:ext cx="10905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3449" y="0"/>
                  </a:moveTo>
                  <a:cubicBezTo>
                    <a:pt x="16302" y="1350"/>
                    <a:pt x="19155" y="2700"/>
                    <a:pt x="20377" y="5175"/>
                  </a:cubicBezTo>
                  <a:cubicBezTo>
                    <a:pt x="21600" y="7650"/>
                    <a:pt x="21192" y="11250"/>
                    <a:pt x="17525" y="14175"/>
                  </a:cubicBezTo>
                  <a:cubicBezTo>
                    <a:pt x="13857" y="17100"/>
                    <a:pt x="6928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617863" y="503144"/>
              <a:ext cx="4197351" cy="2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0" y="21573"/>
                  </a:moveTo>
                  <a:cubicBezTo>
                    <a:pt x="436" y="20613"/>
                    <a:pt x="871" y="19653"/>
                    <a:pt x="1280" y="18693"/>
                  </a:cubicBezTo>
                  <a:cubicBezTo>
                    <a:pt x="1688" y="17733"/>
                    <a:pt x="2070" y="16773"/>
                    <a:pt x="2462" y="15893"/>
                  </a:cubicBezTo>
                  <a:cubicBezTo>
                    <a:pt x="2854" y="15013"/>
                    <a:pt x="3257" y="14213"/>
                    <a:pt x="3638" y="13413"/>
                  </a:cubicBezTo>
                  <a:cubicBezTo>
                    <a:pt x="4019" y="12613"/>
                    <a:pt x="4379" y="11813"/>
                    <a:pt x="4760" y="11013"/>
                  </a:cubicBezTo>
                  <a:cubicBezTo>
                    <a:pt x="5141" y="10213"/>
                    <a:pt x="5544" y="9413"/>
                    <a:pt x="5975" y="8613"/>
                  </a:cubicBezTo>
                  <a:cubicBezTo>
                    <a:pt x="6405" y="7813"/>
                    <a:pt x="6862" y="7013"/>
                    <a:pt x="7260" y="6373"/>
                  </a:cubicBezTo>
                  <a:cubicBezTo>
                    <a:pt x="7657" y="5733"/>
                    <a:pt x="7995" y="5253"/>
                    <a:pt x="8349" y="4773"/>
                  </a:cubicBezTo>
                  <a:cubicBezTo>
                    <a:pt x="8703" y="4293"/>
                    <a:pt x="9074" y="3813"/>
                    <a:pt x="9433" y="3333"/>
                  </a:cubicBezTo>
                  <a:cubicBezTo>
                    <a:pt x="9792" y="2853"/>
                    <a:pt x="10141" y="2373"/>
                    <a:pt x="10500" y="1973"/>
                  </a:cubicBezTo>
                  <a:cubicBezTo>
                    <a:pt x="10860" y="1573"/>
                    <a:pt x="11230" y="1253"/>
                    <a:pt x="11611" y="1013"/>
                  </a:cubicBezTo>
                  <a:cubicBezTo>
                    <a:pt x="11993" y="773"/>
                    <a:pt x="12385" y="613"/>
                    <a:pt x="12755" y="533"/>
                  </a:cubicBezTo>
                  <a:cubicBezTo>
                    <a:pt x="13126" y="453"/>
                    <a:pt x="13474" y="453"/>
                    <a:pt x="13823" y="453"/>
                  </a:cubicBezTo>
                  <a:cubicBezTo>
                    <a:pt x="14171" y="453"/>
                    <a:pt x="14520" y="453"/>
                    <a:pt x="14928" y="453"/>
                  </a:cubicBezTo>
                  <a:cubicBezTo>
                    <a:pt x="15337" y="453"/>
                    <a:pt x="15805" y="453"/>
                    <a:pt x="16246" y="453"/>
                  </a:cubicBezTo>
                  <a:cubicBezTo>
                    <a:pt x="16687" y="453"/>
                    <a:pt x="17101" y="453"/>
                    <a:pt x="17493" y="453"/>
                  </a:cubicBezTo>
                  <a:cubicBezTo>
                    <a:pt x="17886" y="453"/>
                    <a:pt x="18256" y="453"/>
                    <a:pt x="18654" y="373"/>
                  </a:cubicBezTo>
                  <a:cubicBezTo>
                    <a:pt x="19051" y="293"/>
                    <a:pt x="19476" y="133"/>
                    <a:pt x="19884" y="53"/>
                  </a:cubicBezTo>
                  <a:cubicBezTo>
                    <a:pt x="20293" y="-27"/>
                    <a:pt x="20685" y="-27"/>
                    <a:pt x="20968" y="133"/>
                  </a:cubicBezTo>
                  <a:cubicBezTo>
                    <a:pt x="21251" y="293"/>
                    <a:pt x="21426" y="613"/>
                    <a:pt x="21600" y="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909963" y="610731"/>
              <a:ext cx="4311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" y="20800"/>
                    <a:pt x="891" y="20000"/>
                    <a:pt x="1310" y="19360"/>
                  </a:cubicBezTo>
                  <a:cubicBezTo>
                    <a:pt x="1728" y="18720"/>
                    <a:pt x="2121" y="18240"/>
                    <a:pt x="2492" y="17760"/>
                  </a:cubicBezTo>
                  <a:cubicBezTo>
                    <a:pt x="2863" y="17280"/>
                    <a:pt x="3213" y="16800"/>
                    <a:pt x="3611" y="16160"/>
                  </a:cubicBezTo>
                  <a:cubicBezTo>
                    <a:pt x="4008" y="15520"/>
                    <a:pt x="4454" y="14720"/>
                    <a:pt x="4904" y="13920"/>
                  </a:cubicBezTo>
                  <a:cubicBezTo>
                    <a:pt x="5355" y="13120"/>
                    <a:pt x="5811" y="12320"/>
                    <a:pt x="6209" y="11680"/>
                  </a:cubicBezTo>
                  <a:cubicBezTo>
                    <a:pt x="6606" y="11040"/>
                    <a:pt x="6946" y="10560"/>
                    <a:pt x="7285" y="10080"/>
                  </a:cubicBezTo>
                  <a:cubicBezTo>
                    <a:pt x="7624" y="9600"/>
                    <a:pt x="7963" y="9120"/>
                    <a:pt x="8308" y="8640"/>
                  </a:cubicBezTo>
                  <a:cubicBezTo>
                    <a:pt x="8653" y="8160"/>
                    <a:pt x="9003" y="7680"/>
                    <a:pt x="9358" y="7280"/>
                  </a:cubicBezTo>
                  <a:cubicBezTo>
                    <a:pt x="9713" y="6880"/>
                    <a:pt x="10074" y="6560"/>
                    <a:pt x="10434" y="6160"/>
                  </a:cubicBezTo>
                  <a:cubicBezTo>
                    <a:pt x="10795" y="5760"/>
                    <a:pt x="11155" y="5280"/>
                    <a:pt x="11521" y="4880"/>
                  </a:cubicBezTo>
                  <a:cubicBezTo>
                    <a:pt x="11887" y="4480"/>
                    <a:pt x="12258" y="4160"/>
                    <a:pt x="12634" y="3840"/>
                  </a:cubicBezTo>
                  <a:cubicBezTo>
                    <a:pt x="13011" y="3520"/>
                    <a:pt x="13393" y="3200"/>
                    <a:pt x="13859" y="2880"/>
                  </a:cubicBezTo>
                  <a:cubicBezTo>
                    <a:pt x="14326" y="2560"/>
                    <a:pt x="14877" y="2240"/>
                    <a:pt x="15317" y="2000"/>
                  </a:cubicBezTo>
                  <a:cubicBezTo>
                    <a:pt x="15757" y="1760"/>
                    <a:pt x="16086" y="1600"/>
                    <a:pt x="16409" y="1520"/>
                  </a:cubicBezTo>
                  <a:cubicBezTo>
                    <a:pt x="16733" y="1440"/>
                    <a:pt x="17051" y="1440"/>
                    <a:pt x="17427" y="1360"/>
                  </a:cubicBezTo>
                  <a:cubicBezTo>
                    <a:pt x="17804" y="1280"/>
                    <a:pt x="18239" y="1120"/>
                    <a:pt x="18689" y="960"/>
                  </a:cubicBezTo>
                  <a:cubicBezTo>
                    <a:pt x="19140" y="800"/>
                    <a:pt x="19606" y="640"/>
                    <a:pt x="20094" y="480"/>
                  </a:cubicBezTo>
                  <a:cubicBezTo>
                    <a:pt x="20582" y="320"/>
                    <a:pt x="21091" y="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5672463" y="24878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5634363" y="369431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249563" y="1328281"/>
              <a:ext cx="25401" cy="36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0" y="3352"/>
                    <a:pt x="0" y="6703"/>
                    <a:pt x="2700" y="9869"/>
                  </a:cubicBezTo>
                  <a:cubicBezTo>
                    <a:pt x="5400" y="13034"/>
                    <a:pt x="10800" y="16014"/>
                    <a:pt x="14400" y="18062"/>
                  </a:cubicBezTo>
                  <a:cubicBezTo>
                    <a:pt x="18000" y="20110"/>
                    <a:pt x="19800" y="21228"/>
                    <a:pt x="20700" y="21414"/>
                  </a:cubicBezTo>
                  <a:cubicBezTo>
                    <a:pt x="21600" y="21600"/>
                    <a:pt x="216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243213" y="1275061"/>
              <a:ext cx="206137" cy="44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98" fill="norm" stroke="1" extrusionOk="0">
                  <a:moveTo>
                    <a:pt x="0" y="5030"/>
                  </a:moveTo>
                  <a:cubicBezTo>
                    <a:pt x="0" y="3802"/>
                    <a:pt x="0" y="2574"/>
                    <a:pt x="864" y="1652"/>
                  </a:cubicBezTo>
                  <a:cubicBezTo>
                    <a:pt x="1728" y="731"/>
                    <a:pt x="3456" y="117"/>
                    <a:pt x="5832" y="14"/>
                  </a:cubicBezTo>
                  <a:cubicBezTo>
                    <a:pt x="8208" y="-88"/>
                    <a:pt x="11232" y="321"/>
                    <a:pt x="14148" y="2011"/>
                  </a:cubicBezTo>
                  <a:cubicBezTo>
                    <a:pt x="17064" y="3700"/>
                    <a:pt x="19872" y="6668"/>
                    <a:pt x="20736" y="9330"/>
                  </a:cubicBezTo>
                  <a:cubicBezTo>
                    <a:pt x="21600" y="11992"/>
                    <a:pt x="20520" y="14346"/>
                    <a:pt x="18468" y="16291"/>
                  </a:cubicBezTo>
                  <a:cubicBezTo>
                    <a:pt x="16416" y="18236"/>
                    <a:pt x="13392" y="19772"/>
                    <a:pt x="11124" y="20591"/>
                  </a:cubicBezTo>
                  <a:cubicBezTo>
                    <a:pt x="8856" y="21410"/>
                    <a:pt x="7344" y="21512"/>
                    <a:pt x="6480" y="21307"/>
                  </a:cubicBezTo>
                  <a:cubicBezTo>
                    <a:pt x="5616" y="21103"/>
                    <a:pt x="5400" y="20591"/>
                    <a:pt x="6048" y="19772"/>
                  </a:cubicBezTo>
                  <a:cubicBezTo>
                    <a:pt x="6696" y="18953"/>
                    <a:pt x="8208" y="17827"/>
                    <a:pt x="9720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630563" y="149973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627298" y="1556881"/>
              <a:ext cx="168366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81" fill="norm" stroke="1" extrusionOk="0">
                  <a:moveTo>
                    <a:pt x="2036" y="13500"/>
                  </a:moveTo>
                  <a:cubicBezTo>
                    <a:pt x="956" y="16200"/>
                    <a:pt x="-124" y="18900"/>
                    <a:pt x="11" y="20250"/>
                  </a:cubicBezTo>
                  <a:cubicBezTo>
                    <a:pt x="146" y="21600"/>
                    <a:pt x="1496" y="21600"/>
                    <a:pt x="5276" y="18000"/>
                  </a:cubicBezTo>
                  <a:cubicBezTo>
                    <a:pt x="9056" y="14400"/>
                    <a:pt x="15266" y="720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927662" y="1310042"/>
              <a:ext cx="134702" cy="38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37" fill="norm" stroke="1" extrusionOk="0">
                  <a:moveTo>
                    <a:pt x="21147" y="2080"/>
                  </a:moveTo>
                  <a:cubicBezTo>
                    <a:pt x="15830" y="1253"/>
                    <a:pt x="10513" y="427"/>
                    <a:pt x="7024" y="132"/>
                  </a:cubicBezTo>
                  <a:cubicBezTo>
                    <a:pt x="3535" y="-163"/>
                    <a:pt x="1873" y="73"/>
                    <a:pt x="876" y="486"/>
                  </a:cubicBezTo>
                  <a:cubicBezTo>
                    <a:pt x="-121" y="899"/>
                    <a:pt x="-453" y="1489"/>
                    <a:pt x="876" y="2670"/>
                  </a:cubicBezTo>
                  <a:cubicBezTo>
                    <a:pt x="2205" y="3850"/>
                    <a:pt x="5196" y="5621"/>
                    <a:pt x="7356" y="7037"/>
                  </a:cubicBezTo>
                  <a:cubicBezTo>
                    <a:pt x="9516" y="8453"/>
                    <a:pt x="10845" y="9516"/>
                    <a:pt x="11178" y="10342"/>
                  </a:cubicBezTo>
                  <a:cubicBezTo>
                    <a:pt x="11510" y="11168"/>
                    <a:pt x="10845" y="11758"/>
                    <a:pt x="9516" y="12230"/>
                  </a:cubicBezTo>
                  <a:cubicBezTo>
                    <a:pt x="8187" y="12703"/>
                    <a:pt x="6193" y="13057"/>
                    <a:pt x="5196" y="13588"/>
                  </a:cubicBezTo>
                  <a:cubicBezTo>
                    <a:pt x="4199" y="14119"/>
                    <a:pt x="4199" y="14827"/>
                    <a:pt x="4199" y="15889"/>
                  </a:cubicBezTo>
                  <a:cubicBezTo>
                    <a:pt x="4199" y="16952"/>
                    <a:pt x="4199" y="18368"/>
                    <a:pt x="4365" y="19371"/>
                  </a:cubicBezTo>
                  <a:cubicBezTo>
                    <a:pt x="4532" y="20375"/>
                    <a:pt x="4864" y="20965"/>
                    <a:pt x="6692" y="21201"/>
                  </a:cubicBezTo>
                  <a:cubicBezTo>
                    <a:pt x="8519" y="21437"/>
                    <a:pt x="11842" y="21319"/>
                    <a:pt x="15165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1106813" y="1398131"/>
              <a:ext cx="1270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440"/>
                    <a:pt x="4320" y="2880"/>
                    <a:pt x="6840" y="5580"/>
                  </a:cubicBezTo>
                  <a:cubicBezTo>
                    <a:pt x="9360" y="8280"/>
                    <a:pt x="12240" y="12240"/>
                    <a:pt x="14760" y="15120"/>
                  </a:cubicBezTo>
                  <a:cubicBezTo>
                    <a:pt x="17280" y="18000"/>
                    <a:pt x="1944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1159314" y="1379081"/>
              <a:ext cx="1062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5754" y="3520"/>
                    <a:pt x="10248" y="7040"/>
                    <a:pt x="6436" y="9920"/>
                  </a:cubicBezTo>
                  <a:cubicBezTo>
                    <a:pt x="2625" y="12800"/>
                    <a:pt x="507" y="15040"/>
                    <a:pt x="84" y="16880"/>
                  </a:cubicBezTo>
                  <a:cubicBezTo>
                    <a:pt x="-340" y="18720"/>
                    <a:pt x="931" y="20160"/>
                    <a:pt x="22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1322713" y="1550531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1449713" y="1620381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1646563" y="1594981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1843413" y="15949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2103763" y="1334631"/>
              <a:ext cx="190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653"/>
                    <a:pt x="7680" y="5305"/>
                    <a:pt x="11280" y="8905"/>
                  </a:cubicBezTo>
                  <a:cubicBezTo>
                    <a:pt x="14880" y="12505"/>
                    <a:pt x="18240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2156378" y="1258431"/>
              <a:ext cx="163286" cy="35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37" fill="norm" stroke="1" extrusionOk="0">
                  <a:moveTo>
                    <a:pt x="21092" y="0"/>
                  </a:moveTo>
                  <a:cubicBezTo>
                    <a:pt x="18358" y="1414"/>
                    <a:pt x="15624" y="2829"/>
                    <a:pt x="12479" y="5979"/>
                  </a:cubicBezTo>
                  <a:cubicBezTo>
                    <a:pt x="9335" y="9129"/>
                    <a:pt x="5781" y="14014"/>
                    <a:pt x="3320" y="17036"/>
                  </a:cubicBezTo>
                  <a:cubicBezTo>
                    <a:pt x="859" y="20057"/>
                    <a:pt x="-508" y="21214"/>
                    <a:pt x="176" y="21407"/>
                  </a:cubicBezTo>
                  <a:cubicBezTo>
                    <a:pt x="859" y="21600"/>
                    <a:pt x="3593" y="20829"/>
                    <a:pt x="6327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2351946" y="1500276"/>
              <a:ext cx="101068" cy="10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56" fill="norm" stroke="1" extrusionOk="0">
                  <a:moveTo>
                    <a:pt x="3937" y="2481"/>
                  </a:moveTo>
                  <a:cubicBezTo>
                    <a:pt x="3037" y="7233"/>
                    <a:pt x="2137" y="11985"/>
                    <a:pt x="1462" y="15441"/>
                  </a:cubicBezTo>
                  <a:cubicBezTo>
                    <a:pt x="787" y="18897"/>
                    <a:pt x="337" y="21057"/>
                    <a:pt x="112" y="20841"/>
                  </a:cubicBezTo>
                  <a:cubicBezTo>
                    <a:pt x="-113" y="20625"/>
                    <a:pt x="-113" y="18033"/>
                    <a:pt x="1237" y="14361"/>
                  </a:cubicBezTo>
                  <a:cubicBezTo>
                    <a:pt x="2587" y="10689"/>
                    <a:pt x="5287" y="5937"/>
                    <a:pt x="7762" y="3129"/>
                  </a:cubicBezTo>
                  <a:cubicBezTo>
                    <a:pt x="10237" y="321"/>
                    <a:pt x="12487" y="-543"/>
                    <a:pt x="14062" y="321"/>
                  </a:cubicBezTo>
                  <a:cubicBezTo>
                    <a:pt x="15637" y="1185"/>
                    <a:pt x="16537" y="3777"/>
                    <a:pt x="17662" y="7449"/>
                  </a:cubicBezTo>
                  <a:cubicBezTo>
                    <a:pt x="18787" y="11121"/>
                    <a:pt x="20137" y="15873"/>
                    <a:pt x="21487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2529213" y="1245731"/>
              <a:ext cx="6561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1011"/>
                    <a:pt x="8361" y="2021"/>
                    <a:pt x="10103" y="3158"/>
                  </a:cubicBezTo>
                  <a:cubicBezTo>
                    <a:pt x="11845" y="4295"/>
                    <a:pt x="11148" y="5558"/>
                    <a:pt x="9755" y="6505"/>
                  </a:cubicBezTo>
                  <a:cubicBezTo>
                    <a:pt x="8361" y="7453"/>
                    <a:pt x="6271" y="8084"/>
                    <a:pt x="6968" y="9032"/>
                  </a:cubicBezTo>
                  <a:cubicBezTo>
                    <a:pt x="7665" y="9979"/>
                    <a:pt x="11148" y="11242"/>
                    <a:pt x="14632" y="12568"/>
                  </a:cubicBezTo>
                  <a:cubicBezTo>
                    <a:pt x="18116" y="13895"/>
                    <a:pt x="21600" y="15284"/>
                    <a:pt x="21600" y="16737"/>
                  </a:cubicBezTo>
                  <a:cubicBezTo>
                    <a:pt x="21600" y="18189"/>
                    <a:pt x="18116" y="19705"/>
                    <a:pt x="14632" y="20526"/>
                  </a:cubicBezTo>
                  <a:cubicBezTo>
                    <a:pt x="11148" y="21347"/>
                    <a:pt x="7665" y="21474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2967363" y="1385431"/>
              <a:ext cx="279401" cy="8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3436" y="18514"/>
                  </a:moveTo>
                  <a:cubicBezTo>
                    <a:pt x="2618" y="20057"/>
                    <a:pt x="1800" y="21600"/>
                    <a:pt x="1145" y="21086"/>
                  </a:cubicBezTo>
                  <a:cubicBezTo>
                    <a:pt x="491" y="20571"/>
                    <a:pt x="0" y="18000"/>
                    <a:pt x="0" y="15171"/>
                  </a:cubicBezTo>
                  <a:cubicBezTo>
                    <a:pt x="0" y="12343"/>
                    <a:pt x="491" y="9257"/>
                    <a:pt x="1555" y="7457"/>
                  </a:cubicBezTo>
                  <a:cubicBezTo>
                    <a:pt x="2618" y="5657"/>
                    <a:pt x="4255" y="5143"/>
                    <a:pt x="6300" y="7200"/>
                  </a:cubicBezTo>
                  <a:cubicBezTo>
                    <a:pt x="8345" y="9257"/>
                    <a:pt x="10800" y="13886"/>
                    <a:pt x="13255" y="14914"/>
                  </a:cubicBezTo>
                  <a:cubicBezTo>
                    <a:pt x="15709" y="15943"/>
                    <a:pt x="18164" y="13371"/>
                    <a:pt x="19555" y="10286"/>
                  </a:cubicBezTo>
                  <a:cubicBezTo>
                    <a:pt x="20945" y="7200"/>
                    <a:pt x="2127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3043563" y="122033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3036578" y="1156831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3119763" y="1194931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3113413" y="1150481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3190936" y="1031576"/>
              <a:ext cx="144728" cy="24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48" fill="norm" stroke="1" extrusionOk="0">
                  <a:moveTo>
                    <a:pt x="13891" y="14248"/>
                  </a:moveTo>
                  <a:cubicBezTo>
                    <a:pt x="12639" y="13694"/>
                    <a:pt x="11387" y="13140"/>
                    <a:pt x="9821" y="12771"/>
                  </a:cubicBezTo>
                  <a:cubicBezTo>
                    <a:pt x="8256" y="12402"/>
                    <a:pt x="6378" y="12217"/>
                    <a:pt x="4656" y="12956"/>
                  </a:cubicBezTo>
                  <a:cubicBezTo>
                    <a:pt x="2934" y="13694"/>
                    <a:pt x="1369" y="15356"/>
                    <a:pt x="587" y="16648"/>
                  </a:cubicBezTo>
                  <a:cubicBezTo>
                    <a:pt x="-196" y="17940"/>
                    <a:pt x="-196" y="18863"/>
                    <a:pt x="587" y="19417"/>
                  </a:cubicBezTo>
                  <a:cubicBezTo>
                    <a:pt x="1369" y="19971"/>
                    <a:pt x="2934" y="20156"/>
                    <a:pt x="5752" y="18771"/>
                  </a:cubicBezTo>
                  <a:cubicBezTo>
                    <a:pt x="8569" y="17386"/>
                    <a:pt x="12639" y="14433"/>
                    <a:pt x="14987" y="11386"/>
                  </a:cubicBezTo>
                  <a:cubicBezTo>
                    <a:pt x="17334" y="8340"/>
                    <a:pt x="17961" y="5202"/>
                    <a:pt x="18274" y="3171"/>
                  </a:cubicBezTo>
                  <a:cubicBezTo>
                    <a:pt x="18587" y="1140"/>
                    <a:pt x="18587" y="217"/>
                    <a:pt x="17961" y="33"/>
                  </a:cubicBezTo>
                  <a:cubicBezTo>
                    <a:pt x="17334" y="-152"/>
                    <a:pt x="16082" y="402"/>
                    <a:pt x="15143" y="2986"/>
                  </a:cubicBezTo>
                  <a:cubicBezTo>
                    <a:pt x="14204" y="5571"/>
                    <a:pt x="13578" y="10186"/>
                    <a:pt x="14674" y="13602"/>
                  </a:cubicBezTo>
                  <a:cubicBezTo>
                    <a:pt x="15769" y="17017"/>
                    <a:pt x="18587" y="19233"/>
                    <a:pt x="21404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3742063" y="1271131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235"/>
                    <a:pt x="8229" y="8471"/>
                    <a:pt x="11829" y="12071"/>
                  </a:cubicBezTo>
                  <a:cubicBezTo>
                    <a:pt x="15429" y="15671"/>
                    <a:pt x="18514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3723013" y="1271131"/>
              <a:ext cx="228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1571"/>
                    <a:pt x="17200" y="3142"/>
                    <a:pt x="14200" y="6087"/>
                  </a:cubicBezTo>
                  <a:cubicBezTo>
                    <a:pt x="11200" y="9033"/>
                    <a:pt x="7400" y="13353"/>
                    <a:pt x="4900" y="16167"/>
                  </a:cubicBezTo>
                  <a:cubicBezTo>
                    <a:pt x="2400" y="18982"/>
                    <a:pt x="12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4078613" y="155053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4934731" y="1181522"/>
              <a:ext cx="169659" cy="35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24" fill="norm" stroke="1" extrusionOk="0">
                  <a:moveTo>
                    <a:pt x="16143" y="3473"/>
                  </a:moveTo>
                  <a:cubicBezTo>
                    <a:pt x="16943" y="2964"/>
                    <a:pt x="17743" y="2456"/>
                    <a:pt x="18143" y="1884"/>
                  </a:cubicBezTo>
                  <a:cubicBezTo>
                    <a:pt x="18543" y="1313"/>
                    <a:pt x="18543" y="677"/>
                    <a:pt x="17609" y="296"/>
                  </a:cubicBezTo>
                  <a:cubicBezTo>
                    <a:pt x="16676" y="-85"/>
                    <a:pt x="14809" y="-212"/>
                    <a:pt x="12276" y="614"/>
                  </a:cubicBezTo>
                  <a:cubicBezTo>
                    <a:pt x="9743" y="1440"/>
                    <a:pt x="6543" y="3219"/>
                    <a:pt x="4143" y="6014"/>
                  </a:cubicBezTo>
                  <a:cubicBezTo>
                    <a:pt x="1743" y="8809"/>
                    <a:pt x="143" y="12621"/>
                    <a:pt x="9" y="15226"/>
                  </a:cubicBezTo>
                  <a:cubicBezTo>
                    <a:pt x="-124" y="17830"/>
                    <a:pt x="1209" y="19228"/>
                    <a:pt x="2543" y="20054"/>
                  </a:cubicBezTo>
                  <a:cubicBezTo>
                    <a:pt x="3876" y="20880"/>
                    <a:pt x="5209" y="21134"/>
                    <a:pt x="6543" y="21261"/>
                  </a:cubicBezTo>
                  <a:cubicBezTo>
                    <a:pt x="7876" y="21388"/>
                    <a:pt x="9209" y="21388"/>
                    <a:pt x="11476" y="20626"/>
                  </a:cubicBezTo>
                  <a:cubicBezTo>
                    <a:pt x="13743" y="19863"/>
                    <a:pt x="16943" y="18339"/>
                    <a:pt x="18809" y="17259"/>
                  </a:cubicBezTo>
                  <a:cubicBezTo>
                    <a:pt x="20676" y="16179"/>
                    <a:pt x="21209" y="15543"/>
                    <a:pt x="21343" y="14908"/>
                  </a:cubicBezTo>
                  <a:cubicBezTo>
                    <a:pt x="21476" y="14273"/>
                    <a:pt x="21209" y="13637"/>
                    <a:pt x="20143" y="13320"/>
                  </a:cubicBezTo>
                  <a:cubicBezTo>
                    <a:pt x="19076" y="13002"/>
                    <a:pt x="17209" y="13002"/>
                    <a:pt x="16009" y="13320"/>
                  </a:cubicBezTo>
                  <a:cubicBezTo>
                    <a:pt x="14809" y="13637"/>
                    <a:pt x="14276" y="14273"/>
                    <a:pt x="13743" y="14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5170813" y="1366381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5183513" y="129653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5241168" y="1334631"/>
              <a:ext cx="101096" cy="11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55" fill="norm" stroke="1" extrusionOk="0">
                  <a:moveTo>
                    <a:pt x="1243" y="3411"/>
                  </a:moveTo>
                  <a:cubicBezTo>
                    <a:pt x="793" y="7200"/>
                    <a:pt x="343" y="10989"/>
                    <a:pt x="118" y="14021"/>
                  </a:cubicBezTo>
                  <a:cubicBezTo>
                    <a:pt x="-107" y="17053"/>
                    <a:pt x="-107" y="19326"/>
                    <a:pt x="1018" y="20463"/>
                  </a:cubicBezTo>
                  <a:cubicBezTo>
                    <a:pt x="2143" y="21600"/>
                    <a:pt x="4393" y="21600"/>
                    <a:pt x="6643" y="19895"/>
                  </a:cubicBezTo>
                  <a:cubicBezTo>
                    <a:pt x="8893" y="18189"/>
                    <a:pt x="11143" y="14779"/>
                    <a:pt x="13618" y="11179"/>
                  </a:cubicBezTo>
                  <a:cubicBezTo>
                    <a:pt x="16093" y="7579"/>
                    <a:pt x="18793" y="3789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5348613" y="1339627"/>
              <a:ext cx="192617" cy="12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26" fill="norm" stroke="1" extrusionOk="0">
                  <a:moveTo>
                    <a:pt x="0" y="6494"/>
                  </a:moveTo>
                  <a:cubicBezTo>
                    <a:pt x="939" y="7539"/>
                    <a:pt x="1878" y="8584"/>
                    <a:pt x="2935" y="8758"/>
                  </a:cubicBezTo>
                  <a:cubicBezTo>
                    <a:pt x="3991" y="8932"/>
                    <a:pt x="5165" y="8236"/>
                    <a:pt x="6104" y="6494"/>
                  </a:cubicBezTo>
                  <a:cubicBezTo>
                    <a:pt x="7043" y="4752"/>
                    <a:pt x="7748" y="1965"/>
                    <a:pt x="7395" y="745"/>
                  </a:cubicBezTo>
                  <a:cubicBezTo>
                    <a:pt x="7043" y="-474"/>
                    <a:pt x="5635" y="-126"/>
                    <a:pt x="4343" y="1268"/>
                  </a:cubicBezTo>
                  <a:cubicBezTo>
                    <a:pt x="3052" y="2661"/>
                    <a:pt x="1878" y="5100"/>
                    <a:pt x="1056" y="7539"/>
                  </a:cubicBezTo>
                  <a:cubicBezTo>
                    <a:pt x="235" y="9978"/>
                    <a:pt x="-235" y="12416"/>
                    <a:pt x="469" y="14332"/>
                  </a:cubicBezTo>
                  <a:cubicBezTo>
                    <a:pt x="1174" y="16249"/>
                    <a:pt x="3052" y="17642"/>
                    <a:pt x="4461" y="17816"/>
                  </a:cubicBezTo>
                  <a:cubicBezTo>
                    <a:pt x="5869" y="17991"/>
                    <a:pt x="6808" y="16945"/>
                    <a:pt x="7630" y="15726"/>
                  </a:cubicBezTo>
                  <a:cubicBezTo>
                    <a:pt x="8452" y="14507"/>
                    <a:pt x="9156" y="13113"/>
                    <a:pt x="9391" y="13984"/>
                  </a:cubicBezTo>
                  <a:cubicBezTo>
                    <a:pt x="9626" y="14855"/>
                    <a:pt x="9391" y="17991"/>
                    <a:pt x="9391" y="18687"/>
                  </a:cubicBezTo>
                  <a:cubicBezTo>
                    <a:pt x="9391" y="19384"/>
                    <a:pt x="9626" y="17642"/>
                    <a:pt x="10565" y="14855"/>
                  </a:cubicBezTo>
                  <a:cubicBezTo>
                    <a:pt x="11504" y="12068"/>
                    <a:pt x="13148" y="8236"/>
                    <a:pt x="14439" y="5797"/>
                  </a:cubicBezTo>
                  <a:cubicBezTo>
                    <a:pt x="15730" y="3358"/>
                    <a:pt x="16669" y="2313"/>
                    <a:pt x="17608" y="2313"/>
                  </a:cubicBezTo>
                  <a:cubicBezTo>
                    <a:pt x="18548" y="2313"/>
                    <a:pt x="19487" y="3358"/>
                    <a:pt x="20191" y="5797"/>
                  </a:cubicBezTo>
                  <a:cubicBezTo>
                    <a:pt x="20895" y="8236"/>
                    <a:pt x="21365" y="12068"/>
                    <a:pt x="21365" y="14855"/>
                  </a:cubicBezTo>
                  <a:cubicBezTo>
                    <a:pt x="21365" y="17642"/>
                    <a:pt x="20895" y="19384"/>
                    <a:pt x="20426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6093679" y="1295822"/>
              <a:ext cx="286900" cy="15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33" fill="norm" stroke="1" extrusionOk="0">
                  <a:moveTo>
                    <a:pt x="9847" y="6827"/>
                  </a:moveTo>
                  <a:cubicBezTo>
                    <a:pt x="9529" y="5424"/>
                    <a:pt x="9212" y="4021"/>
                    <a:pt x="8815" y="2619"/>
                  </a:cubicBezTo>
                  <a:cubicBezTo>
                    <a:pt x="8418" y="1216"/>
                    <a:pt x="7941" y="-186"/>
                    <a:pt x="6512" y="1076"/>
                  </a:cubicBezTo>
                  <a:cubicBezTo>
                    <a:pt x="5082" y="2338"/>
                    <a:pt x="2700" y="6265"/>
                    <a:pt x="1429" y="9351"/>
                  </a:cubicBezTo>
                  <a:cubicBezTo>
                    <a:pt x="159" y="12437"/>
                    <a:pt x="0" y="14681"/>
                    <a:pt x="0" y="16504"/>
                  </a:cubicBezTo>
                  <a:cubicBezTo>
                    <a:pt x="0" y="18328"/>
                    <a:pt x="159" y="19730"/>
                    <a:pt x="635" y="20432"/>
                  </a:cubicBezTo>
                  <a:cubicBezTo>
                    <a:pt x="1112" y="21133"/>
                    <a:pt x="1906" y="21133"/>
                    <a:pt x="2938" y="19450"/>
                  </a:cubicBezTo>
                  <a:cubicBezTo>
                    <a:pt x="3971" y="17767"/>
                    <a:pt x="5241" y="14401"/>
                    <a:pt x="6194" y="11595"/>
                  </a:cubicBezTo>
                  <a:cubicBezTo>
                    <a:pt x="7147" y="8790"/>
                    <a:pt x="7782" y="6546"/>
                    <a:pt x="8100" y="6125"/>
                  </a:cubicBezTo>
                  <a:cubicBezTo>
                    <a:pt x="8418" y="5704"/>
                    <a:pt x="8418" y="7107"/>
                    <a:pt x="8418" y="8510"/>
                  </a:cubicBezTo>
                  <a:cubicBezTo>
                    <a:pt x="8418" y="9912"/>
                    <a:pt x="8418" y="11315"/>
                    <a:pt x="8735" y="12437"/>
                  </a:cubicBezTo>
                  <a:cubicBezTo>
                    <a:pt x="9053" y="13559"/>
                    <a:pt x="9688" y="14401"/>
                    <a:pt x="10244" y="14260"/>
                  </a:cubicBezTo>
                  <a:cubicBezTo>
                    <a:pt x="10800" y="14120"/>
                    <a:pt x="11276" y="12998"/>
                    <a:pt x="11832" y="11736"/>
                  </a:cubicBezTo>
                  <a:cubicBezTo>
                    <a:pt x="12388" y="10473"/>
                    <a:pt x="13024" y="9071"/>
                    <a:pt x="13500" y="9071"/>
                  </a:cubicBezTo>
                  <a:cubicBezTo>
                    <a:pt x="13976" y="9071"/>
                    <a:pt x="14294" y="10473"/>
                    <a:pt x="14453" y="12016"/>
                  </a:cubicBezTo>
                  <a:cubicBezTo>
                    <a:pt x="14612" y="13559"/>
                    <a:pt x="14612" y="15242"/>
                    <a:pt x="14612" y="16785"/>
                  </a:cubicBezTo>
                  <a:cubicBezTo>
                    <a:pt x="14612" y="18328"/>
                    <a:pt x="14612" y="19730"/>
                    <a:pt x="14691" y="19730"/>
                  </a:cubicBezTo>
                  <a:cubicBezTo>
                    <a:pt x="14771" y="19730"/>
                    <a:pt x="14929" y="18328"/>
                    <a:pt x="15168" y="15523"/>
                  </a:cubicBezTo>
                  <a:cubicBezTo>
                    <a:pt x="15406" y="12717"/>
                    <a:pt x="15724" y="8510"/>
                    <a:pt x="16121" y="5704"/>
                  </a:cubicBezTo>
                  <a:cubicBezTo>
                    <a:pt x="16518" y="2899"/>
                    <a:pt x="16994" y="1497"/>
                    <a:pt x="17629" y="655"/>
                  </a:cubicBezTo>
                  <a:cubicBezTo>
                    <a:pt x="18265" y="-186"/>
                    <a:pt x="19059" y="-467"/>
                    <a:pt x="19853" y="1356"/>
                  </a:cubicBezTo>
                  <a:cubicBezTo>
                    <a:pt x="20647" y="3180"/>
                    <a:pt x="21441" y="7107"/>
                    <a:pt x="21521" y="10754"/>
                  </a:cubicBezTo>
                  <a:cubicBezTo>
                    <a:pt x="21600" y="14401"/>
                    <a:pt x="20965" y="17767"/>
                    <a:pt x="20329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6923413" y="1310130"/>
              <a:ext cx="209551" cy="13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9111"/>
                  </a:moveTo>
                  <a:cubicBezTo>
                    <a:pt x="2182" y="8425"/>
                    <a:pt x="4364" y="7740"/>
                    <a:pt x="6109" y="6197"/>
                  </a:cubicBezTo>
                  <a:cubicBezTo>
                    <a:pt x="7855" y="4654"/>
                    <a:pt x="9164" y="2254"/>
                    <a:pt x="9273" y="1054"/>
                  </a:cubicBezTo>
                  <a:cubicBezTo>
                    <a:pt x="9382" y="-146"/>
                    <a:pt x="8291" y="-146"/>
                    <a:pt x="7200" y="197"/>
                  </a:cubicBezTo>
                  <a:cubicBezTo>
                    <a:pt x="6109" y="540"/>
                    <a:pt x="5018" y="1225"/>
                    <a:pt x="3927" y="4483"/>
                  </a:cubicBezTo>
                  <a:cubicBezTo>
                    <a:pt x="2836" y="7740"/>
                    <a:pt x="1745" y="13568"/>
                    <a:pt x="1636" y="16997"/>
                  </a:cubicBezTo>
                  <a:cubicBezTo>
                    <a:pt x="1527" y="20425"/>
                    <a:pt x="2400" y="21454"/>
                    <a:pt x="5127" y="21454"/>
                  </a:cubicBezTo>
                  <a:cubicBezTo>
                    <a:pt x="7855" y="21454"/>
                    <a:pt x="12436" y="20425"/>
                    <a:pt x="15491" y="19225"/>
                  </a:cubicBezTo>
                  <a:cubicBezTo>
                    <a:pt x="18545" y="18025"/>
                    <a:pt x="20073" y="16654"/>
                    <a:pt x="21600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7127556" y="1272189"/>
              <a:ext cx="78680" cy="18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933" fill="norm" stroke="1" extrusionOk="0">
                  <a:moveTo>
                    <a:pt x="18505" y="6290"/>
                  </a:moveTo>
                  <a:cubicBezTo>
                    <a:pt x="19073" y="5103"/>
                    <a:pt x="19642" y="3916"/>
                    <a:pt x="18789" y="2848"/>
                  </a:cubicBezTo>
                  <a:cubicBezTo>
                    <a:pt x="17936" y="1780"/>
                    <a:pt x="15663" y="830"/>
                    <a:pt x="12821" y="356"/>
                  </a:cubicBezTo>
                  <a:cubicBezTo>
                    <a:pt x="9979" y="-119"/>
                    <a:pt x="6568" y="-119"/>
                    <a:pt x="4010" y="356"/>
                  </a:cubicBezTo>
                  <a:cubicBezTo>
                    <a:pt x="1452" y="830"/>
                    <a:pt x="-253" y="1780"/>
                    <a:pt x="31" y="3323"/>
                  </a:cubicBezTo>
                  <a:cubicBezTo>
                    <a:pt x="315" y="4866"/>
                    <a:pt x="2589" y="7002"/>
                    <a:pt x="6000" y="8782"/>
                  </a:cubicBezTo>
                  <a:cubicBezTo>
                    <a:pt x="9410" y="10562"/>
                    <a:pt x="13958" y="11986"/>
                    <a:pt x="16800" y="13292"/>
                  </a:cubicBezTo>
                  <a:cubicBezTo>
                    <a:pt x="19642" y="14597"/>
                    <a:pt x="20779" y="15784"/>
                    <a:pt x="21063" y="16971"/>
                  </a:cubicBezTo>
                  <a:cubicBezTo>
                    <a:pt x="21347" y="18158"/>
                    <a:pt x="20779" y="19345"/>
                    <a:pt x="18221" y="20176"/>
                  </a:cubicBezTo>
                  <a:cubicBezTo>
                    <a:pt x="15663" y="21006"/>
                    <a:pt x="11115" y="21481"/>
                    <a:pt x="9126" y="19819"/>
                  </a:cubicBezTo>
                  <a:cubicBezTo>
                    <a:pt x="7136" y="18158"/>
                    <a:pt x="7705" y="14360"/>
                    <a:pt x="8273" y="1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7285974" y="1125081"/>
              <a:ext cx="62890" cy="27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50" fill="norm" stroke="1" extrusionOk="0">
                  <a:moveTo>
                    <a:pt x="21392" y="0"/>
                  </a:moveTo>
                  <a:cubicBezTo>
                    <a:pt x="14192" y="4060"/>
                    <a:pt x="6992" y="8120"/>
                    <a:pt x="3392" y="11206"/>
                  </a:cubicBezTo>
                  <a:cubicBezTo>
                    <a:pt x="-208" y="14292"/>
                    <a:pt x="-208" y="16403"/>
                    <a:pt x="152" y="17865"/>
                  </a:cubicBezTo>
                  <a:cubicBezTo>
                    <a:pt x="512" y="19326"/>
                    <a:pt x="1232" y="20138"/>
                    <a:pt x="3392" y="20707"/>
                  </a:cubicBezTo>
                  <a:cubicBezTo>
                    <a:pt x="5552" y="21275"/>
                    <a:pt x="9152" y="21600"/>
                    <a:pt x="12032" y="21113"/>
                  </a:cubicBezTo>
                  <a:cubicBezTo>
                    <a:pt x="14912" y="20626"/>
                    <a:pt x="17072" y="19326"/>
                    <a:pt x="19232" y="1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7276896" y="1239381"/>
              <a:ext cx="116418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7989"/>
                  </a:moveTo>
                  <a:cubicBezTo>
                    <a:pt x="1964" y="7397"/>
                    <a:pt x="0" y="6805"/>
                    <a:pt x="0" y="6510"/>
                  </a:cubicBezTo>
                  <a:cubicBezTo>
                    <a:pt x="0" y="6214"/>
                    <a:pt x="1964" y="6214"/>
                    <a:pt x="4713" y="6214"/>
                  </a:cubicBezTo>
                  <a:cubicBezTo>
                    <a:pt x="7462" y="6214"/>
                    <a:pt x="10996" y="6214"/>
                    <a:pt x="13549" y="7545"/>
                  </a:cubicBezTo>
                  <a:cubicBezTo>
                    <a:pt x="16102" y="8877"/>
                    <a:pt x="17673" y="11540"/>
                    <a:pt x="18458" y="13611"/>
                  </a:cubicBezTo>
                  <a:cubicBezTo>
                    <a:pt x="19244" y="15682"/>
                    <a:pt x="19244" y="17162"/>
                    <a:pt x="19244" y="18641"/>
                  </a:cubicBezTo>
                  <a:cubicBezTo>
                    <a:pt x="19244" y="20121"/>
                    <a:pt x="19244" y="21600"/>
                    <a:pt x="19244" y="21600"/>
                  </a:cubicBezTo>
                  <a:cubicBezTo>
                    <a:pt x="19244" y="21600"/>
                    <a:pt x="19244" y="20121"/>
                    <a:pt x="19636" y="16274"/>
                  </a:cubicBezTo>
                  <a:cubicBezTo>
                    <a:pt x="20029" y="12427"/>
                    <a:pt x="20815" y="6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7419721" y="1074013"/>
              <a:ext cx="418093" cy="31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27" fill="norm" stroke="1" extrusionOk="0">
                  <a:moveTo>
                    <a:pt x="1584" y="12724"/>
                  </a:moveTo>
                  <a:cubicBezTo>
                    <a:pt x="1366" y="14277"/>
                    <a:pt x="1148" y="15830"/>
                    <a:pt x="875" y="17101"/>
                  </a:cubicBezTo>
                  <a:cubicBezTo>
                    <a:pt x="603" y="18371"/>
                    <a:pt x="275" y="19359"/>
                    <a:pt x="112" y="19430"/>
                  </a:cubicBezTo>
                  <a:cubicBezTo>
                    <a:pt x="-52" y="19501"/>
                    <a:pt x="-52" y="18653"/>
                    <a:pt x="221" y="17595"/>
                  </a:cubicBezTo>
                  <a:cubicBezTo>
                    <a:pt x="493" y="16536"/>
                    <a:pt x="1039" y="15265"/>
                    <a:pt x="1530" y="14418"/>
                  </a:cubicBezTo>
                  <a:cubicBezTo>
                    <a:pt x="2021" y="13571"/>
                    <a:pt x="2457" y="13148"/>
                    <a:pt x="2675" y="13289"/>
                  </a:cubicBezTo>
                  <a:cubicBezTo>
                    <a:pt x="2893" y="13430"/>
                    <a:pt x="2893" y="14136"/>
                    <a:pt x="2893" y="14842"/>
                  </a:cubicBezTo>
                  <a:cubicBezTo>
                    <a:pt x="2893" y="15548"/>
                    <a:pt x="2893" y="16253"/>
                    <a:pt x="2893" y="16959"/>
                  </a:cubicBezTo>
                  <a:cubicBezTo>
                    <a:pt x="2893" y="17665"/>
                    <a:pt x="2893" y="18371"/>
                    <a:pt x="3057" y="18301"/>
                  </a:cubicBezTo>
                  <a:cubicBezTo>
                    <a:pt x="3221" y="18230"/>
                    <a:pt x="3548" y="17383"/>
                    <a:pt x="4093" y="16465"/>
                  </a:cubicBezTo>
                  <a:cubicBezTo>
                    <a:pt x="4639" y="15548"/>
                    <a:pt x="5403" y="14559"/>
                    <a:pt x="6057" y="13924"/>
                  </a:cubicBezTo>
                  <a:cubicBezTo>
                    <a:pt x="6712" y="13289"/>
                    <a:pt x="7257" y="13006"/>
                    <a:pt x="7530" y="13289"/>
                  </a:cubicBezTo>
                  <a:cubicBezTo>
                    <a:pt x="7803" y="13571"/>
                    <a:pt x="7803" y="14418"/>
                    <a:pt x="7530" y="15477"/>
                  </a:cubicBezTo>
                  <a:cubicBezTo>
                    <a:pt x="7257" y="16536"/>
                    <a:pt x="6712" y="17806"/>
                    <a:pt x="6384" y="18795"/>
                  </a:cubicBezTo>
                  <a:cubicBezTo>
                    <a:pt x="6057" y="19783"/>
                    <a:pt x="5948" y="20489"/>
                    <a:pt x="6221" y="20701"/>
                  </a:cubicBezTo>
                  <a:cubicBezTo>
                    <a:pt x="6493" y="20912"/>
                    <a:pt x="7148" y="20630"/>
                    <a:pt x="7912" y="19924"/>
                  </a:cubicBezTo>
                  <a:cubicBezTo>
                    <a:pt x="8675" y="19218"/>
                    <a:pt x="9548" y="18089"/>
                    <a:pt x="10203" y="17242"/>
                  </a:cubicBezTo>
                  <a:cubicBezTo>
                    <a:pt x="10857" y="16395"/>
                    <a:pt x="11293" y="15830"/>
                    <a:pt x="11348" y="15265"/>
                  </a:cubicBezTo>
                  <a:cubicBezTo>
                    <a:pt x="11403" y="14701"/>
                    <a:pt x="11075" y="14136"/>
                    <a:pt x="10639" y="14136"/>
                  </a:cubicBezTo>
                  <a:cubicBezTo>
                    <a:pt x="10203" y="14136"/>
                    <a:pt x="9657" y="14701"/>
                    <a:pt x="9221" y="15265"/>
                  </a:cubicBezTo>
                  <a:cubicBezTo>
                    <a:pt x="8784" y="15830"/>
                    <a:pt x="8457" y="16395"/>
                    <a:pt x="8239" y="17171"/>
                  </a:cubicBezTo>
                  <a:cubicBezTo>
                    <a:pt x="8021" y="17948"/>
                    <a:pt x="7912" y="18936"/>
                    <a:pt x="8184" y="19430"/>
                  </a:cubicBezTo>
                  <a:cubicBezTo>
                    <a:pt x="8457" y="19924"/>
                    <a:pt x="9112" y="19924"/>
                    <a:pt x="10039" y="19571"/>
                  </a:cubicBezTo>
                  <a:cubicBezTo>
                    <a:pt x="10966" y="19218"/>
                    <a:pt x="12166" y="18512"/>
                    <a:pt x="13312" y="16606"/>
                  </a:cubicBezTo>
                  <a:cubicBezTo>
                    <a:pt x="14457" y="14701"/>
                    <a:pt x="15548" y="11595"/>
                    <a:pt x="16257" y="9618"/>
                  </a:cubicBezTo>
                  <a:cubicBezTo>
                    <a:pt x="16966" y="7642"/>
                    <a:pt x="17293" y="6795"/>
                    <a:pt x="17675" y="5595"/>
                  </a:cubicBezTo>
                  <a:cubicBezTo>
                    <a:pt x="18057" y="4395"/>
                    <a:pt x="18493" y="2842"/>
                    <a:pt x="18821" y="1712"/>
                  </a:cubicBezTo>
                  <a:cubicBezTo>
                    <a:pt x="19148" y="583"/>
                    <a:pt x="19366" y="-123"/>
                    <a:pt x="19312" y="18"/>
                  </a:cubicBezTo>
                  <a:cubicBezTo>
                    <a:pt x="19257" y="159"/>
                    <a:pt x="18930" y="1148"/>
                    <a:pt x="18221" y="3759"/>
                  </a:cubicBezTo>
                  <a:cubicBezTo>
                    <a:pt x="17512" y="6371"/>
                    <a:pt x="16421" y="10606"/>
                    <a:pt x="15766" y="13501"/>
                  </a:cubicBezTo>
                  <a:cubicBezTo>
                    <a:pt x="15112" y="16395"/>
                    <a:pt x="14893" y="17948"/>
                    <a:pt x="14784" y="19077"/>
                  </a:cubicBezTo>
                  <a:cubicBezTo>
                    <a:pt x="14675" y="20206"/>
                    <a:pt x="14675" y="20912"/>
                    <a:pt x="14948" y="21124"/>
                  </a:cubicBezTo>
                  <a:cubicBezTo>
                    <a:pt x="15221" y="21336"/>
                    <a:pt x="15766" y="21053"/>
                    <a:pt x="16748" y="20136"/>
                  </a:cubicBezTo>
                  <a:cubicBezTo>
                    <a:pt x="17730" y="19218"/>
                    <a:pt x="19148" y="17665"/>
                    <a:pt x="20021" y="16606"/>
                  </a:cubicBezTo>
                  <a:cubicBezTo>
                    <a:pt x="20893" y="15548"/>
                    <a:pt x="21221" y="14983"/>
                    <a:pt x="21057" y="14842"/>
                  </a:cubicBezTo>
                  <a:cubicBezTo>
                    <a:pt x="20893" y="14701"/>
                    <a:pt x="20239" y="14983"/>
                    <a:pt x="19693" y="15618"/>
                  </a:cubicBezTo>
                  <a:cubicBezTo>
                    <a:pt x="19148" y="16253"/>
                    <a:pt x="18712" y="17242"/>
                    <a:pt x="18493" y="18301"/>
                  </a:cubicBezTo>
                  <a:cubicBezTo>
                    <a:pt x="18275" y="19359"/>
                    <a:pt x="18275" y="20489"/>
                    <a:pt x="18821" y="20983"/>
                  </a:cubicBezTo>
                  <a:cubicBezTo>
                    <a:pt x="19366" y="21477"/>
                    <a:pt x="20457" y="21336"/>
                    <a:pt x="21548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7653663" y="1156831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600"/>
                    <a:pt x="7200" y="9600"/>
                    <a:pt x="10800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8328351" y="1143315"/>
              <a:ext cx="220663" cy="32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3" fill="norm" stroke="1" extrusionOk="0">
                  <a:moveTo>
                    <a:pt x="16509" y="5070"/>
                  </a:moveTo>
                  <a:cubicBezTo>
                    <a:pt x="16509" y="4374"/>
                    <a:pt x="16509" y="3677"/>
                    <a:pt x="16509" y="2841"/>
                  </a:cubicBezTo>
                  <a:cubicBezTo>
                    <a:pt x="16509" y="2005"/>
                    <a:pt x="16509" y="1029"/>
                    <a:pt x="15995" y="472"/>
                  </a:cubicBezTo>
                  <a:cubicBezTo>
                    <a:pt x="15480" y="-86"/>
                    <a:pt x="14452" y="-225"/>
                    <a:pt x="12703" y="472"/>
                  </a:cubicBezTo>
                  <a:cubicBezTo>
                    <a:pt x="10955" y="1169"/>
                    <a:pt x="8486" y="2701"/>
                    <a:pt x="6223" y="5001"/>
                  </a:cubicBezTo>
                  <a:cubicBezTo>
                    <a:pt x="3960" y="7300"/>
                    <a:pt x="1903" y="10366"/>
                    <a:pt x="875" y="13083"/>
                  </a:cubicBezTo>
                  <a:cubicBezTo>
                    <a:pt x="-154" y="15801"/>
                    <a:pt x="-154" y="18170"/>
                    <a:pt x="257" y="19563"/>
                  </a:cubicBezTo>
                  <a:cubicBezTo>
                    <a:pt x="669" y="20957"/>
                    <a:pt x="1492" y="21375"/>
                    <a:pt x="3343" y="21305"/>
                  </a:cubicBezTo>
                  <a:cubicBezTo>
                    <a:pt x="5195" y="21236"/>
                    <a:pt x="8075" y="20678"/>
                    <a:pt x="10749" y="19215"/>
                  </a:cubicBezTo>
                  <a:cubicBezTo>
                    <a:pt x="13423" y="17752"/>
                    <a:pt x="15892" y="15383"/>
                    <a:pt x="17332" y="13014"/>
                  </a:cubicBezTo>
                  <a:cubicBezTo>
                    <a:pt x="18772" y="10645"/>
                    <a:pt x="19183" y="8276"/>
                    <a:pt x="18463" y="6673"/>
                  </a:cubicBezTo>
                  <a:cubicBezTo>
                    <a:pt x="17743" y="5070"/>
                    <a:pt x="15892" y="4234"/>
                    <a:pt x="14040" y="4025"/>
                  </a:cubicBezTo>
                  <a:cubicBezTo>
                    <a:pt x="12189" y="3816"/>
                    <a:pt x="10337" y="4234"/>
                    <a:pt x="9000" y="4722"/>
                  </a:cubicBezTo>
                  <a:cubicBezTo>
                    <a:pt x="7663" y="5210"/>
                    <a:pt x="6840" y="5767"/>
                    <a:pt x="6429" y="6464"/>
                  </a:cubicBezTo>
                  <a:cubicBezTo>
                    <a:pt x="6017" y="7161"/>
                    <a:pt x="6017" y="7997"/>
                    <a:pt x="6635" y="8485"/>
                  </a:cubicBezTo>
                  <a:cubicBezTo>
                    <a:pt x="7252" y="8972"/>
                    <a:pt x="8486" y="9112"/>
                    <a:pt x="11057" y="8624"/>
                  </a:cubicBezTo>
                  <a:cubicBezTo>
                    <a:pt x="13629" y="8136"/>
                    <a:pt x="17537" y="7021"/>
                    <a:pt x="21446" y="5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8479163" y="983335"/>
              <a:ext cx="95251" cy="9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6" fill="norm" stroke="1" extrusionOk="0">
                  <a:moveTo>
                    <a:pt x="4320" y="4394"/>
                  </a:moveTo>
                  <a:cubicBezTo>
                    <a:pt x="3840" y="6598"/>
                    <a:pt x="3360" y="8802"/>
                    <a:pt x="2400" y="11888"/>
                  </a:cubicBezTo>
                  <a:cubicBezTo>
                    <a:pt x="1440" y="14973"/>
                    <a:pt x="0" y="18941"/>
                    <a:pt x="0" y="19822"/>
                  </a:cubicBezTo>
                  <a:cubicBezTo>
                    <a:pt x="0" y="20704"/>
                    <a:pt x="1440" y="18500"/>
                    <a:pt x="3600" y="14973"/>
                  </a:cubicBezTo>
                  <a:cubicBezTo>
                    <a:pt x="5760" y="11447"/>
                    <a:pt x="8640" y="6598"/>
                    <a:pt x="11040" y="3512"/>
                  </a:cubicBezTo>
                  <a:cubicBezTo>
                    <a:pt x="13440" y="426"/>
                    <a:pt x="15360" y="-896"/>
                    <a:pt x="16560" y="647"/>
                  </a:cubicBezTo>
                  <a:cubicBezTo>
                    <a:pt x="17760" y="2190"/>
                    <a:pt x="18240" y="6598"/>
                    <a:pt x="18960" y="9904"/>
                  </a:cubicBezTo>
                  <a:cubicBezTo>
                    <a:pt x="19680" y="13210"/>
                    <a:pt x="20640" y="15414"/>
                    <a:pt x="21600" y="17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8967556" y="1056977"/>
              <a:ext cx="278117" cy="5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4" fill="norm" stroke="1" extrusionOk="0">
                  <a:moveTo>
                    <a:pt x="9787" y="11084"/>
                  </a:moveTo>
                  <a:cubicBezTo>
                    <a:pt x="9787" y="10697"/>
                    <a:pt x="9787" y="10310"/>
                    <a:pt x="9381" y="10001"/>
                  </a:cubicBezTo>
                  <a:cubicBezTo>
                    <a:pt x="8975" y="9691"/>
                    <a:pt x="8163" y="9459"/>
                    <a:pt x="6863" y="9536"/>
                  </a:cubicBezTo>
                  <a:cubicBezTo>
                    <a:pt x="5564" y="9613"/>
                    <a:pt x="3778" y="10001"/>
                    <a:pt x="2641" y="10349"/>
                  </a:cubicBezTo>
                  <a:cubicBezTo>
                    <a:pt x="1504" y="10697"/>
                    <a:pt x="1017" y="11007"/>
                    <a:pt x="611" y="11355"/>
                  </a:cubicBezTo>
                  <a:cubicBezTo>
                    <a:pt x="205" y="11704"/>
                    <a:pt x="-120" y="12091"/>
                    <a:pt x="42" y="12401"/>
                  </a:cubicBezTo>
                  <a:cubicBezTo>
                    <a:pt x="205" y="12710"/>
                    <a:pt x="854" y="12942"/>
                    <a:pt x="1910" y="12788"/>
                  </a:cubicBezTo>
                  <a:cubicBezTo>
                    <a:pt x="2966" y="12633"/>
                    <a:pt x="4427" y="12091"/>
                    <a:pt x="6133" y="10968"/>
                  </a:cubicBezTo>
                  <a:cubicBezTo>
                    <a:pt x="7838" y="9846"/>
                    <a:pt x="9787" y="8142"/>
                    <a:pt x="12060" y="6284"/>
                  </a:cubicBezTo>
                  <a:cubicBezTo>
                    <a:pt x="14334" y="4426"/>
                    <a:pt x="16933" y="2413"/>
                    <a:pt x="18557" y="1291"/>
                  </a:cubicBezTo>
                  <a:cubicBezTo>
                    <a:pt x="20181" y="168"/>
                    <a:pt x="20830" y="-64"/>
                    <a:pt x="21155" y="13"/>
                  </a:cubicBezTo>
                  <a:cubicBezTo>
                    <a:pt x="21480" y="91"/>
                    <a:pt x="21480" y="478"/>
                    <a:pt x="20262" y="1949"/>
                  </a:cubicBezTo>
                  <a:cubicBezTo>
                    <a:pt x="19044" y="3420"/>
                    <a:pt x="16608" y="5975"/>
                    <a:pt x="14334" y="8491"/>
                  </a:cubicBezTo>
                  <a:cubicBezTo>
                    <a:pt x="12060" y="11007"/>
                    <a:pt x="9949" y="13484"/>
                    <a:pt x="8488" y="15304"/>
                  </a:cubicBezTo>
                  <a:cubicBezTo>
                    <a:pt x="7026" y="17123"/>
                    <a:pt x="6214" y="18284"/>
                    <a:pt x="5808" y="19213"/>
                  </a:cubicBezTo>
                  <a:cubicBezTo>
                    <a:pt x="5402" y="20142"/>
                    <a:pt x="5402" y="20839"/>
                    <a:pt x="5889" y="21188"/>
                  </a:cubicBezTo>
                  <a:cubicBezTo>
                    <a:pt x="6376" y="21536"/>
                    <a:pt x="7351" y="21536"/>
                    <a:pt x="8406" y="21226"/>
                  </a:cubicBezTo>
                  <a:cubicBezTo>
                    <a:pt x="9462" y="20917"/>
                    <a:pt x="10599" y="20297"/>
                    <a:pt x="11330" y="19330"/>
                  </a:cubicBezTo>
                  <a:cubicBezTo>
                    <a:pt x="12060" y="18362"/>
                    <a:pt x="12385" y="17046"/>
                    <a:pt x="12304" y="16117"/>
                  </a:cubicBezTo>
                  <a:cubicBezTo>
                    <a:pt x="12223" y="15188"/>
                    <a:pt x="11736" y="14646"/>
                    <a:pt x="11898" y="14259"/>
                  </a:cubicBezTo>
                  <a:cubicBezTo>
                    <a:pt x="12060" y="13871"/>
                    <a:pt x="12872" y="13639"/>
                    <a:pt x="14497" y="13330"/>
                  </a:cubicBezTo>
                  <a:cubicBezTo>
                    <a:pt x="16121" y="13020"/>
                    <a:pt x="18557" y="12633"/>
                    <a:pt x="20993" y="12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9816083" y="1234768"/>
              <a:ext cx="91881" cy="21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226" fill="norm" stroke="1" extrusionOk="0">
                  <a:moveTo>
                    <a:pt x="18963" y="5438"/>
                  </a:moveTo>
                  <a:cubicBezTo>
                    <a:pt x="19902" y="3568"/>
                    <a:pt x="20841" y="1699"/>
                    <a:pt x="20137" y="765"/>
                  </a:cubicBezTo>
                  <a:cubicBezTo>
                    <a:pt x="19432" y="-170"/>
                    <a:pt x="17084" y="-170"/>
                    <a:pt x="13798" y="349"/>
                  </a:cubicBezTo>
                  <a:cubicBezTo>
                    <a:pt x="10511" y="868"/>
                    <a:pt x="6284" y="1907"/>
                    <a:pt x="3467" y="3361"/>
                  </a:cubicBezTo>
                  <a:cubicBezTo>
                    <a:pt x="650" y="4815"/>
                    <a:pt x="-759" y="6684"/>
                    <a:pt x="415" y="8449"/>
                  </a:cubicBezTo>
                  <a:cubicBezTo>
                    <a:pt x="1589" y="10215"/>
                    <a:pt x="5345" y="11876"/>
                    <a:pt x="8632" y="13330"/>
                  </a:cubicBezTo>
                  <a:cubicBezTo>
                    <a:pt x="11919" y="14784"/>
                    <a:pt x="14737" y="16030"/>
                    <a:pt x="15911" y="17276"/>
                  </a:cubicBezTo>
                  <a:cubicBezTo>
                    <a:pt x="17084" y="18522"/>
                    <a:pt x="16615" y="19768"/>
                    <a:pt x="14502" y="20495"/>
                  </a:cubicBezTo>
                  <a:cubicBezTo>
                    <a:pt x="12389" y="21222"/>
                    <a:pt x="8632" y="21430"/>
                    <a:pt x="6519" y="21015"/>
                  </a:cubicBezTo>
                  <a:cubicBezTo>
                    <a:pt x="4406" y="20599"/>
                    <a:pt x="3937" y="19561"/>
                    <a:pt x="4171" y="18418"/>
                  </a:cubicBezTo>
                  <a:cubicBezTo>
                    <a:pt x="4406" y="17276"/>
                    <a:pt x="5345" y="16030"/>
                    <a:pt x="6284" y="14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Shape"/>
            <p:cNvSpPr/>
            <p:nvPr/>
          </p:nvSpPr>
          <p:spPr>
            <a:xfrm>
              <a:off x="9940220" y="1309231"/>
              <a:ext cx="59858" cy="9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893" fill="norm" stroke="1" extrusionOk="0">
                  <a:moveTo>
                    <a:pt x="13211" y="0"/>
                  </a:moveTo>
                  <a:cubicBezTo>
                    <a:pt x="9487" y="1379"/>
                    <a:pt x="5763" y="2757"/>
                    <a:pt x="3528" y="4596"/>
                  </a:cubicBezTo>
                  <a:cubicBezTo>
                    <a:pt x="1294" y="6434"/>
                    <a:pt x="549" y="8732"/>
                    <a:pt x="176" y="11489"/>
                  </a:cubicBezTo>
                  <a:cubicBezTo>
                    <a:pt x="-196" y="14247"/>
                    <a:pt x="-196" y="17464"/>
                    <a:pt x="2411" y="19302"/>
                  </a:cubicBezTo>
                  <a:cubicBezTo>
                    <a:pt x="5018" y="21140"/>
                    <a:pt x="10232" y="21600"/>
                    <a:pt x="14328" y="19532"/>
                  </a:cubicBezTo>
                  <a:cubicBezTo>
                    <a:pt x="18425" y="17464"/>
                    <a:pt x="21404" y="12868"/>
                    <a:pt x="21032" y="9191"/>
                  </a:cubicBezTo>
                  <a:cubicBezTo>
                    <a:pt x="20659" y="5515"/>
                    <a:pt x="16935" y="2757"/>
                    <a:pt x="132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10060313" y="1249646"/>
              <a:ext cx="323851" cy="14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7873"/>
                  </a:moveTo>
                  <a:cubicBezTo>
                    <a:pt x="282" y="11004"/>
                    <a:pt x="565" y="14134"/>
                    <a:pt x="565" y="16638"/>
                  </a:cubicBezTo>
                  <a:cubicBezTo>
                    <a:pt x="565" y="19143"/>
                    <a:pt x="282" y="21021"/>
                    <a:pt x="212" y="21177"/>
                  </a:cubicBezTo>
                  <a:cubicBezTo>
                    <a:pt x="141" y="21334"/>
                    <a:pt x="282" y="19769"/>
                    <a:pt x="776" y="17421"/>
                  </a:cubicBezTo>
                  <a:cubicBezTo>
                    <a:pt x="1271" y="15073"/>
                    <a:pt x="2118" y="11943"/>
                    <a:pt x="2824" y="9908"/>
                  </a:cubicBezTo>
                  <a:cubicBezTo>
                    <a:pt x="3529" y="7873"/>
                    <a:pt x="4094" y="6934"/>
                    <a:pt x="4518" y="7247"/>
                  </a:cubicBezTo>
                  <a:cubicBezTo>
                    <a:pt x="4941" y="7560"/>
                    <a:pt x="5224" y="9125"/>
                    <a:pt x="5365" y="10691"/>
                  </a:cubicBezTo>
                  <a:cubicBezTo>
                    <a:pt x="5506" y="12256"/>
                    <a:pt x="5506" y="13821"/>
                    <a:pt x="5365" y="15699"/>
                  </a:cubicBezTo>
                  <a:cubicBezTo>
                    <a:pt x="5224" y="17577"/>
                    <a:pt x="4941" y="19769"/>
                    <a:pt x="4800" y="20082"/>
                  </a:cubicBezTo>
                  <a:cubicBezTo>
                    <a:pt x="4659" y="20395"/>
                    <a:pt x="4659" y="18830"/>
                    <a:pt x="5153" y="16638"/>
                  </a:cubicBezTo>
                  <a:cubicBezTo>
                    <a:pt x="5647" y="14447"/>
                    <a:pt x="6635" y="11630"/>
                    <a:pt x="7412" y="9751"/>
                  </a:cubicBezTo>
                  <a:cubicBezTo>
                    <a:pt x="8188" y="7873"/>
                    <a:pt x="8753" y="6934"/>
                    <a:pt x="9388" y="6308"/>
                  </a:cubicBezTo>
                  <a:cubicBezTo>
                    <a:pt x="10024" y="5682"/>
                    <a:pt x="10729" y="5369"/>
                    <a:pt x="11082" y="5995"/>
                  </a:cubicBezTo>
                  <a:cubicBezTo>
                    <a:pt x="11435" y="6621"/>
                    <a:pt x="11435" y="8186"/>
                    <a:pt x="11294" y="9751"/>
                  </a:cubicBezTo>
                  <a:cubicBezTo>
                    <a:pt x="11153" y="11317"/>
                    <a:pt x="10871" y="12882"/>
                    <a:pt x="11082" y="13664"/>
                  </a:cubicBezTo>
                  <a:cubicBezTo>
                    <a:pt x="11294" y="14447"/>
                    <a:pt x="12000" y="14447"/>
                    <a:pt x="12635" y="13821"/>
                  </a:cubicBezTo>
                  <a:cubicBezTo>
                    <a:pt x="13271" y="13195"/>
                    <a:pt x="13835" y="11943"/>
                    <a:pt x="14400" y="11786"/>
                  </a:cubicBezTo>
                  <a:cubicBezTo>
                    <a:pt x="14965" y="11630"/>
                    <a:pt x="15529" y="12569"/>
                    <a:pt x="16165" y="12882"/>
                  </a:cubicBezTo>
                  <a:cubicBezTo>
                    <a:pt x="16800" y="13195"/>
                    <a:pt x="17506" y="12882"/>
                    <a:pt x="18071" y="11943"/>
                  </a:cubicBezTo>
                  <a:cubicBezTo>
                    <a:pt x="18635" y="11004"/>
                    <a:pt x="19059" y="9438"/>
                    <a:pt x="19341" y="7404"/>
                  </a:cubicBezTo>
                  <a:cubicBezTo>
                    <a:pt x="19624" y="5369"/>
                    <a:pt x="19765" y="2864"/>
                    <a:pt x="19482" y="1456"/>
                  </a:cubicBezTo>
                  <a:cubicBezTo>
                    <a:pt x="19200" y="47"/>
                    <a:pt x="18494" y="-266"/>
                    <a:pt x="17788" y="204"/>
                  </a:cubicBezTo>
                  <a:cubicBezTo>
                    <a:pt x="17082" y="673"/>
                    <a:pt x="16376" y="1925"/>
                    <a:pt x="15741" y="4117"/>
                  </a:cubicBezTo>
                  <a:cubicBezTo>
                    <a:pt x="15106" y="6308"/>
                    <a:pt x="14541" y="9438"/>
                    <a:pt x="14259" y="12099"/>
                  </a:cubicBezTo>
                  <a:cubicBezTo>
                    <a:pt x="13976" y="14760"/>
                    <a:pt x="13976" y="16951"/>
                    <a:pt x="15247" y="18360"/>
                  </a:cubicBezTo>
                  <a:cubicBezTo>
                    <a:pt x="16518" y="19769"/>
                    <a:pt x="19059" y="20395"/>
                    <a:pt x="21600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10750382" y="1125081"/>
              <a:ext cx="97895" cy="30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31" fill="norm" stroke="1" extrusionOk="0">
                  <a:moveTo>
                    <a:pt x="17992" y="0"/>
                  </a:moveTo>
                  <a:cubicBezTo>
                    <a:pt x="13492" y="4200"/>
                    <a:pt x="8992" y="8400"/>
                    <a:pt x="6067" y="11325"/>
                  </a:cubicBezTo>
                  <a:cubicBezTo>
                    <a:pt x="3142" y="14250"/>
                    <a:pt x="1792" y="15900"/>
                    <a:pt x="892" y="17400"/>
                  </a:cubicBezTo>
                  <a:cubicBezTo>
                    <a:pt x="-8" y="18900"/>
                    <a:pt x="-458" y="20250"/>
                    <a:pt x="667" y="20925"/>
                  </a:cubicBezTo>
                  <a:cubicBezTo>
                    <a:pt x="1792" y="21600"/>
                    <a:pt x="4492" y="21600"/>
                    <a:pt x="7417" y="21450"/>
                  </a:cubicBezTo>
                  <a:cubicBezTo>
                    <a:pt x="10342" y="21300"/>
                    <a:pt x="13492" y="21000"/>
                    <a:pt x="15967" y="20625"/>
                  </a:cubicBezTo>
                  <a:cubicBezTo>
                    <a:pt x="18442" y="20250"/>
                    <a:pt x="20242" y="19800"/>
                    <a:pt x="20692" y="19125"/>
                  </a:cubicBezTo>
                  <a:cubicBezTo>
                    <a:pt x="21142" y="18450"/>
                    <a:pt x="20242" y="17550"/>
                    <a:pt x="19342" y="16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10705896" y="1283831"/>
              <a:ext cx="1354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21600"/>
                  </a:moveTo>
                  <a:cubicBezTo>
                    <a:pt x="1687" y="17280"/>
                    <a:pt x="0" y="12960"/>
                    <a:pt x="0" y="9360"/>
                  </a:cubicBezTo>
                  <a:cubicBezTo>
                    <a:pt x="0" y="5760"/>
                    <a:pt x="1687" y="2880"/>
                    <a:pt x="5569" y="1440"/>
                  </a:cubicBezTo>
                  <a:cubicBezTo>
                    <a:pt x="9450" y="0"/>
                    <a:pt x="155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10881113" y="1240704"/>
              <a:ext cx="436501" cy="15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81" fill="norm" stroke="1" extrusionOk="0">
                  <a:moveTo>
                    <a:pt x="858" y="5072"/>
                  </a:moveTo>
                  <a:cubicBezTo>
                    <a:pt x="1276" y="5948"/>
                    <a:pt x="1693" y="6823"/>
                    <a:pt x="1954" y="9013"/>
                  </a:cubicBezTo>
                  <a:cubicBezTo>
                    <a:pt x="2215" y="11202"/>
                    <a:pt x="2319" y="14704"/>
                    <a:pt x="2215" y="17040"/>
                  </a:cubicBezTo>
                  <a:cubicBezTo>
                    <a:pt x="2110" y="19375"/>
                    <a:pt x="1797" y="20542"/>
                    <a:pt x="1380" y="20980"/>
                  </a:cubicBezTo>
                  <a:cubicBezTo>
                    <a:pt x="962" y="21418"/>
                    <a:pt x="441" y="21126"/>
                    <a:pt x="180" y="20250"/>
                  </a:cubicBezTo>
                  <a:cubicBezTo>
                    <a:pt x="-81" y="19375"/>
                    <a:pt x="-81" y="17915"/>
                    <a:pt x="336" y="15142"/>
                  </a:cubicBezTo>
                  <a:cubicBezTo>
                    <a:pt x="754" y="12369"/>
                    <a:pt x="1589" y="8283"/>
                    <a:pt x="2371" y="5510"/>
                  </a:cubicBezTo>
                  <a:cubicBezTo>
                    <a:pt x="3154" y="2737"/>
                    <a:pt x="3884" y="1277"/>
                    <a:pt x="4562" y="548"/>
                  </a:cubicBezTo>
                  <a:cubicBezTo>
                    <a:pt x="5241" y="-182"/>
                    <a:pt x="5867" y="-182"/>
                    <a:pt x="6180" y="548"/>
                  </a:cubicBezTo>
                  <a:cubicBezTo>
                    <a:pt x="6493" y="1277"/>
                    <a:pt x="6493" y="2737"/>
                    <a:pt x="6389" y="4342"/>
                  </a:cubicBezTo>
                  <a:cubicBezTo>
                    <a:pt x="6284" y="5948"/>
                    <a:pt x="6076" y="7699"/>
                    <a:pt x="5919" y="9304"/>
                  </a:cubicBezTo>
                  <a:cubicBezTo>
                    <a:pt x="5762" y="10910"/>
                    <a:pt x="5658" y="12369"/>
                    <a:pt x="5762" y="13683"/>
                  </a:cubicBezTo>
                  <a:cubicBezTo>
                    <a:pt x="5867" y="14996"/>
                    <a:pt x="6180" y="16164"/>
                    <a:pt x="6545" y="16310"/>
                  </a:cubicBezTo>
                  <a:cubicBezTo>
                    <a:pt x="6910" y="16456"/>
                    <a:pt x="7328" y="15580"/>
                    <a:pt x="7693" y="14559"/>
                  </a:cubicBezTo>
                  <a:cubicBezTo>
                    <a:pt x="8058" y="13537"/>
                    <a:pt x="8371" y="12369"/>
                    <a:pt x="8684" y="11056"/>
                  </a:cubicBezTo>
                  <a:cubicBezTo>
                    <a:pt x="8997" y="9742"/>
                    <a:pt x="9310" y="8283"/>
                    <a:pt x="9362" y="8283"/>
                  </a:cubicBezTo>
                  <a:cubicBezTo>
                    <a:pt x="9415" y="8283"/>
                    <a:pt x="9206" y="9742"/>
                    <a:pt x="9102" y="11202"/>
                  </a:cubicBezTo>
                  <a:cubicBezTo>
                    <a:pt x="8997" y="12661"/>
                    <a:pt x="8997" y="14121"/>
                    <a:pt x="9206" y="15288"/>
                  </a:cubicBezTo>
                  <a:cubicBezTo>
                    <a:pt x="9415" y="16456"/>
                    <a:pt x="9832" y="17332"/>
                    <a:pt x="10562" y="17186"/>
                  </a:cubicBezTo>
                  <a:cubicBezTo>
                    <a:pt x="11293" y="17040"/>
                    <a:pt x="12336" y="15872"/>
                    <a:pt x="13223" y="13975"/>
                  </a:cubicBezTo>
                  <a:cubicBezTo>
                    <a:pt x="14110" y="12077"/>
                    <a:pt x="14841" y="9450"/>
                    <a:pt x="15258" y="7261"/>
                  </a:cubicBezTo>
                  <a:cubicBezTo>
                    <a:pt x="15676" y="5072"/>
                    <a:pt x="15780" y="3321"/>
                    <a:pt x="15571" y="2445"/>
                  </a:cubicBezTo>
                  <a:cubicBezTo>
                    <a:pt x="15362" y="1569"/>
                    <a:pt x="14841" y="1569"/>
                    <a:pt x="14215" y="2445"/>
                  </a:cubicBezTo>
                  <a:cubicBezTo>
                    <a:pt x="13589" y="3321"/>
                    <a:pt x="12858" y="5072"/>
                    <a:pt x="12336" y="6677"/>
                  </a:cubicBezTo>
                  <a:cubicBezTo>
                    <a:pt x="11815" y="8283"/>
                    <a:pt x="11502" y="9742"/>
                    <a:pt x="11397" y="11202"/>
                  </a:cubicBezTo>
                  <a:cubicBezTo>
                    <a:pt x="11293" y="12661"/>
                    <a:pt x="11397" y="14121"/>
                    <a:pt x="12545" y="15434"/>
                  </a:cubicBezTo>
                  <a:cubicBezTo>
                    <a:pt x="13693" y="16748"/>
                    <a:pt x="15884" y="17915"/>
                    <a:pt x="17554" y="18353"/>
                  </a:cubicBezTo>
                  <a:cubicBezTo>
                    <a:pt x="19223" y="18791"/>
                    <a:pt x="20371" y="18499"/>
                    <a:pt x="21519" y="1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497213" y="2109331"/>
              <a:ext cx="159469" cy="34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38" fill="norm" stroke="1" extrusionOk="0">
                  <a:moveTo>
                    <a:pt x="0" y="0"/>
                  </a:moveTo>
                  <a:cubicBezTo>
                    <a:pt x="0" y="3578"/>
                    <a:pt x="0" y="7156"/>
                    <a:pt x="281" y="10469"/>
                  </a:cubicBezTo>
                  <a:cubicBezTo>
                    <a:pt x="561" y="13782"/>
                    <a:pt x="1122" y="16829"/>
                    <a:pt x="1543" y="18751"/>
                  </a:cubicBezTo>
                  <a:cubicBezTo>
                    <a:pt x="1964" y="20672"/>
                    <a:pt x="2244" y="21467"/>
                    <a:pt x="2384" y="21534"/>
                  </a:cubicBezTo>
                  <a:cubicBezTo>
                    <a:pt x="2525" y="21600"/>
                    <a:pt x="2525" y="20937"/>
                    <a:pt x="2805" y="19745"/>
                  </a:cubicBezTo>
                  <a:cubicBezTo>
                    <a:pt x="3086" y="18552"/>
                    <a:pt x="3647" y="16829"/>
                    <a:pt x="4208" y="15637"/>
                  </a:cubicBezTo>
                  <a:cubicBezTo>
                    <a:pt x="4769" y="14444"/>
                    <a:pt x="5330" y="13782"/>
                    <a:pt x="6312" y="13318"/>
                  </a:cubicBezTo>
                  <a:cubicBezTo>
                    <a:pt x="7294" y="12854"/>
                    <a:pt x="8696" y="12589"/>
                    <a:pt x="10099" y="12589"/>
                  </a:cubicBezTo>
                  <a:cubicBezTo>
                    <a:pt x="11501" y="12589"/>
                    <a:pt x="12904" y="12854"/>
                    <a:pt x="14868" y="13649"/>
                  </a:cubicBezTo>
                  <a:cubicBezTo>
                    <a:pt x="16831" y="14444"/>
                    <a:pt x="19356" y="15769"/>
                    <a:pt x="20478" y="16829"/>
                  </a:cubicBezTo>
                  <a:cubicBezTo>
                    <a:pt x="21600" y="17890"/>
                    <a:pt x="21319" y="18685"/>
                    <a:pt x="19356" y="19347"/>
                  </a:cubicBezTo>
                  <a:cubicBezTo>
                    <a:pt x="17392" y="20010"/>
                    <a:pt x="13745" y="20540"/>
                    <a:pt x="10940" y="20672"/>
                  </a:cubicBezTo>
                  <a:cubicBezTo>
                    <a:pt x="8135" y="20805"/>
                    <a:pt x="6171" y="20540"/>
                    <a:pt x="4629" y="20076"/>
                  </a:cubicBezTo>
                  <a:cubicBezTo>
                    <a:pt x="3086" y="19612"/>
                    <a:pt x="1964" y="18950"/>
                    <a:pt x="3086" y="18287"/>
                  </a:cubicBezTo>
                  <a:cubicBezTo>
                    <a:pt x="4208" y="17625"/>
                    <a:pt x="7574" y="16962"/>
                    <a:pt x="10940" y="16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681363" y="2109072"/>
              <a:ext cx="266701" cy="31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4179"/>
                  </a:moveTo>
                  <a:cubicBezTo>
                    <a:pt x="686" y="13749"/>
                    <a:pt x="1371" y="13320"/>
                    <a:pt x="1800" y="13535"/>
                  </a:cubicBezTo>
                  <a:cubicBezTo>
                    <a:pt x="2229" y="13749"/>
                    <a:pt x="2400" y="14608"/>
                    <a:pt x="2486" y="15538"/>
                  </a:cubicBezTo>
                  <a:cubicBezTo>
                    <a:pt x="2571" y="16467"/>
                    <a:pt x="2571" y="17469"/>
                    <a:pt x="2743" y="18327"/>
                  </a:cubicBezTo>
                  <a:cubicBezTo>
                    <a:pt x="2914" y="19185"/>
                    <a:pt x="3257" y="19900"/>
                    <a:pt x="3686" y="19972"/>
                  </a:cubicBezTo>
                  <a:cubicBezTo>
                    <a:pt x="4114" y="20044"/>
                    <a:pt x="4629" y="19471"/>
                    <a:pt x="4971" y="18756"/>
                  </a:cubicBezTo>
                  <a:cubicBezTo>
                    <a:pt x="5314" y="18041"/>
                    <a:pt x="5486" y="17183"/>
                    <a:pt x="5829" y="17040"/>
                  </a:cubicBezTo>
                  <a:cubicBezTo>
                    <a:pt x="6171" y="16897"/>
                    <a:pt x="6686" y="17469"/>
                    <a:pt x="7029" y="18112"/>
                  </a:cubicBezTo>
                  <a:cubicBezTo>
                    <a:pt x="7371" y="18756"/>
                    <a:pt x="7543" y="19471"/>
                    <a:pt x="7886" y="20115"/>
                  </a:cubicBezTo>
                  <a:cubicBezTo>
                    <a:pt x="8229" y="20759"/>
                    <a:pt x="8743" y="21331"/>
                    <a:pt x="9429" y="21402"/>
                  </a:cubicBezTo>
                  <a:cubicBezTo>
                    <a:pt x="10114" y="21474"/>
                    <a:pt x="10971" y="21045"/>
                    <a:pt x="11914" y="19686"/>
                  </a:cubicBezTo>
                  <a:cubicBezTo>
                    <a:pt x="12857" y="18327"/>
                    <a:pt x="13886" y="16038"/>
                    <a:pt x="14657" y="12963"/>
                  </a:cubicBezTo>
                  <a:cubicBezTo>
                    <a:pt x="15429" y="9887"/>
                    <a:pt x="15943" y="6025"/>
                    <a:pt x="16200" y="3593"/>
                  </a:cubicBezTo>
                  <a:cubicBezTo>
                    <a:pt x="16457" y="1161"/>
                    <a:pt x="16457" y="160"/>
                    <a:pt x="16457" y="17"/>
                  </a:cubicBezTo>
                  <a:cubicBezTo>
                    <a:pt x="16457" y="-126"/>
                    <a:pt x="16457" y="589"/>
                    <a:pt x="16114" y="2878"/>
                  </a:cubicBezTo>
                  <a:cubicBezTo>
                    <a:pt x="15771" y="5167"/>
                    <a:pt x="15086" y="9029"/>
                    <a:pt x="15171" y="12248"/>
                  </a:cubicBezTo>
                  <a:cubicBezTo>
                    <a:pt x="15257" y="15466"/>
                    <a:pt x="16114" y="18041"/>
                    <a:pt x="16971" y="19328"/>
                  </a:cubicBezTo>
                  <a:cubicBezTo>
                    <a:pt x="17829" y="20616"/>
                    <a:pt x="18686" y="20616"/>
                    <a:pt x="19457" y="20258"/>
                  </a:cubicBezTo>
                  <a:cubicBezTo>
                    <a:pt x="20229" y="19900"/>
                    <a:pt x="20914" y="19185"/>
                    <a:pt x="21600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846463" y="228078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1297313" y="2293481"/>
              <a:ext cx="190501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880" y="0"/>
                  </a:moveTo>
                  <a:cubicBezTo>
                    <a:pt x="1920" y="1329"/>
                    <a:pt x="960" y="2658"/>
                    <a:pt x="480" y="5317"/>
                  </a:cubicBezTo>
                  <a:cubicBezTo>
                    <a:pt x="0" y="7975"/>
                    <a:pt x="0" y="11963"/>
                    <a:pt x="0" y="14788"/>
                  </a:cubicBezTo>
                  <a:cubicBezTo>
                    <a:pt x="0" y="17612"/>
                    <a:pt x="0" y="19274"/>
                    <a:pt x="600" y="20271"/>
                  </a:cubicBezTo>
                  <a:cubicBezTo>
                    <a:pt x="1200" y="21268"/>
                    <a:pt x="2400" y="21600"/>
                    <a:pt x="3360" y="21102"/>
                  </a:cubicBezTo>
                  <a:cubicBezTo>
                    <a:pt x="4320" y="20603"/>
                    <a:pt x="5040" y="19274"/>
                    <a:pt x="5640" y="17778"/>
                  </a:cubicBezTo>
                  <a:cubicBezTo>
                    <a:pt x="6240" y="16283"/>
                    <a:pt x="6720" y="14622"/>
                    <a:pt x="7200" y="12794"/>
                  </a:cubicBezTo>
                  <a:cubicBezTo>
                    <a:pt x="7680" y="10966"/>
                    <a:pt x="8160" y="8972"/>
                    <a:pt x="8160" y="8806"/>
                  </a:cubicBezTo>
                  <a:cubicBezTo>
                    <a:pt x="8160" y="8640"/>
                    <a:pt x="7680" y="10302"/>
                    <a:pt x="8040" y="10800"/>
                  </a:cubicBezTo>
                  <a:cubicBezTo>
                    <a:pt x="8400" y="11298"/>
                    <a:pt x="9600" y="10634"/>
                    <a:pt x="11040" y="9138"/>
                  </a:cubicBezTo>
                  <a:cubicBezTo>
                    <a:pt x="12480" y="7643"/>
                    <a:pt x="14160" y="5317"/>
                    <a:pt x="15000" y="4985"/>
                  </a:cubicBezTo>
                  <a:cubicBezTo>
                    <a:pt x="15840" y="4652"/>
                    <a:pt x="15840" y="6314"/>
                    <a:pt x="15840" y="7975"/>
                  </a:cubicBezTo>
                  <a:cubicBezTo>
                    <a:pt x="15840" y="9637"/>
                    <a:pt x="15840" y="11298"/>
                    <a:pt x="15840" y="12960"/>
                  </a:cubicBezTo>
                  <a:cubicBezTo>
                    <a:pt x="15840" y="14622"/>
                    <a:pt x="15840" y="16283"/>
                    <a:pt x="15720" y="16117"/>
                  </a:cubicBezTo>
                  <a:cubicBezTo>
                    <a:pt x="15600" y="15951"/>
                    <a:pt x="15360" y="13957"/>
                    <a:pt x="15480" y="11298"/>
                  </a:cubicBezTo>
                  <a:cubicBezTo>
                    <a:pt x="15600" y="8640"/>
                    <a:pt x="16080" y="5317"/>
                    <a:pt x="16920" y="3323"/>
                  </a:cubicBezTo>
                  <a:cubicBezTo>
                    <a:pt x="17760" y="1329"/>
                    <a:pt x="18960" y="665"/>
                    <a:pt x="19680" y="1329"/>
                  </a:cubicBezTo>
                  <a:cubicBezTo>
                    <a:pt x="20400" y="1994"/>
                    <a:pt x="20640" y="3988"/>
                    <a:pt x="20880" y="6812"/>
                  </a:cubicBezTo>
                  <a:cubicBezTo>
                    <a:pt x="21120" y="9637"/>
                    <a:pt x="21360" y="13292"/>
                    <a:pt x="21600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1544963" y="2128381"/>
              <a:ext cx="952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320" y="0"/>
                  </a:moveTo>
                  <a:cubicBezTo>
                    <a:pt x="4320" y="6218"/>
                    <a:pt x="4320" y="12436"/>
                    <a:pt x="4080" y="15955"/>
                  </a:cubicBezTo>
                  <a:cubicBezTo>
                    <a:pt x="3840" y="19473"/>
                    <a:pt x="3360" y="20291"/>
                    <a:pt x="2400" y="20373"/>
                  </a:cubicBezTo>
                  <a:cubicBezTo>
                    <a:pt x="1440" y="20455"/>
                    <a:pt x="0" y="19800"/>
                    <a:pt x="0" y="18491"/>
                  </a:cubicBezTo>
                  <a:cubicBezTo>
                    <a:pt x="0" y="17182"/>
                    <a:pt x="1440" y="15218"/>
                    <a:pt x="2640" y="13827"/>
                  </a:cubicBezTo>
                  <a:cubicBezTo>
                    <a:pt x="3840" y="12436"/>
                    <a:pt x="4800" y="11618"/>
                    <a:pt x="6480" y="10964"/>
                  </a:cubicBezTo>
                  <a:cubicBezTo>
                    <a:pt x="8160" y="10309"/>
                    <a:pt x="10560" y="9818"/>
                    <a:pt x="11520" y="9982"/>
                  </a:cubicBezTo>
                  <a:cubicBezTo>
                    <a:pt x="12480" y="10145"/>
                    <a:pt x="12000" y="10964"/>
                    <a:pt x="11040" y="12191"/>
                  </a:cubicBezTo>
                  <a:cubicBezTo>
                    <a:pt x="10080" y="13418"/>
                    <a:pt x="8640" y="15055"/>
                    <a:pt x="8400" y="16282"/>
                  </a:cubicBezTo>
                  <a:cubicBezTo>
                    <a:pt x="8160" y="17509"/>
                    <a:pt x="9120" y="18327"/>
                    <a:pt x="11520" y="19145"/>
                  </a:cubicBezTo>
                  <a:cubicBezTo>
                    <a:pt x="13920" y="19964"/>
                    <a:pt x="17760" y="207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1672227" y="2268081"/>
              <a:ext cx="101337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294" y="0"/>
                  </a:moveTo>
                  <a:cubicBezTo>
                    <a:pt x="844" y="6075"/>
                    <a:pt x="394" y="12150"/>
                    <a:pt x="169" y="16031"/>
                  </a:cubicBezTo>
                  <a:cubicBezTo>
                    <a:pt x="-56" y="19912"/>
                    <a:pt x="-56" y="21600"/>
                    <a:pt x="169" y="21600"/>
                  </a:cubicBezTo>
                  <a:cubicBezTo>
                    <a:pt x="394" y="21600"/>
                    <a:pt x="844" y="19912"/>
                    <a:pt x="1519" y="17381"/>
                  </a:cubicBezTo>
                  <a:cubicBezTo>
                    <a:pt x="2194" y="14850"/>
                    <a:pt x="3094" y="11475"/>
                    <a:pt x="4219" y="8944"/>
                  </a:cubicBezTo>
                  <a:cubicBezTo>
                    <a:pt x="5344" y="6412"/>
                    <a:pt x="6694" y="4725"/>
                    <a:pt x="8269" y="4387"/>
                  </a:cubicBezTo>
                  <a:cubicBezTo>
                    <a:pt x="9844" y="4050"/>
                    <a:pt x="11644" y="5062"/>
                    <a:pt x="12994" y="7087"/>
                  </a:cubicBezTo>
                  <a:cubicBezTo>
                    <a:pt x="14344" y="9112"/>
                    <a:pt x="15244" y="12150"/>
                    <a:pt x="15694" y="14512"/>
                  </a:cubicBezTo>
                  <a:cubicBezTo>
                    <a:pt x="16144" y="16875"/>
                    <a:pt x="16144" y="18563"/>
                    <a:pt x="17044" y="18900"/>
                  </a:cubicBezTo>
                  <a:cubicBezTo>
                    <a:pt x="17944" y="19237"/>
                    <a:pt x="19744" y="18225"/>
                    <a:pt x="21544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1780418" y="2287131"/>
              <a:ext cx="62632" cy="11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028" fill="norm" stroke="1" extrusionOk="0">
                  <a:moveTo>
                    <a:pt x="6105" y="8938"/>
                  </a:moveTo>
                  <a:cubicBezTo>
                    <a:pt x="6802" y="7076"/>
                    <a:pt x="7499" y="5214"/>
                    <a:pt x="6802" y="5028"/>
                  </a:cubicBezTo>
                  <a:cubicBezTo>
                    <a:pt x="6105" y="4841"/>
                    <a:pt x="4015" y="6331"/>
                    <a:pt x="2621" y="8193"/>
                  </a:cubicBezTo>
                  <a:cubicBezTo>
                    <a:pt x="1228" y="10055"/>
                    <a:pt x="531" y="12290"/>
                    <a:pt x="182" y="14338"/>
                  </a:cubicBezTo>
                  <a:cubicBezTo>
                    <a:pt x="-166" y="16386"/>
                    <a:pt x="-166" y="18248"/>
                    <a:pt x="1576" y="19552"/>
                  </a:cubicBezTo>
                  <a:cubicBezTo>
                    <a:pt x="3318" y="20855"/>
                    <a:pt x="6802" y="21600"/>
                    <a:pt x="10634" y="20483"/>
                  </a:cubicBezTo>
                  <a:cubicBezTo>
                    <a:pt x="14466" y="19366"/>
                    <a:pt x="18647" y="16386"/>
                    <a:pt x="20040" y="12662"/>
                  </a:cubicBezTo>
                  <a:cubicBezTo>
                    <a:pt x="21434" y="8938"/>
                    <a:pt x="20040" y="4469"/>
                    <a:pt x="186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1868813" y="2280781"/>
              <a:ext cx="138758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14" fill="norm" stroke="1" extrusionOk="0">
                  <a:moveTo>
                    <a:pt x="0" y="0"/>
                  </a:moveTo>
                  <a:cubicBezTo>
                    <a:pt x="327" y="4243"/>
                    <a:pt x="655" y="8486"/>
                    <a:pt x="982" y="11571"/>
                  </a:cubicBezTo>
                  <a:cubicBezTo>
                    <a:pt x="1309" y="14657"/>
                    <a:pt x="1636" y="16586"/>
                    <a:pt x="2618" y="17743"/>
                  </a:cubicBezTo>
                  <a:cubicBezTo>
                    <a:pt x="3600" y="18900"/>
                    <a:pt x="5236" y="19286"/>
                    <a:pt x="6709" y="17936"/>
                  </a:cubicBezTo>
                  <a:cubicBezTo>
                    <a:pt x="8182" y="16586"/>
                    <a:pt x="9491" y="13500"/>
                    <a:pt x="10309" y="12921"/>
                  </a:cubicBezTo>
                  <a:cubicBezTo>
                    <a:pt x="11127" y="12343"/>
                    <a:pt x="11455" y="14271"/>
                    <a:pt x="12109" y="16200"/>
                  </a:cubicBezTo>
                  <a:cubicBezTo>
                    <a:pt x="12764" y="18129"/>
                    <a:pt x="13745" y="20057"/>
                    <a:pt x="15055" y="20829"/>
                  </a:cubicBezTo>
                  <a:cubicBezTo>
                    <a:pt x="16364" y="21600"/>
                    <a:pt x="18000" y="21214"/>
                    <a:pt x="19309" y="19671"/>
                  </a:cubicBezTo>
                  <a:cubicBezTo>
                    <a:pt x="20618" y="18129"/>
                    <a:pt x="21600" y="15429"/>
                    <a:pt x="21436" y="12343"/>
                  </a:cubicBezTo>
                  <a:cubicBezTo>
                    <a:pt x="21273" y="9257"/>
                    <a:pt x="19964" y="5786"/>
                    <a:pt x="18655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2033913" y="2267891"/>
              <a:ext cx="114301" cy="10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0" y="6149"/>
                  </a:moveTo>
                  <a:cubicBezTo>
                    <a:pt x="1200" y="9817"/>
                    <a:pt x="2400" y="13485"/>
                    <a:pt x="3800" y="12466"/>
                  </a:cubicBezTo>
                  <a:cubicBezTo>
                    <a:pt x="5200" y="11447"/>
                    <a:pt x="6800" y="5742"/>
                    <a:pt x="8800" y="2685"/>
                  </a:cubicBezTo>
                  <a:cubicBezTo>
                    <a:pt x="10800" y="-371"/>
                    <a:pt x="13200" y="-779"/>
                    <a:pt x="15400" y="1259"/>
                  </a:cubicBezTo>
                  <a:cubicBezTo>
                    <a:pt x="17600" y="3296"/>
                    <a:pt x="19600" y="7779"/>
                    <a:pt x="20600" y="11447"/>
                  </a:cubicBezTo>
                  <a:cubicBezTo>
                    <a:pt x="21600" y="15115"/>
                    <a:pt x="21600" y="17968"/>
                    <a:pt x="21600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2605413" y="2255381"/>
              <a:ext cx="120651" cy="1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0"/>
                  </a:moveTo>
                  <a:cubicBezTo>
                    <a:pt x="3411" y="6353"/>
                    <a:pt x="6821" y="12706"/>
                    <a:pt x="9284" y="16518"/>
                  </a:cubicBezTo>
                  <a:cubicBezTo>
                    <a:pt x="11747" y="20329"/>
                    <a:pt x="13263" y="21600"/>
                    <a:pt x="14211" y="21282"/>
                  </a:cubicBezTo>
                  <a:cubicBezTo>
                    <a:pt x="15158" y="20965"/>
                    <a:pt x="15537" y="19059"/>
                    <a:pt x="15916" y="16041"/>
                  </a:cubicBezTo>
                  <a:cubicBezTo>
                    <a:pt x="16295" y="13024"/>
                    <a:pt x="16674" y="8894"/>
                    <a:pt x="16863" y="6035"/>
                  </a:cubicBezTo>
                  <a:cubicBezTo>
                    <a:pt x="17053" y="3176"/>
                    <a:pt x="17053" y="1588"/>
                    <a:pt x="17811" y="1429"/>
                  </a:cubicBezTo>
                  <a:cubicBezTo>
                    <a:pt x="18568" y="1271"/>
                    <a:pt x="20084" y="2541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2777368" y="2243492"/>
              <a:ext cx="126496" cy="12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742" fill="norm" stroke="1" extrusionOk="0">
                  <a:moveTo>
                    <a:pt x="16114" y="6342"/>
                  </a:moveTo>
                  <a:cubicBezTo>
                    <a:pt x="16474" y="4542"/>
                    <a:pt x="16834" y="2742"/>
                    <a:pt x="15754" y="1482"/>
                  </a:cubicBezTo>
                  <a:cubicBezTo>
                    <a:pt x="14674" y="222"/>
                    <a:pt x="12154" y="-498"/>
                    <a:pt x="9454" y="402"/>
                  </a:cubicBezTo>
                  <a:cubicBezTo>
                    <a:pt x="6754" y="1302"/>
                    <a:pt x="3874" y="3822"/>
                    <a:pt x="2254" y="5982"/>
                  </a:cubicBezTo>
                  <a:cubicBezTo>
                    <a:pt x="634" y="8142"/>
                    <a:pt x="274" y="9942"/>
                    <a:pt x="94" y="11742"/>
                  </a:cubicBezTo>
                  <a:cubicBezTo>
                    <a:pt x="-86" y="13542"/>
                    <a:pt x="-86" y="15342"/>
                    <a:pt x="814" y="15882"/>
                  </a:cubicBezTo>
                  <a:cubicBezTo>
                    <a:pt x="1714" y="16422"/>
                    <a:pt x="3514" y="15702"/>
                    <a:pt x="5494" y="15162"/>
                  </a:cubicBezTo>
                  <a:cubicBezTo>
                    <a:pt x="7474" y="14622"/>
                    <a:pt x="9634" y="14262"/>
                    <a:pt x="11434" y="15342"/>
                  </a:cubicBezTo>
                  <a:cubicBezTo>
                    <a:pt x="13234" y="16422"/>
                    <a:pt x="14674" y="18942"/>
                    <a:pt x="16294" y="20022"/>
                  </a:cubicBezTo>
                  <a:cubicBezTo>
                    <a:pt x="17914" y="21102"/>
                    <a:pt x="19714" y="20742"/>
                    <a:pt x="21514" y="2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2916563" y="2255381"/>
              <a:ext cx="107951" cy="11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5684"/>
                  </a:moveTo>
                  <a:cubicBezTo>
                    <a:pt x="2118" y="5305"/>
                    <a:pt x="4235" y="4926"/>
                    <a:pt x="5929" y="5495"/>
                  </a:cubicBezTo>
                  <a:cubicBezTo>
                    <a:pt x="7624" y="6063"/>
                    <a:pt x="8894" y="7579"/>
                    <a:pt x="9741" y="10042"/>
                  </a:cubicBezTo>
                  <a:cubicBezTo>
                    <a:pt x="10588" y="12505"/>
                    <a:pt x="11012" y="15916"/>
                    <a:pt x="10376" y="18189"/>
                  </a:cubicBezTo>
                  <a:cubicBezTo>
                    <a:pt x="9741" y="20463"/>
                    <a:pt x="8047" y="21600"/>
                    <a:pt x="6988" y="21221"/>
                  </a:cubicBezTo>
                  <a:cubicBezTo>
                    <a:pt x="5929" y="20842"/>
                    <a:pt x="5506" y="18947"/>
                    <a:pt x="5929" y="16105"/>
                  </a:cubicBezTo>
                  <a:cubicBezTo>
                    <a:pt x="6353" y="13263"/>
                    <a:pt x="7624" y="9474"/>
                    <a:pt x="10376" y="6632"/>
                  </a:cubicBezTo>
                  <a:cubicBezTo>
                    <a:pt x="13129" y="3789"/>
                    <a:pt x="17365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3062613" y="2211927"/>
              <a:ext cx="44451" cy="9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0" fill="norm" stroke="1" extrusionOk="0">
                  <a:moveTo>
                    <a:pt x="0" y="10372"/>
                  </a:moveTo>
                  <a:cubicBezTo>
                    <a:pt x="0" y="12576"/>
                    <a:pt x="0" y="14780"/>
                    <a:pt x="0" y="16984"/>
                  </a:cubicBezTo>
                  <a:cubicBezTo>
                    <a:pt x="0" y="19188"/>
                    <a:pt x="0" y="21392"/>
                    <a:pt x="1029" y="19629"/>
                  </a:cubicBezTo>
                  <a:cubicBezTo>
                    <a:pt x="2057" y="17865"/>
                    <a:pt x="4114" y="12135"/>
                    <a:pt x="5657" y="7727"/>
                  </a:cubicBezTo>
                  <a:cubicBezTo>
                    <a:pt x="7200" y="3319"/>
                    <a:pt x="8229" y="233"/>
                    <a:pt x="10800" y="12"/>
                  </a:cubicBezTo>
                  <a:cubicBezTo>
                    <a:pt x="13371" y="-208"/>
                    <a:pt x="17486" y="2437"/>
                    <a:pt x="21600" y="5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3114355" y="2111222"/>
              <a:ext cx="211196" cy="24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19" fill="norm" stroke="1" extrusionOk="0">
                  <a:moveTo>
                    <a:pt x="6321" y="13800"/>
                  </a:moveTo>
                  <a:cubicBezTo>
                    <a:pt x="5465" y="13241"/>
                    <a:pt x="4610" y="12682"/>
                    <a:pt x="3755" y="12682"/>
                  </a:cubicBezTo>
                  <a:cubicBezTo>
                    <a:pt x="2899" y="12682"/>
                    <a:pt x="2044" y="13241"/>
                    <a:pt x="1295" y="13893"/>
                  </a:cubicBezTo>
                  <a:cubicBezTo>
                    <a:pt x="547" y="14544"/>
                    <a:pt x="-95" y="15289"/>
                    <a:pt x="12" y="16034"/>
                  </a:cubicBezTo>
                  <a:cubicBezTo>
                    <a:pt x="119" y="16779"/>
                    <a:pt x="974" y="17524"/>
                    <a:pt x="1937" y="17524"/>
                  </a:cubicBezTo>
                  <a:cubicBezTo>
                    <a:pt x="2899" y="17524"/>
                    <a:pt x="3968" y="16779"/>
                    <a:pt x="4824" y="16779"/>
                  </a:cubicBezTo>
                  <a:cubicBezTo>
                    <a:pt x="5679" y="16779"/>
                    <a:pt x="6321" y="17524"/>
                    <a:pt x="7176" y="17896"/>
                  </a:cubicBezTo>
                  <a:cubicBezTo>
                    <a:pt x="8032" y="18268"/>
                    <a:pt x="9101" y="18268"/>
                    <a:pt x="10384" y="16872"/>
                  </a:cubicBezTo>
                  <a:cubicBezTo>
                    <a:pt x="11667" y="15475"/>
                    <a:pt x="13164" y="12682"/>
                    <a:pt x="14234" y="10168"/>
                  </a:cubicBezTo>
                  <a:cubicBezTo>
                    <a:pt x="15303" y="7655"/>
                    <a:pt x="15945" y="5420"/>
                    <a:pt x="16479" y="3558"/>
                  </a:cubicBezTo>
                  <a:cubicBezTo>
                    <a:pt x="17014" y="1696"/>
                    <a:pt x="17442" y="206"/>
                    <a:pt x="17335" y="20"/>
                  </a:cubicBezTo>
                  <a:cubicBezTo>
                    <a:pt x="17228" y="-166"/>
                    <a:pt x="16586" y="951"/>
                    <a:pt x="15731" y="3651"/>
                  </a:cubicBezTo>
                  <a:cubicBezTo>
                    <a:pt x="14875" y="6351"/>
                    <a:pt x="13806" y="10634"/>
                    <a:pt x="13271" y="13334"/>
                  </a:cubicBezTo>
                  <a:cubicBezTo>
                    <a:pt x="12737" y="16034"/>
                    <a:pt x="12737" y="17151"/>
                    <a:pt x="13164" y="17151"/>
                  </a:cubicBezTo>
                  <a:cubicBezTo>
                    <a:pt x="13592" y="17151"/>
                    <a:pt x="14448" y="16034"/>
                    <a:pt x="15517" y="15475"/>
                  </a:cubicBezTo>
                  <a:cubicBezTo>
                    <a:pt x="16586" y="14917"/>
                    <a:pt x="17869" y="14917"/>
                    <a:pt x="18832" y="15289"/>
                  </a:cubicBezTo>
                  <a:cubicBezTo>
                    <a:pt x="19794" y="15662"/>
                    <a:pt x="20436" y="16406"/>
                    <a:pt x="20863" y="17244"/>
                  </a:cubicBezTo>
                  <a:cubicBezTo>
                    <a:pt x="21291" y="18082"/>
                    <a:pt x="21505" y="19013"/>
                    <a:pt x="21184" y="19758"/>
                  </a:cubicBezTo>
                  <a:cubicBezTo>
                    <a:pt x="20863" y="20503"/>
                    <a:pt x="20008" y="21062"/>
                    <a:pt x="18297" y="21248"/>
                  </a:cubicBezTo>
                  <a:cubicBezTo>
                    <a:pt x="16586" y="21434"/>
                    <a:pt x="14020" y="21248"/>
                    <a:pt x="12416" y="20782"/>
                  </a:cubicBezTo>
                  <a:cubicBezTo>
                    <a:pt x="10812" y="20317"/>
                    <a:pt x="10170" y="19572"/>
                    <a:pt x="10598" y="18734"/>
                  </a:cubicBezTo>
                  <a:cubicBezTo>
                    <a:pt x="11026" y="17896"/>
                    <a:pt x="12523" y="16965"/>
                    <a:pt x="14020" y="1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3411863" y="2105311"/>
              <a:ext cx="139701" cy="24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11782" y="905"/>
                  </a:moveTo>
                  <a:cubicBezTo>
                    <a:pt x="10145" y="351"/>
                    <a:pt x="8509" y="-203"/>
                    <a:pt x="7364" y="74"/>
                  </a:cubicBezTo>
                  <a:cubicBezTo>
                    <a:pt x="6218" y="351"/>
                    <a:pt x="5564" y="1459"/>
                    <a:pt x="4418" y="4228"/>
                  </a:cubicBezTo>
                  <a:cubicBezTo>
                    <a:pt x="3273" y="6997"/>
                    <a:pt x="1636" y="11428"/>
                    <a:pt x="818" y="14105"/>
                  </a:cubicBezTo>
                  <a:cubicBezTo>
                    <a:pt x="0" y="16782"/>
                    <a:pt x="0" y="17705"/>
                    <a:pt x="0" y="18628"/>
                  </a:cubicBezTo>
                  <a:cubicBezTo>
                    <a:pt x="0" y="19551"/>
                    <a:pt x="0" y="20474"/>
                    <a:pt x="818" y="20935"/>
                  </a:cubicBezTo>
                  <a:cubicBezTo>
                    <a:pt x="1636" y="21397"/>
                    <a:pt x="3273" y="21397"/>
                    <a:pt x="5564" y="20659"/>
                  </a:cubicBezTo>
                  <a:cubicBezTo>
                    <a:pt x="7855" y="19920"/>
                    <a:pt x="10800" y="18443"/>
                    <a:pt x="13091" y="16874"/>
                  </a:cubicBezTo>
                  <a:cubicBezTo>
                    <a:pt x="15382" y="15305"/>
                    <a:pt x="17018" y="13643"/>
                    <a:pt x="18000" y="12351"/>
                  </a:cubicBezTo>
                  <a:cubicBezTo>
                    <a:pt x="18982" y="11059"/>
                    <a:pt x="19309" y="10135"/>
                    <a:pt x="18655" y="9674"/>
                  </a:cubicBezTo>
                  <a:cubicBezTo>
                    <a:pt x="18000" y="9212"/>
                    <a:pt x="16364" y="9212"/>
                    <a:pt x="14564" y="10135"/>
                  </a:cubicBezTo>
                  <a:cubicBezTo>
                    <a:pt x="12764" y="11059"/>
                    <a:pt x="10800" y="12905"/>
                    <a:pt x="9818" y="14659"/>
                  </a:cubicBezTo>
                  <a:cubicBezTo>
                    <a:pt x="8836" y="16412"/>
                    <a:pt x="8836" y="18074"/>
                    <a:pt x="10964" y="18905"/>
                  </a:cubicBezTo>
                  <a:cubicBezTo>
                    <a:pt x="13091" y="19735"/>
                    <a:pt x="17345" y="19735"/>
                    <a:pt x="21600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3968224" y="2101955"/>
              <a:ext cx="256440" cy="27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37" fill="norm" stroke="1" extrusionOk="0">
                  <a:moveTo>
                    <a:pt x="9234" y="4431"/>
                  </a:moveTo>
                  <a:cubicBezTo>
                    <a:pt x="8348" y="4108"/>
                    <a:pt x="7463" y="3786"/>
                    <a:pt x="6312" y="4269"/>
                  </a:cubicBezTo>
                  <a:cubicBezTo>
                    <a:pt x="5161" y="4753"/>
                    <a:pt x="3745" y="6043"/>
                    <a:pt x="2506" y="8460"/>
                  </a:cubicBezTo>
                  <a:cubicBezTo>
                    <a:pt x="1266" y="10878"/>
                    <a:pt x="204" y="14425"/>
                    <a:pt x="27" y="16762"/>
                  </a:cubicBezTo>
                  <a:cubicBezTo>
                    <a:pt x="-150" y="19099"/>
                    <a:pt x="558" y="20228"/>
                    <a:pt x="1798" y="20792"/>
                  </a:cubicBezTo>
                  <a:cubicBezTo>
                    <a:pt x="3037" y="21356"/>
                    <a:pt x="4807" y="21356"/>
                    <a:pt x="7020" y="19825"/>
                  </a:cubicBezTo>
                  <a:cubicBezTo>
                    <a:pt x="9234" y="18293"/>
                    <a:pt x="11889" y="15231"/>
                    <a:pt x="12952" y="11846"/>
                  </a:cubicBezTo>
                  <a:cubicBezTo>
                    <a:pt x="14014" y="8460"/>
                    <a:pt x="13483" y="4753"/>
                    <a:pt x="12332" y="2577"/>
                  </a:cubicBezTo>
                  <a:cubicBezTo>
                    <a:pt x="11181" y="401"/>
                    <a:pt x="9411" y="-244"/>
                    <a:pt x="7906" y="78"/>
                  </a:cubicBezTo>
                  <a:cubicBezTo>
                    <a:pt x="6401" y="401"/>
                    <a:pt x="5161" y="1690"/>
                    <a:pt x="4542" y="2819"/>
                  </a:cubicBezTo>
                  <a:cubicBezTo>
                    <a:pt x="3922" y="3947"/>
                    <a:pt x="3922" y="4914"/>
                    <a:pt x="5516" y="5640"/>
                  </a:cubicBezTo>
                  <a:cubicBezTo>
                    <a:pt x="7109" y="6365"/>
                    <a:pt x="10296" y="6849"/>
                    <a:pt x="13217" y="6929"/>
                  </a:cubicBezTo>
                  <a:cubicBezTo>
                    <a:pt x="16139" y="7010"/>
                    <a:pt x="18794" y="6687"/>
                    <a:pt x="21450" y="6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4351663" y="237603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5018413" y="2176234"/>
              <a:ext cx="25401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825"/>
                  </a:moveTo>
                  <a:cubicBezTo>
                    <a:pt x="1800" y="772"/>
                    <a:pt x="3600" y="-282"/>
                    <a:pt x="6300" y="69"/>
                  </a:cubicBezTo>
                  <a:cubicBezTo>
                    <a:pt x="9000" y="420"/>
                    <a:pt x="12600" y="2177"/>
                    <a:pt x="15300" y="5952"/>
                  </a:cubicBezTo>
                  <a:cubicBezTo>
                    <a:pt x="18000" y="9728"/>
                    <a:pt x="19800" y="15523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4881802" y="2089718"/>
              <a:ext cx="346162" cy="30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40" fill="norm" stroke="1" extrusionOk="0">
                  <a:moveTo>
                    <a:pt x="1388" y="13090"/>
                  </a:moveTo>
                  <a:cubicBezTo>
                    <a:pt x="729" y="12790"/>
                    <a:pt x="71" y="12490"/>
                    <a:pt x="5" y="11965"/>
                  </a:cubicBezTo>
                  <a:cubicBezTo>
                    <a:pt x="-61" y="11440"/>
                    <a:pt x="466" y="10690"/>
                    <a:pt x="2507" y="9265"/>
                  </a:cubicBezTo>
                  <a:cubicBezTo>
                    <a:pt x="4549" y="7840"/>
                    <a:pt x="8105" y="5740"/>
                    <a:pt x="10607" y="4240"/>
                  </a:cubicBezTo>
                  <a:cubicBezTo>
                    <a:pt x="13110" y="2740"/>
                    <a:pt x="14559" y="1840"/>
                    <a:pt x="15678" y="1090"/>
                  </a:cubicBezTo>
                  <a:cubicBezTo>
                    <a:pt x="16798" y="340"/>
                    <a:pt x="17588" y="-260"/>
                    <a:pt x="17719" y="115"/>
                  </a:cubicBezTo>
                  <a:cubicBezTo>
                    <a:pt x="17851" y="490"/>
                    <a:pt x="17324" y="1840"/>
                    <a:pt x="16929" y="4540"/>
                  </a:cubicBezTo>
                  <a:cubicBezTo>
                    <a:pt x="16534" y="7240"/>
                    <a:pt x="16271" y="11290"/>
                    <a:pt x="16007" y="14065"/>
                  </a:cubicBezTo>
                  <a:cubicBezTo>
                    <a:pt x="15744" y="16840"/>
                    <a:pt x="15480" y="18340"/>
                    <a:pt x="15217" y="19465"/>
                  </a:cubicBezTo>
                  <a:cubicBezTo>
                    <a:pt x="14954" y="20590"/>
                    <a:pt x="14690" y="21340"/>
                    <a:pt x="14493" y="21340"/>
                  </a:cubicBezTo>
                  <a:cubicBezTo>
                    <a:pt x="14295" y="21340"/>
                    <a:pt x="14163" y="20590"/>
                    <a:pt x="14361" y="19465"/>
                  </a:cubicBezTo>
                  <a:cubicBezTo>
                    <a:pt x="14559" y="18340"/>
                    <a:pt x="15085" y="16840"/>
                    <a:pt x="15678" y="15940"/>
                  </a:cubicBezTo>
                  <a:cubicBezTo>
                    <a:pt x="16271" y="15040"/>
                    <a:pt x="16929" y="14740"/>
                    <a:pt x="17522" y="14815"/>
                  </a:cubicBezTo>
                  <a:cubicBezTo>
                    <a:pt x="18115" y="14890"/>
                    <a:pt x="18641" y="15340"/>
                    <a:pt x="19300" y="16240"/>
                  </a:cubicBezTo>
                  <a:cubicBezTo>
                    <a:pt x="19959" y="17140"/>
                    <a:pt x="20749" y="18490"/>
                    <a:pt x="21539" y="1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5269926" y="2215274"/>
              <a:ext cx="218388" cy="14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80" fill="norm" stroke="1" extrusionOk="0">
                  <a:moveTo>
                    <a:pt x="244" y="12153"/>
                  </a:moveTo>
                  <a:cubicBezTo>
                    <a:pt x="867" y="10936"/>
                    <a:pt x="1491" y="9719"/>
                    <a:pt x="2321" y="8807"/>
                  </a:cubicBezTo>
                  <a:cubicBezTo>
                    <a:pt x="3152" y="7894"/>
                    <a:pt x="4191" y="7286"/>
                    <a:pt x="5021" y="5917"/>
                  </a:cubicBezTo>
                  <a:cubicBezTo>
                    <a:pt x="5852" y="4548"/>
                    <a:pt x="6475" y="2418"/>
                    <a:pt x="6267" y="1505"/>
                  </a:cubicBezTo>
                  <a:cubicBezTo>
                    <a:pt x="6060" y="593"/>
                    <a:pt x="5021" y="897"/>
                    <a:pt x="3879" y="2570"/>
                  </a:cubicBezTo>
                  <a:cubicBezTo>
                    <a:pt x="2737" y="4243"/>
                    <a:pt x="1491" y="7286"/>
                    <a:pt x="764" y="10328"/>
                  </a:cubicBezTo>
                  <a:cubicBezTo>
                    <a:pt x="37" y="13370"/>
                    <a:pt x="-171" y="16412"/>
                    <a:pt x="141" y="18390"/>
                  </a:cubicBezTo>
                  <a:cubicBezTo>
                    <a:pt x="452" y="20367"/>
                    <a:pt x="1283" y="21280"/>
                    <a:pt x="2633" y="20976"/>
                  </a:cubicBezTo>
                  <a:cubicBezTo>
                    <a:pt x="3983" y="20672"/>
                    <a:pt x="5852" y="19150"/>
                    <a:pt x="7410" y="17477"/>
                  </a:cubicBezTo>
                  <a:cubicBezTo>
                    <a:pt x="8967" y="15804"/>
                    <a:pt x="10214" y="13979"/>
                    <a:pt x="10629" y="13826"/>
                  </a:cubicBezTo>
                  <a:cubicBezTo>
                    <a:pt x="11044" y="13674"/>
                    <a:pt x="10629" y="15195"/>
                    <a:pt x="10421" y="15195"/>
                  </a:cubicBezTo>
                  <a:cubicBezTo>
                    <a:pt x="10214" y="15195"/>
                    <a:pt x="10214" y="13674"/>
                    <a:pt x="11044" y="11545"/>
                  </a:cubicBezTo>
                  <a:cubicBezTo>
                    <a:pt x="11875" y="9415"/>
                    <a:pt x="13537" y="6677"/>
                    <a:pt x="14783" y="4700"/>
                  </a:cubicBezTo>
                  <a:cubicBezTo>
                    <a:pt x="16029" y="2722"/>
                    <a:pt x="16860" y="1505"/>
                    <a:pt x="17794" y="745"/>
                  </a:cubicBezTo>
                  <a:cubicBezTo>
                    <a:pt x="18729" y="-16"/>
                    <a:pt x="19767" y="-320"/>
                    <a:pt x="20391" y="441"/>
                  </a:cubicBezTo>
                  <a:cubicBezTo>
                    <a:pt x="21014" y="1201"/>
                    <a:pt x="21221" y="3026"/>
                    <a:pt x="21325" y="6677"/>
                  </a:cubicBezTo>
                  <a:cubicBezTo>
                    <a:pt x="21429" y="10328"/>
                    <a:pt x="21429" y="15804"/>
                    <a:pt x="21429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6146323" y="2092720"/>
              <a:ext cx="123041" cy="28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39" fill="norm" stroke="1" extrusionOk="0">
                  <a:moveTo>
                    <a:pt x="21281" y="2152"/>
                  </a:moveTo>
                  <a:cubicBezTo>
                    <a:pt x="20183" y="1220"/>
                    <a:pt x="19084" y="287"/>
                    <a:pt x="17437" y="54"/>
                  </a:cubicBezTo>
                  <a:cubicBezTo>
                    <a:pt x="15789" y="-179"/>
                    <a:pt x="13593" y="287"/>
                    <a:pt x="10664" y="2540"/>
                  </a:cubicBezTo>
                  <a:cubicBezTo>
                    <a:pt x="7735" y="4794"/>
                    <a:pt x="4074" y="8834"/>
                    <a:pt x="2061" y="11864"/>
                  </a:cubicBezTo>
                  <a:cubicBezTo>
                    <a:pt x="47" y="14894"/>
                    <a:pt x="-319" y="16915"/>
                    <a:pt x="230" y="18391"/>
                  </a:cubicBezTo>
                  <a:cubicBezTo>
                    <a:pt x="779" y="19867"/>
                    <a:pt x="2244" y="20799"/>
                    <a:pt x="4257" y="21110"/>
                  </a:cubicBezTo>
                  <a:cubicBezTo>
                    <a:pt x="6271" y="21421"/>
                    <a:pt x="8834" y="21110"/>
                    <a:pt x="11396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6326513" y="2153781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6383663" y="227443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6607621" y="2147431"/>
              <a:ext cx="118943" cy="17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51" fill="norm" stroke="1" extrusionOk="0">
                  <a:moveTo>
                    <a:pt x="20157" y="0"/>
                  </a:moveTo>
                  <a:cubicBezTo>
                    <a:pt x="18262" y="5465"/>
                    <a:pt x="16368" y="10930"/>
                    <a:pt x="14852" y="14183"/>
                  </a:cubicBezTo>
                  <a:cubicBezTo>
                    <a:pt x="13336" y="17436"/>
                    <a:pt x="12199" y="18477"/>
                    <a:pt x="10494" y="19518"/>
                  </a:cubicBezTo>
                  <a:cubicBezTo>
                    <a:pt x="8789" y="20559"/>
                    <a:pt x="6515" y="21600"/>
                    <a:pt x="4431" y="20949"/>
                  </a:cubicBezTo>
                  <a:cubicBezTo>
                    <a:pt x="2347" y="20299"/>
                    <a:pt x="452" y="17957"/>
                    <a:pt x="73" y="16265"/>
                  </a:cubicBezTo>
                  <a:cubicBezTo>
                    <a:pt x="-306" y="14573"/>
                    <a:pt x="831" y="13533"/>
                    <a:pt x="2536" y="13142"/>
                  </a:cubicBezTo>
                  <a:cubicBezTo>
                    <a:pt x="4241" y="12752"/>
                    <a:pt x="6515" y="13012"/>
                    <a:pt x="9736" y="14313"/>
                  </a:cubicBezTo>
                  <a:cubicBezTo>
                    <a:pt x="12957" y="15614"/>
                    <a:pt x="17126" y="17957"/>
                    <a:pt x="21294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6815463" y="2071231"/>
              <a:ext cx="6490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8100" y="0"/>
                  </a:moveTo>
                  <a:cubicBezTo>
                    <a:pt x="12825" y="1532"/>
                    <a:pt x="17550" y="3064"/>
                    <a:pt x="19575" y="5898"/>
                  </a:cubicBezTo>
                  <a:cubicBezTo>
                    <a:pt x="21600" y="8732"/>
                    <a:pt x="20925" y="12868"/>
                    <a:pt x="17212" y="15702"/>
                  </a:cubicBezTo>
                  <a:cubicBezTo>
                    <a:pt x="13500" y="18536"/>
                    <a:pt x="6750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7101213" y="2274431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7441743" y="2108265"/>
              <a:ext cx="103971" cy="20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70" fill="norm" stroke="1" extrusionOk="0">
                  <a:moveTo>
                    <a:pt x="21220" y="4078"/>
                  </a:moveTo>
                  <a:cubicBezTo>
                    <a:pt x="21220" y="2535"/>
                    <a:pt x="21220" y="992"/>
                    <a:pt x="20140" y="331"/>
                  </a:cubicBezTo>
                  <a:cubicBezTo>
                    <a:pt x="19060" y="-330"/>
                    <a:pt x="16900" y="-110"/>
                    <a:pt x="13444" y="1984"/>
                  </a:cubicBezTo>
                  <a:cubicBezTo>
                    <a:pt x="9988" y="4078"/>
                    <a:pt x="5236" y="8046"/>
                    <a:pt x="2644" y="11352"/>
                  </a:cubicBezTo>
                  <a:cubicBezTo>
                    <a:pt x="52" y="14658"/>
                    <a:pt x="-380" y="17303"/>
                    <a:pt x="268" y="18956"/>
                  </a:cubicBezTo>
                  <a:cubicBezTo>
                    <a:pt x="916" y="20609"/>
                    <a:pt x="2644" y="21270"/>
                    <a:pt x="6100" y="21270"/>
                  </a:cubicBezTo>
                  <a:cubicBezTo>
                    <a:pt x="9556" y="21270"/>
                    <a:pt x="14740" y="20609"/>
                    <a:pt x="19924" y="19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7679568" y="2115681"/>
              <a:ext cx="31246" cy="195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35" fill="norm" stroke="1" extrusionOk="0">
                  <a:moveTo>
                    <a:pt x="21256" y="0"/>
                  </a:moveTo>
                  <a:cubicBezTo>
                    <a:pt x="15496" y="4136"/>
                    <a:pt x="9736" y="8272"/>
                    <a:pt x="6136" y="10915"/>
                  </a:cubicBezTo>
                  <a:cubicBezTo>
                    <a:pt x="2536" y="13557"/>
                    <a:pt x="1096" y="14706"/>
                    <a:pt x="376" y="16315"/>
                  </a:cubicBezTo>
                  <a:cubicBezTo>
                    <a:pt x="-344" y="17923"/>
                    <a:pt x="-344" y="19991"/>
                    <a:pt x="3256" y="20796"/>
                  </a:cubicBezTo>
                  <a:cubicBezTo>
                    <a:pt x="6856" y="21600"/>
                    <a:pt x="14056" y="21140"/>
                    <a:pt x="21256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7621913" y="2110243"/>
              <a:ext cx="1651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831" y="13625"/>
                    <a:pt x="1662" y="6425"/>
                    <a:pt x="4708" y="2825"/>
                  </a:cubicBezTo>
                  <a:cubicBezTo>
                    <a:pt x="7754" y="-775"/>
                    <a:pt x="13015" y="-775"/>
                    <a:pt x="16200" y="1925"/>
                  </a:cubicBezTo>
                  <a:cubicBezTo>
                    <a:pt x="19385" y="4625"/>
                    <a:pt x="20492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7628263" y="229983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8161212" y="2009435"/>
              <a:ext cx="298902" cy="56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06" fill="norm" stroke="1" extrusionOk="0">
                  <a:moveTo>
                    <a:pt x="9095" y="8366"/>
                  </a:moveTo>
                  <a:cubicBezTo>
                    <a:pt x="9095" y="7965"/>
                    <a:pt x="9095" y="7563"/>
                    <a:pt x="8944" y="7162"/>
                  </a:cubicBezTo>
                  <a:cubicBezTo>
                    <a:pt x="8793" y="6760"/>
                    <a:pt x="8491" y="6359"/>
                    <a:pt x="6980" y="6640"/>
                  </a:cubicBezTo>
                  <a:cubicBezTo>
                    <a:pt x="5470" y="6921"/>
                    <a:pt x="2751" y="7884"/>
                    <a:pt x="1316" y="8607"/>
                  </a:cubicBezTo>
                  <a:cubicBezTo>
                    <a:pt x="-119" y="9330"/>
                    <a:pt x="-270" y="9812"/>
                    <a:pt x="334" y="10253"/>
                  </a:cubicBezTo>
                  <a:cubicBezTo>
                    <a:pt x="938" y="10695"/>
                    <a:pt x="2298" y="11096"/>
                    <a:pt x="3733" y="11056"/>
                  </a:cubicBezTo>
                  <a:cubicBezTo>
                    <a:pt x="5168" y="11016"/>
                    <a:pt x="6678" y="10534"/>
                    <a:pt x="7509" y="9852"/>
                  </a:cubicBezTo>
                  <a:cubicBezTo>
                    <a:pt x="8340" y="9169"/>
                    <a:pt x="8491" y="8286"/>
                    <a:pt x="8340" y="7684"/>
                  </a:cubicBezTo>
                  <a:cubicBezTo>
                    <a:pt x="8189" y="7081"/>
                    <a:pt x="7736" y="6760"/>
                    <a:pt x="7433" y="6399"/>
                  </a:cubicBezTo>
                  <a:cubicBezTo>
                    <a:pt x="7131" y="6038"/>
                    <a:pt x="6980" y="5636"/>
                    <a:pt x="8189" y="4793"/>
                  </a:cubicBezTo>
                  <a:cubicBezTo>
                    <a:pt x="9397" y="3950"/>
                    <a:pt x="11965" y="2665"/>
                    <a:pt x="13702" y="1862"/>
                  </a:cubicBezTo>
                  <a:cubicBezTo>
                    <a:pt x="15439" y="1059"/>
                    <a:pt x="16345" y="738"/>
                    <a:pt x="17101" y="457"/>
                  </a:cubicBezTo>
                  <a:cubicBezTo>
                    <a:pt x="17856" y="176"/>
                    <a:pt x="18460" y="-65"/>
                    <a:pt x="18611" y="15"/>
                  </a:cubicBezTo>
                  <a:cubicBezTo>
                    <a:pt x="18762" y="96"/>
                    <a:pt x="18460" y="497"/>
                    <a:pt x="17176" y="1983"/>
                  </a:cubicBezTo>
                  <a:cubicBezTo>
                    <a:pt x="15892" y="3468"/>
                    <a:pt x="13627" y="6038"/>
                    <a:pt x="11587" y="8567"/>
                  </a:cubicBezTo>
                  <a:cubicBezTo>
                    <a:pt x="9548" y="11096"/>
                    <a:pt x="7736" y="13586"/>
                    <a:pt x="6527" y="15513"/>
                  </a:cubicBezTo>
                  <a:cubicBezTo>
                    <a:pt x="5319" y="17440"/>
                    <a:pt x="4715" y="18805"/>
                    <a:pt x="4488" y="19688"/>
                  </a:cubicBezTo>
                  <a:cubicBezTo>
                    <a:pt x="4261" y="20571"/>
                    <a:pt x="4413" y="20973"/>
                    <a:pt x="4941" y="21214"/>
                  </a:cubicBezTo>
                  <a:cubicBezTo>
                    <a:pt x="5470" y="21455"/>
                    <a:pt x="6376" y="21535"/>
                    <a:pt x="7736" y="21053"/>
                  </a:cubicBezTo>
                  <a:cubicBezTo>
                    <a:pt x="9095" y="20571"/>
                    <a:pt x="10908" y="19528"/>
                    <a:pt x="12192" y="18484"/>
                  </a:cubicBezTo>
                  <a:cubicBezTo>
                    <a:pt x="13475" y="17440"/>
                    <a:pt x="14231" y="16396"/>
                    <a:pt x="14608" y="15633"/>
                  </a:cubicBezTo>
                  <a:cubicBezTo>
                    <a:pt x="14986" y="14870"/>
                    <a:pt x="14986" y="14389"/>
                    <a:pt x="14608" y="14107"/>
                  </a:cubicBezTo>
                  <a:cubicBezTo>
                    <a:pt x="14231" y="13826"/>
                    <a:pt x="13475" y="13746"/>
                    <a:pt x="13475" y="13626"/>
                  </a:cubicBezTo>
                  <a:cubicBezTo>
                    <a:pt x="13475" y="13505"/>
                    <a:pt x="14231" y="13345"/>
                    <a:pt x="15666" y="13144"/>
                  </a:cubicBezTo>
                  <a:cubicBezTo>
                    <a:pt x="17101" y="12943"/>
                    <a:pt x="19215" y="12702"/>
                    <a:pt x="21330" y="1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8909752" y="2068286"/>
              <a:ext cx="229812" cy="24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82" fill="norm" stroke="1" extrusionOk="0">
                  <a:moveTo>
                    <a:pt x="12003" y="3997"/>
                  </a:moveTo>
                  <a:cubicBezTo>
                    <a:pt x="12003" y="3105"/>
                    <a:pt x="12003" y="2212"/>
                    <a:pt x="11508" y="1944"/>
                  </a:cubicBezTo>
                  <a:cubicBezTo>
                    <a:pt x="11012" y="1677"/>
                    <a:pt x="10021" y="2034"/>
                    <a:pt x="8139" y="4087"/>
                  </a:cubicBezTo>
                  <a:cubicBezTo>
                    <a:pt x="6256" y="6139"/>
                    <a:pt x="3482" y="9888"/>
                    <a:pt x="1897" y="12744"/>
                  </a:cubicBezTo>
                  <a:cubicBezTo>
                    <a:pt x="311" y="15601"/>
                    <a:pt x="-85" y="17564"/>
                    <a:pt x="14" y="18992"/>
                  </a:cubicBezTo>
                  <a:cubicBezTo>
                    <a:pt x="113" y="20420"/>
                    <a:pt x="708" y="21313"/>
                    <a:pt x="3185" y="20867"/>
                  </a:cubicBezTo>
                  <a:cubicBezTo>
                    <a:pt x="5662" y="20420"/>
                    <a:pt x="10021" y="18635"/>
                    <a:pt x="12697" y="15511"/>
                  </a:cubicBezTo>
                  <a:cubicBezTo>
                    <a:pt x="15372" y="12387"/>
                    <a:pt x="16363" y="7925"/>
                    <a:pt x="16065" y="4979"/>
                  </a:cubicBezTo>
                  <a:cubicBezTo>
                    <a:pt x="15768" y="2034"/>
                    <a:pt x="14183" y="606"/>
                    <a:pt x="12399" y="159"/>
                  </a:cubicBezTo>
                  <a:cubicBezTo>
                    <a:pt x="10616" y="-287"/>
                    <a:pt x="8634" y="249"/>
                    <a:pt x="6950" y="1230"/>
                  </a:cubicBezTo>
                  <a:cubicBezTo>
                    <a:pt x="5265" y="2212"/>
                    <a:pt x="3878" y="3640"/>
                    <a:pt x="3581" y="5247"/>
                  </a:cubicBezTo>
                  <a:cubicBezTo>
                    <a:pt x="3284" y="6853"/>
                    <a:pt x="4076" y="8639"/>
                    <a:pt x="6454" y="9620"/>
                  </a:cubicBezTo>
                  <a:cubicBezTo>
                    <a:pt x="8832" y="10602"/>
                    <a:pt x="12796" y="10781"/>
                    <a:pt x="15570" y="10602"/>
                  </a:cubicBezTo>
                  <a:cubicBezTo>
                    <a:pt x="18344" y="10424"/>
                    <a:pt x="19930" y="9888"/>
                    <a:pt x="21515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9571363" y="2204581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9596763" y="2132285"/>
              <a:ext cx="317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9639902" y="2142357"/>
              <a:ext cx="73088" cy="20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7" h="21466" fill="norm" stroke="1" extrusionOk="0">
                  <a:moveTo>
                    <a:pt x="19110" y="1870"/>
                  </a:moveTo>
                  <a:cubicBezTo>
                    <a:pt x="16268" y="1202"/>
                    <a:pt x="13426" y="534"/>
                    <a:pt x="10584" y="200"/>
                  </a:cubicBezTo>
                  <a:cubicBezTo>
                    <a:pt x="7742" y="-134"/>
                    <a:pt x="4900" y="-134"/>
                    <a:pt x="2626" y="868"/>
                  </a:cubicBezTo>
                  <a:cubicBezTo>
                    <a:pt x="352" y="1870"/>
                    <a:pt x="-1353" y="3874"/>
                    <a:pt x="1489" y="6658"/>
                  </a:cubicBezTo>
                  <a:cubicBezTo>
                    <a:pt x="4331" y="9441"/>
                    <a:pt x="11721" y="13004"/>
                    <a:pt x="15700" y="15454"/>
                  </a:cubicBezTo>
                  <a:cubicBezTo>
                    <a:pt x="19679" y="17903"/>
                    <a:pt x="20247" y="19239"/>
                    <a:pt x="19110" y="20130"/>
                  </a:cubicBezTo>
                  <a:cubicBezTo>
                    <a:pt x="17973" y="21021"/>
                    <a:pt x="15131" y="21466"/>
                    <a:pt x="12289" y="21466"/>
                  </a:cubicBezTo>
                  <a:cubicBezTo>
                    <a:pt x="9447" y="21466"/>
                    <a:pt x="6605" y="21021"/>
                    <a:pt x="3763" y="20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10194161" y="2086680"/>
              <a:ext cx="139203" cy="31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58" fill="norm" stroke="1" extrusionOk="0">
                  <a:moveTo>
                    <a:pt x="21202" y="2856"/>
                  </a:moveTo>
                  <a:cubicBezTo>
                    <a:pt x="21202" y="1842"/>
                    <a:pt x="21202" y="827"/>
                    <a:pt x="20074" y="319"/>
                  </a:cubicBezTo>
                  <a:cubicBezTo>
                    <a:pt x="18945" y="-188"/>
                    <a:pt x="16689" y="-188"/>
                    <a:pt x="13626" y="1044"/>
                  </a:cubicBezTo>
                  <a:cubicBezTo>
                    <a:pt x="10563" y="2276"/>
                    <a:pt x="6695" y="4741"/>
                    <a:pt x="3954" y="7785"/>
                  </a:cubicBezTo>
                  <a:cubicBezTo>
                    <a:pt x="1214" y="10829"/>
                    <a:pt x="-398" y="14454"/>
                    <a:pt x="86" y="16846"/>
                  </a:cubicBezTo>
                  <a:cubicBezTo>
                    <a:pt x="569" y="19238"/>
                    <a:pt x="3148" y="20397"/>
                    <a:pt x="5405" y="20905"/>
                  </a:cubicBezTo>
                  <a:cubicBezTo>
                    <a:pt x="7662" y="21412"/>
                    <a:pt x="9596" y="21267"/>
                    <a:pt x="1153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10363525" y="2076452"/>
              <a:ext cx="122239" cy="29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55" fill="norm" stroke="1" extrusionOk="0">
                  <a:moveTo>
                    <a:pt x="14552" y="3840"/>
                  </a:moveTo>
                  <a:cubicBezTo>
                    <a:pt x="12356" y="7753"/>
                    <a:pt x="10159" y="11666"/>
                    <a:pt x="8328" y="14405"/>
                  </a:cubicBezTo>
                  <a:cubicBezTo>
                    <a:pt x="6498" y="17144"/>
                    <a:pt x="5034" y="18710"/>
                    <a:pt x="3752" y="19805"/>
                  </a:cubicBezTo>
                  <a:cubicBezTo>
                    <a:pt x="2471" y="20901"/>
                    <a:pt x="1373" y="21527"/>
                    <a:pt x="640" y="21449"/>
                  </a:cubicBezTo>
                  <a:cubicBezTo>
                    <a:pt x="-92" y="21370"/>
                    <a:pt x="-458" y="20588"/>
                    <a:pt x="1006" y="18005"/>
                  </a:cubicBezTo>
                  <a:cubicBezTo>
                    <a:pt x="2471" y="15423"/>
                    <a:pt x="5766" y="11040"/>
                    <a:pt x="8328" y="8066"/>
                  </a:cubicBezTo>
                  <a:cubicBezTo>
                    <a:pt x="10891" y="5092"/>
                    <a:pt x="12722" y="3527"/>
                    <a:pt x="14552" y="2275"/>
                  </a:cubicBezTo>
                  <a:cubicBezTo>
                    <a:pt x="16383" y="1023"/>
                    <a:pt x="18213" y="84"/>
                    <a:pt x="19128" y="5"/>
                  </a:cubicBezTo>
                  <a:cubicBezTo>
                    <a:pt x="20044" y="-73"/>
                    <a:pt x="20044" y="710"/>
                    <a:pt x="20227" y="3997"/>
                  </a:cubicBezTo>
                  <a:cubicBezTo>
                    <a:pt x="20410" y="7284"/>
                    <a:pt x="20776" y="13075"/>
                    <a:pt x="21142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10390513" y="225538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10638163" y="2337931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10879463" y="2115681"/>
              <a:ext cx="57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10892163" y="2077581"/>
              <a:ext cx="152840" cy="29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14" fill="norm" stroke="1" extrusionOk="0">
                  <a:moveTo>
                    <a:pt x="3503" y="3677"/>
                  </a:moveTo>
                  <a:cubicBezTo>
                    <a:pt x="3503" y="2757"/>
                    <a:pt x="3503" y="1838"/>
                    <a:pt x="5108" y="1149"/>
                  </a:cubicBezTo>
                  <a:cubicBezTo>
                    <a:pt x="6714" y="460"/>
                    <a:pt x="9924" y="0"/>
                    <a:pt x="12843" y="0"/>
                  </a:cubicBezTo>
                  <a:cubicBezTo>
                    <a:pt x="15762" y="0"/>
                    <a:pt x="18389" y="460"/>
                    <a:pt x="19849" y="1072"/>
                  </a:cubicBezTo>
                  <a:cubicBezTo>
                    <a:pt x="21308" y="1685"/>
                    <a:pt x="21600" y="2451"/>
                    <a:pt x="19995" y="3677"/>
                  </a:cubicBezTo>
                  <a:cubicBezTo>
                    <a:pt x="18389" y="4902"/>
                    <a:pt x="14886" y="6587"/>
                    <a:pt x="12259" y="7583"/>
                  </a:cubicBezTo>
                  <a:cubicBezTo>
                    <a:pt x="9632" y="8579"/>
                    <a:pt x="7881" y="8885"/>
                    <a:pt x="7735" y="9115"/>
                  </a:cubicBezTo>
                  <a:cubicBezTo>
                    <a:pt x="7589" y="9345"/>
                    <a:pt x="9049" y="9498"/>
                    <a:pt x="10800" y="10187"/>
                  </a:cubicBezTo>
                  <a:cubicBezTo>
                    <a:pt x="12551" y="10877"/>
                    <a:pt x="14595" y="12102"/>
                    <a:pt x="15762" y="13481"/>
                  </a:cubicBezTo>
                  <a:cubicBezTo>
                    <a:pt x="16930" y="14860"/>
                    <a:pt x="17222" y="16391"/>
                    <a:pt x="15762" y="17770"/>
                  </a:cubicBezTo>
                  <a:cubicBezTo>
                    <a:pt x="14303" y="19149"/>
                    <a:pt x="11092" y="20374"/>
                    <a:pt x="8611" y="20987"/>
                  </a:cubicBezTo>
                  <a:cubicBezTo>
                    <a:pt x="6130" y="21600"/>
                    <a:pt x="4378" y="21600"/>
                    <a:pt x="3065" y="20681"/>
                  </a:cubicBezTo>
                  <a:cubicBezTo>
                    <a:pt x="1751" y="19762"/>
                    <a:pt x="876" y="17923"/>
                    <a:pt x="0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11114413" y="2058531"/>
              <a:ext cx="9256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11520" y="0"/>
                  </a:moveTo>
                  <a:cubicBezTo>
                    <a:pt x="15840" y="3024"/>
                    <a:pt x="20160" y="6048"/>
                    <a:pt x="20880" y="9216"/>
                  </a:cubicBezTo>
                  <a:cubicBezTo>
                    <a:pt x="21600" y="12384"/>
                    <a:pt x="18720" y="15696"/>
                    <a:pt x="14640" y="17784"/>
                  </a:cubicBezTo>
                  <a:cubicBezTo>
                    <a:pt x="10560" y="19872"/>
                    <a:pt x="5280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11196963" y="2401431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0"/>
                    <a:pt x="21600" y="6000"/>
                    <a:pt x="18000" y="9600"/>
                  </a:cubicBezTo>
                  <a:cubicBezTo>
                    <a:pt x="14400" y="13200"/>
                    <a:pt x="72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662676" y="2977164"/>
              <a:ext cx="125694" cy="25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366" fill="norm" stroke="1" extrusionOk="0">
                  <a:moveTo>
                    <a:pt x="14572" y="4463"/>
                  </a:moveTo>
                  <a:cubicBezTo>
                    <a:pt x="14224" y="3570"/>
                    <a:pt x="13875" y="2678"/>
                    <a:pt x="13004" y="1785"/>
                  </a:cubicBezTo>
                  <a:cubicBezTo>
                    <a:pt x="12133" y="893"/>
                    <a:pt x="10740" y="0"/>
                    <a:pt x="8475" y="0"/>
                  </a:cubicBezTo>
                  <a:cubicBezTo>
                    <a:pt x="6211" y="0"/>
                    <a:pt x="3075" y="893"/>
                    <a:pt x="1333" y="2231"/>
                  </a:cubicBezTo>
                  <a:cubicBezTo>
                    <a:pt x="-409" y="3570"/>
                    <a:pt x="-757" y="5355"/>
                    <a:pt x="2204" y="7498"/>
                  </a:cubicBezTo>
                  <a:cubicBezTo>
                    <a:pt x="5166" y="9640"/>
                    <a:pt x="11437" y="12139"/>
                    <a:pt x="15269" y="13656"/>
                  </a:cubicBezTo>
                  <a:cubicBezTo>
                    <a:pt x="19101" y="15174"/>
                    <a:pt x="20495" y="15709"/>
                    <a:pt x="20669" y="16869"/>
                  </a:cubicBezTo>
                  <a:cubicBezTo>
                    <a:pt x="20843" y="18030"/>
                    <a:pt x="19798" y="19815"/>
                    <a:pt x="18056" y="20707"/>
                  </a:cubicBezTo>
                  <a:cubicBezTo>
                    <a:pt x="16314" y="21600"/>
                    <a:pt x="13875" y="21600"/>
                    <a:pt x="11959" y="20618"/>
                  </a:cubicBezTo>
                  <a:cubicBezTo>
                    <a:pt x="10043" y="19636"/>
                    <a:pt x="8649" y="17673"/>
                    <a:pt x="9346" y="16066"/>
                  </a:cubicBezTo>
                  <a:cubicBezTo>
                    <a:pt x="10043" y="14460"/>
                    <a:pt x="12830" y="13210"/>
                    <a:pt x="15617" y="11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846463" y="3017117"/>
              <a:ext cx="165101" cy="16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1" fill="norm" stroke="1" extrusionOk="0">
                  <a:moveTo>
                    <a:pt x="0" y="4034"/>
                  </a:moveTo>
                  <a:cubicBezTo>
                    <a:pt x="1108" y="2167"/>
                    <a:pt x="2215" y="300"/>
                    <a:pt x="2769" y="34"/>
                  </a:cubicBezTo>
                  <a:cubicBezTo>
                    <a:pt x="3323" y="-233"/>
                    <a:pt x="3323" y="1100"/>
                    <a:pt x="3323" y="4167"/>
                  </a:cubicBezTo>
                  <a:cubicBezTo>
                    <a:pt x="3323" y="7234"/>
                    <a:pt x="3323" y="12034"/>
                    <a:pt x="3323" y="15100"/>
                  </a:cubicBezTo>
                  <a:cubicBezTo>
                    <a:pt x="3323" y="18167"/>
                    <a:pt x="3323" y="19500"/>
                    <a:pt x="4015" y="20300"/>
                  </a:cubicBezTo>
                  <a:cubicBezTo>
                    <a:pt x="4708" y="21100"/>
                    <a:pt x="6092" y="21367"/>
                    <a:pt x="7615" y="19900"/>
                  </a:cubicBezTo>
                  <a:cubicBezTo>
                    <a:pt x="9138" y="18434"/>
                    <a:pt x="10800" y="15234"/>
                    <a:pt x="12185" y="11900"/>
                  </a:cubicBezTo>
                  <a:cubicBezTo>
                    <a:pt x="13569" y="8567"/>
                    <a:pt x="14677" y="5100"/>
                    <a:pt x="15231" y="4167"/>
                  </a:cubicBezTo>
                  <a:cubicBezTo>
                    <a:pt x="15785" y="3234"/>
                    <a:pt x="15785" y="4834"/>
                    <a:pt x="16062" y="6967"/>
                  </a:cubicBezTo>
                  <a:cubicBezTo>
                    <a:pt x="16338" y="9100"/>
                    <a:pt x="16892" y="11767"/>
                    <a:pt x="17862" y="13767"/>
                  </a:cubicBezTo>
                  <a:cubicBezTo>
                    <a:pt x="18831" y="15767"/>
                    <a:pt x="20215" y="17100"/>
                    <a:pt x="21600" y="18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1051251" y="2821528"/>
              <a:ext cx="284163" cy="36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34" fill="norm" stroke="1" extrusionOk="0">
                  <a:moveTo>
                    <a:pt x="6600" y="12757"/>
                  </a:moveTo>
                  <a:cubicBezTo>
                    <a:pt x="5800" y="12635"/>
                    <a:pt x="5000" y="12512"/>
                    <a:pt x="4200" y="12512"/>
                  </a:cubicBezTo>
                  <a:cubicBezTo>
                    <a:pt x="3400" y="12512"/>
                    <a:pt x="2600" y="12635"/>
                    <a:pt x="1880" y="13672"/>
                  </a:cubicBezTo>
                  <a:cubicBezTo>
                    <a:pt x="1160" y="14709"/>
                    <a:pt x="520" y="16662"/>
                    <a:pt x="200" y="18004"/>
                  </a:cubicBezTo>
                  <a:cubicBezTo>
                    <a:pt x="-120" y="19346"/>
                    <a:pt x="-120" y="20079"/>
                    <a:pt x="680" y="20628"/>
                  </a:cubicBezTo>
                  <a:cubicBezTo>
                    <a:pt x="1480" y="21177"/>
                    <a:pt x="3080" y="21543"/>
                    <a:pt x="4760" y="20872"/>
                  </a:cubicBezTo>
                  <a:cubicBezTo>
                    <a:pt x="6440" y="20201"/>
                    <a:pt x="8200" y="18492"/>
                    <a:pt x="9640" y="15746"/>
                  </a:cubicBezTo>
                  <a:cubicBezTo>
                    <a:pt x="11080" y="13001"/>
                    <a:pt x="12200" y="9218"/>
                    <a:pt x="12760" y="6655"/>
                  </a:cubicBezTo>
                  <a:cubicBezTo>
                    <a:pt x="13320" y="4092"/>
                    <a:pt x="13320" y="2750"/>
                    <a:pt x="13320" y="1712"/>
                  </a:cubicBezTo>
                  <a:cubicBezTo>
                    <a:pt x="13320" y="675"/>
                    <a:pt x="13320" y="-57"/>
                    <a:pt x="13160" y="4"/>
                  </a:cubicBezTo>
                  <a:cubicBezTo>
                    <a:pt x="13000" y="65"/>
                    <a:pt x="12680" y="919"/>
                    <a:pt x="12440" y="3604"/>
                  </a:cubicBezTo>
                  <a:cubicBezTo>
                    <a:pt x="12200" y="6289"/>
                    <a:pt x="12040" y="10804"/>
                    <a:pt x="11960" y="13367"/>
                  </a:cubicBezTo>
                  <a:cubicBezTo>
                    <a:pt x="11880" y="15929"/>
                    <a:pt x="11880" y="16540"/>
                    <a:pt x="11880" y="17150"/>
                  </a:cubicBezTo>
                  <a:cubicBezTo>
                    <a:pt x="11880" y="17760"/>
                    <a:pt x="11880" y="18370"/>
                    <a:pt x="12120" y="18309"/>
                  </a:cubicBezTo>
                  <a:cubicBezTo>
                    <a:pt x="12360" y="18248"/>
                    <a:pt x="12840" y="17516"/>
                    <a:pt x="13480" y="16784"/>
                  </a:cubicBezTo>
                  <a:cubicBezTo>
                    <a:pt x="14120" y="16051"/>
                    <a:pt x="14920" y="15319"/>
                    <a:pt x="16120" y="15136"/>
                  </a:cubicBezTo>
                  <a:cubicBezTo>
                    <a:pt x="17320" y="14953"/>
                    <a:pt x="18920" y="15319"/>
                    <a:pt x="19880" y="16235"/>
                  </a:cubicBezTo>
                  <a:cubicBezTo>
                    <a:pt x="20840" y="17150"/>
                    <a:pt x="21160" y="18614"/>
                    <a:pt x="21480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1999558" y="2864981"/>
              <a:ext cx="262956" cy="334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50" fill="norm" stroke="1" extrusionOk="0">
                  <a:moveTo>
                    <a:pt x="6897" y="0"/>
                  </a:moveTo>
                  <a:cubicBezTo>
                    <a:pt x="5526" y="3804"/>
                    <a:pt x="4154" y="7608"/>
                    <a:pt x="3383" y="10732"/>
                  </a:cubicBezTo>
                  <a:cubicBezTo>
                    <a:pt x="2611" y="13857"/>
                    <a:pt x="2440" y="16302"/>
                    <a:pt x="2354" y="17864"/>
                  </a:cubicBezTo>
                  <a:cubicBezTo>
                    <a:pt x="2268" y="19426"/>
                    <a:pt x="2268" y="20106"/>
                    <a:pt x="2611" y="20649"/>
                  </a:cubicBezTo>
                  <a:cubicBezTo>
                    <a:pt x="2954" y="21192"/>
                    <a:pt x="3640" y="21600"/>
                    <a:pt x="4068" y="21396"/>
                  </a:cubicBezTo>
                  <a:cubicBezTo>
                    <a:pt x="4497" y="21192"/>
                    <a:pt x="4668" y="20377"/>
                    <a:pt x="4411" y="19291"/>
                  </a:cubicBezTo>
                  <a:cubicBezTo>
                    <a:pt x="4154" y="18204"/>
                    <a:pt x="3468" y="16845"/>
                    <a:pt x="2783" y="15962"/>
                  </a:cubicBezTo>
                  <a:cubicBezTo>
                    <a:pt x="2097" y="15079"/>
                    <a:pt x="1411" y="14672"/>
                    <a:pt x="811" y="14196"/>
                  </a:cubicBezTo>
                  <a:cubicBezTo>
                    <a:pt x="211" y="13721"/>
                    <a:pt x="-303" y="13177"/>
                    <a:pt x="211" y="11955"/>
                  </a:cubicBezTo>
                  <a:cubicBezTo>
                    <a:pt x="726" y="10732"/>
                    <a:pt x="2268" y="8830"/>
                    <a:pt x="3554" y="7268"/>
                  </a:cubicBezTo>
                  <a:cubicBezTo>
                    <a:pt x="4840" y="5706"/>
                    <a:pt x="5868" y="4483"/>
                    <a:pt x="6726" y="3600"/>
                  </a:cubicBezTo>
                  <a:cubicBezTo>
                    <a:pt x="7583" y="2717"/>
                    <a:pt x="8268" y="2174"/>
                    <a:pt x="9040" y="1834"/>
                  </a:cubicBezTo>
                  <a:cubicBezTo>
                    <a:pt x="9811" y="1494"/>
                    <a:pt x="10668" y="1358"/>
                    <a:pt x="11183" y="1630"/>
                  </a:cubicBezTo>
                  <a:cubicBezTo>
                    <a:pt x="11697" y="1902"/>
                    <a:pt x="11868" y="2581"/>
                    <a:pt x="11954" y="4958"/>
                  </a:cubicBezTo>
                  <a:cubicBezTo>
                    <a:pt x="12040" y="7336"/>
                    <a:pt x="12040" y="11411"/>
                    <a:pt x="11868" y="13789"/>
                  </a:cubicBezTo>
                  <a:cubicBezTo>
                    <a:pt x="11697" y="16166"/>
                    <a:pt x="11354" y="16845"/>
                    <a:pt x="11183" y="16777"/>
                  </a:cubicBezTo>
                  <a:cubicBezTo>
                    <a:pt x="11011" y="16709"/>
                    <a:pt x="11011" y="15894"/>
                    <a:pt x="11183" y="15147"/>
                  </a:cubicBezTo>
                  <a:cubicBezTo>
                    <a:pt x="11354" y="14400"/>
                    <a:pt x="11697" y="13721"/>
                    <a:pt x="12126" y="13042"/>
                  </a:cubicBezTo>
                  <a:cubicBezTo>
                    <a:pt x="12554" y="12362"/>
                    <a:pt x="13068" y="11683"/>
                    <a:pt x="13754" y="11411"/>
                  </a:cubicBezTo>
                  <a:cubicBezTo>
                    <a:pt x="14440" y="11140"/>
                    <a:pt x="15297" y="11275"/>
                    <a:pt x="16583" y="12498"/>
                  </a:cubicBezTo>
                  <a:cubicBezTo>
                    <a:pt x="17868" y="13721"/>
                    <a:pt x="19583" y="16030"/>
                    <a:pt x="21297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2298126" y="2845675"/>
              <a:ext cx="256488" cy="3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5" fill="norm" stroke="1" extrusionOk="0">
                  <a:moveTo>
                    <a:pt x="6051" y="13819"/>
                  </a:moveTo>
                  <a:cubicBezTo>
                    <a:pt x="6051" y="13180"/>
                    <a:pt x="6051" y="12541"/>
                    <a:pt x="5785" y="11966"/>
                  </a:cubicBezTo>
                  <a:cubicBezTo>
                    <a:pt x="5520" y="11391"/>
                    <a:pt x="4988" y="10880"/>
                    <a:pt x="4280" y="10816"/>
                  </a:cubicBezTo>
                  <a:cubicBezTo>
                    <a:pt x="3572" y="10752"/>
                    <a:pt x="2687" y="11135"/>
                    <a:pt x="1890" y="12030"/>
                  </a:cubicBezTo>
                  <a:cubicBezTo>
                    <a:pt x="1093" y="12925"/>
                    <a:pt x="385" y="14331"/>
                    <a:pt x="120" y="15417"/>
                  </a:cubicBezTo>
                  <a:cubicBezTo>
                    <a:pt x="-146" y="16503"/>
                    <a:pt x="31" y="17270"/>
                    <a:pt x="651" y="17590"/>
                  </a:cubicBezTo>
                  <a:cubicBezTo>
                    <a:pt x="1270" y="17909"/>
                    <a:pt x="2333" y="17781"/>
                    <a:pt x="3218" y="17462"/>
                  </a:cubicBezTo>
                  <a:cubicBezTo>
                    <a:pt x="4103" y="17142"/>
                    <a:pt x="4811" y="16631"/>
                    <a:pt x="5431" y="16056"/>
                  </a:cubicBezTo>
                  <a:cubicBezTo>
                    <a:pt x="6051" y="15481"/>
                    <a:pt x="6582" y="14842"/>
                    <a:pt x="6759" y="14842"/>
                  </a:cubicBezTo>
                  <a:cubicBezTo>
                    <a:pt x="6936" y="14842"/>
                    <a:pt x="6759" y="15481"/>
                    <a:pt x="6759" y="16120"/>
                  </a:cubicBezTo>
                  <a:cubicBezTo>
                    <a:pt x="6759" y="16759"/>
                    <a:pt x="6936" y="17398"/>
                    <a:pt x="7467" y="17590"/>
                  </a:cubicBezTo>
                  <a:cubicBezTo>
                    <a:pt x="7998" y="17781"/>
                    <a:pt x="8884" y="17526"/>
                    <a:pt x="10123" y="16439"/>
                  </a:cubicBezTo>
                  <a:cubicBezTo>
                    <a:pt x="11362" y="15353"/>
                    <a:pt x="12956" y="13436"/>
                    <a:pt x="14638" y="10880"/>
                  </a:cubicBezTo>
                  <a:cubicBezTo>
                    <a:pt x="16320" y="8324"/>
                    <a:pt x="18090" y="5128"/>
                    <a:pt x="19064" y="3083"/>
                  </a:cubicBezTo>
                  <a:cubicBezTo>
                    <a:pt x="20038" y="1038"/>
                    <a:pt x="20215" y="144"/>
                    <a:pt x="20126" y="16"/>
                  </a:cubicBezTo>
                  <a:cubicBezTo>
                    <a:pt x="20038" y="-112"/>
                    <a:pt x="19684" y="527"/>
                    <a:pt x="18887" y="2892"/>
                  </a:cubicBezTo>
                  <a:cubicBezTo>
                    <a:pt x="18090" y="5256"/>
                    <a:pt x="16851" y="9346"/>
                    <a:pt x="16143" y="12477"/>
                  </a:cubicBezTo>
                  <a:cubicBezTo>
                    <a:pt x="15434" y="15609"/>
                    <a:pt x="15257" y="17781"/>
                    <a:pt x="15346" y="19187"/>
                  </a:cubicBezTo>
                  <a:cubicBezTo>
                    <a:pt x="15434" y="20593"/>
                    <a:pt x="15788" y="21232"/>
                    <a:pt x="16851" y="21360"/>
                  </a:cubicBezTo>
                  <a:cubicBezTo>
                    <a:pt x="17913" y="21488"/>
                    <a:pt x="19684" y="21105"/>
                    <a:pt x="21454" y="20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2465713" y="306183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3545576" y="2861012"/>
              <a:ext cx="142733" cy="46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443" fill="norm" stroke="1" extrusionOk="0">
                  <a:moveTo>
                    <a:pt x="2724" y="7286"/>
                  </a:moveTo>
                  <a:cubicBezTo>
                    <a:pt x="3032" y="11034"/>
                    <a:pt x="3341" y="14782"/>
                    <a:pt x="3495" y="16903"/>
                  </a:cubicBezTo>
                  <a:cubicBezTo>
                    <a:pt x="3649" y="19023"/>
                    <a:pt x="3649" y="19516"/>
                    <a:pt x="3495" y="20108"/>
                  </a:cubicBezTo>
                  <a:cubicBezTo>
                    <a:pt x="3341" y="20700"/>
                    <a:pt x="3032" y="21390"/>
                    <a:pt x="2569" y="21440"/>
                  </a:cubicBezTo>
                  <a:cubicBezTo>
                    <a:pt x="2107" y="21489"/>
                    <a:pt x="1489" y="20897"/>
                    <a:pt x="872" y="18826"/>
                  </a:cubicBezTo>
                  <a:cubicBezTo>
                    <a:pt x="255" y="16755"/>
                    <a:pt x="-362" y="13204"/>
                    <a:pt x="255" y="10245"/>
                  </a:cubicBezTo>
                  <a:cubicBezTo>
                    <a:pt x="872" y="7286"/>
                    <a:pt x="2724" y="4919"/>
                    <a:pt x="4575" y="3292"/>
                  </a:cubicBezTo>
                  <a:cubicBezTo>
                    <a:pt x="6427" y="1664"/>
                    <a:pt x="8278" y="777"/>
                    <a:pt x="10129" y="333"/>
                  </a:cubicBezTo>
                  <a:cubicBezTo>
                    <a:pt x="11981" y="-111"/>
                    <a:pt x="13832" y="-111"/>
                    <a:pt x="15838" y="333"/>
                  </a:cubicBezTo>
                  <a:cubicBezTo>
                    <a:pt x="17844" y="777"/>
                    <a:pt x="20004" y="1664"/>
                    <a:pt x="20621" y="2947"/>
                  </a:cubicBezTo>
                  <a:cubicBezTo>
                    <a:pt x="21238" y="4229"/>
                    <a:pt x="20312" y="5905"/>
                    <a:pt x="17998" y="6990"/>
                  </a:cubicBezTo>
                  <a:cubicBezTo>
                    <a:pt x="15684" y="8075"/>
                    <a:pt x="11981" y="8568"/>
                    <a:pt x="9358" y="8914"/>
                  </a:cubicBezTo>
                  <a:cubicBezTo>
                    <a:pt x="6735" y="9259"/>
                    <a:pt x="5192" y="9456"/>
                    <a:pt x="4575" y="9604"/>
                  </a:cubicBezTo>
                  <a:cubicBezTo>
                    <a:pt x="3958" y="9752"/>
                    <a:pt x="4267" y="9851"/>
                    <a:pt x="4575" y="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3670096" y="3023731"/>
              <a:ext cx="186268" cy="27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36" fill="norm" stroke="1" extrusionOk="0">
                  <a:moveTo>
                    <a:pt x="242" y="9818"/>
                  </a:moveTo>
                  <a:cubicBezTo>
                    <a:pt x="0" y="8836"/>
                    <a:pt x="-243" y="7855"/>
                    <a:pt x="485" y="7364"/>
                  </a:cubicBezTo>
                  <a:cubicBezTo>
                    <a:pt x="1213" y="6873"/>
                    <a:pt x="2912" y="6873"/>
                    <a:pt x="4854" y="7936"/>
                  </a:cubicBezTo>
                  <a:cubicBezTo>
                    <a:pt x="6795" y="9000"/>
                    <a:pt x="8979" y="11127"/>
                    <a:pt x="10072" y="13173"/>
                  </a:cubicBezTo>
                  <a:cubicBezTo>
                    <a:pt x="11164" y="15218"/>
                    <a:pt x="11164" y="17182"/>
                    <a:pt x="10921" y="18573"/>
                  </a:cubicBezTo>
                  <a:cubicBezTo>
                    <a:pt x="10678" y="19964"/>
                    <a:pt x="10193" y="20782"/>
                    <a:pt x="9344" y="21191"/>
                  </a:cubicBezTo>
                  <a:cubicBezTo>
                    <a:pt x="8494" y="21600"/>
                    <a:pt x="7281" y="21600"/>
                    <a:pt x="6553" y="20373"/>
                  </a:cubicBezTo>
                  <a:cubicBezTo>
                    <a:pt x="5824" y="19145"/>
                    <a:pt x="5582" y="16691"/>
                    <a:pt x="7402" y="13418"/>
                  </a:cubicBezTo>
                  <a:cubicBezTo>
                    <a:pt x="9222" y="10145"/>
                    <a:pt x="13105" y="6055"/>
                    <a:pt x="15775" y="3682"/>
                  </a:cubicBezTo>
                  <a:cubicBezTo>
                    <a:pt x="18445" y="1309"/>
                    <a:pt x="19901" y="655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4139697" y="2926808"/>
              <a:ext cx="129417" cy="39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229" fill="norm" stroke="1" extrusionOk="0">
                  <a:moveTo>
                    <a:pt x="20963" y="1446"/>
                  </a:moveTo>
                  <a:cubicBezTo>
                    <a:pt x="20620" y="881"/>
                    <a:pt x="20277" y="315"/>
                    <a:pt x="19249" y="89"/>
                  </a:cubicBezTo>
                  <a:cubicBezTo>
                    <a:pt x="18220" y="-137"/>
                    <a:pt x="16506" y="-24"/>
                    <a:pt x="13420" y="1503"/>
                  </a:cubicBezTo>
                  <a:cubicBezTo>
                    <a:pt x="10334" y="3029"/>
                    <a:pt x="5877" y="5970"/>
                    <a:pt x="3134" y="8967"/>
                  </a:cubicBezTo>
                  <a:cubicBezTo>
                    <a:pt x="392" y="11964"/>
                    <a:pt x="-637" y="15017"/>
                    <a:pt x="392" y="17166"/>
                  </a:cubicBezTo>
                  <a:cubicBezTo>
                    <a:pt x="1420" y="19314"/>
                    <a:pt x="4506" y="20558"/>
                    <a:pt x="8106" y="21011"/>
                  </a:cubicBezTo>
                  <a:cubicBezTo>
                    <a:pt x="11706" y="21463"/>
                    <a:pt x="15820" y="21124"/>
                    <a:pt x="19934" y="20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4328254" y="3029581"/>
              <a:ext cx="252010" cy="24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05" fill="norm" stroke="1" extrusionOk="0">
                  <a:moveTo>
                    <a:pt x="10008" y="4474"/>
                  </a:moveTo>
                  <a:cubicBezTo>
                    <a:pt x="9651" y="2997"/>
                    <a:pt x="9294" y="1520"/>
                    <a:pt x="8669" y="966"/>
                  </a:cubicBezTo>
                  <a:cubicBezTo>
                    <a:pt x="8044" y="412"/>
                    <a:pt x="7152" y="782"/>
                    <a:pt x="5723" y="2720"/>
                  </a:cubicBezTo>
                  <a:cubicBezTo>
                    <a:pt x="4295" y="4659"/>
                    <a:pt x="2332" y="8166"/>
                    <a:pt x="1171" y="11028"/>
                  </a:cubicBezTo>
                  <a:cubicBezTo>
                    <a:pt x="11" y="13889"/>
                    <a:pt x="-346" y="16105"/>
                    <a:pt x="368" y="17951"/>
                  </a:cubicBezTo>
                  <a:cubicBezTo>
                    <a:pt x="1082" y="19797"/>
                    <a:pt x="2867" y="21274"/>
                    <a:pt x="5099" y="21089"/>
                  </a:cubicBezTo>
                  <a:cubicBezTo>
                    <a:pt x="7330" y="20905"/>
                    <a:pt x="10008" y="19059"/>
                    <a:pt x="11704" y="16659"/>
                  </a:cubicBezTo>
                  <a:cubicBezTo>
                    <a:pt x="13399" y="14259"/>
                    <a:pt x="14114" y="11305"/>
                    <a:pt x="14203" y="8628"/>
                  </a:cubicBezTo>
                  <a:cubicBezTo>
                    <a:pt x="14292" y="5951"/>
                    <a:pt x="13756" y="3551"/>
                    <a:pt x="12596" y="1982"/>
                  </a:cubicBezTo>
                  <a:cubicBezTo>
                    <a:pt x="11436" y="412"/>
                    <a:pt x="9651" y="-326"/>
                    <a:pt x="7866" y="136"/>
                  </a:cubicBezTo>
                  <a:cubicBezTo>
                    <a:pt x="6080" y="597"/>
                    <a:pt x="4295" y="2259"/>
                    <a:pt x="3314" y="3551"/>
                  </a:cubicBezTo>
                  <a:cubicBezTo>
                    <a:pt x="2332" y="4843"/>
                    <a:pt x="2153" y="5766"/>
                    <a:pt x="2153" y="6689"/>
                  </a:cubicBezTo>
                  <a:cubicBezTo>
                    <a:pt x="2153" y="7612"/>
                    <a:pt x="2332" y="8536"/>
                    <a:pt x="5099" y="8812"/>
                  </a:cubicBezTo>
                  <a:cubicBezTo>
                    <a:pt x="7866" y="9089"/>
                    <a:pt x="13221" y="8720"/>
                    <a:pt x="16345" y="8351"/>
                  </a:cubicBezTo>
                  <a:cubicBezTo>
                    <a:pt x="19469" y="7982"/>
                    <a:pt x="20361" y="7612"/>
                    <a:pt x="21254" y="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4885557" y="3050832"/>
              <a:ext cx="164607" cy="24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212" fill="norm" stroke="1" extrusionOk="0">
                  <a:moveTo>
                    <a:pt x="19377" y="935"/>
                  </a:moveTo>
                  <a:cubicBezTo>
                    <a:pt x="18297" y="395"/>
                    <a:pt x="17217" y="-145"/>
                    <a:pt x="16002" y="35"/>
                  </a:cubicBezTo>
                  <a:cubicBezTo>
                    <a:pt x="14787" y="215"/>
                    <a:pt x="13437" y="1115"/>
                    <a:pt x="10737" y="3365"/>
                  </a:cubicBezTo>
                  <a:cubicBezTo>
                    <a:pt x="8037" y="5615"/>
                    <a:pt x="3987" y="9215"/>
                    <a:pt x="1827" y="11915"/>
                  </a:cubicBezTo>
                  <a:cubicBezTo>
                    <a:pt x="-333" y="14615"/>
                    <a:pt x="-603" y="16415"/>
                    <a:pt x="1152" y="17945"/>
                  </a:cubicBezTo>
                  <a:cubicBezTo>
                    <a:pt x="2907" y="19475"/>
                    <a:pt x="6687" y="20735"/>
                    <a:pt x="10332" y="21095"/>
                  </a:cubicBezTo>
                  <a:cubicBezTo>
                    <a:pt x="13977" y="21455"/>
                    <a:pt x="17487" y="20915"/>
                    <a:pt x="20997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4929513" y="3195181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5287229" y="3025686"/>
              <a:ext cx="150285" cy="31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1600" y="1564"/>
                  </a:moveTo>
                  <a:cubicBezTo>
                    <a:pt x="20383" y="999"/>
                    <a:pt x="19166" y="435"/>
                    <a:pt x="17797" y="152"/>
                  </a:cubicBezTo>
                  <a:cubicBezTo>
                    <a:pt x="16428" y="-130"/>
                    <a:pt x="14907" y="-130"/>
                    <a:pt x="12321" y="1141"/>
                  </a:cubicBezTo>
                  <a:cubicBezTo>
                    <a:pt x="9735" y="2411"/>
                    <a:pt x="6085" y="4952"/>
                    <a:pt x="3651" y="7988"/>
                  </a:cubicBezTo>
                  <a:cubicBezTo>
                    <a:pt x="1217" y="11023"/>
                    <a:pt x="0" y="14552"/>
                    <a:pt x="0" y="16952"/>
                  </a:cubicBezTo>
                  <a:cubicBezTo>
                    <a:pt x="0" y="19352"/>
                    <a:pt x="1217" y="20623"/>
                    <a:pt x="4563" y="21046"/>
                  </a:cubicBezTo>
                  <a:cubicBezTo>
                    <a:pt x="7910" y="21470"/>
                    <a:pt x="13386" y="21046"/>
                    <a:pt x="18862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5482587" y="3039516"/>
              <a:ext cx="139077" cy="28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50" fill="norm" stroke="1" extrusionOk="0">
                  <a:moveTo>
                    <a:pt x="11685" y="6051"/>
                  </a:moveTo>
                  <a:cubicBezTo>
                    <a:pt x="10048" y="6535"/>
                    <a:pt x="8412" y="7019"/>
                    <a:pt x="6612" y="9275"/>
                  </a:cubicBezTo>
                  <a:cubicBezTo>
                    <a:pt x="4812" y="11532"/>
                    <a:pt x="2848" y="15562"/>
                    <a:pt x="1703" y="18060"/>
                  </a:cubicBezTo>
                  <a:cubicBezTo>
                    <a:pt x="558" y="20559"/>
                    <a:pt x="230" y="21526"/>
                    <a:pt x="67" y="21445"/>
                  </a:cubicBezTo>
                  <a:cubicBezTo>
                    <a:pt x="-97" y="21365"/>
                    <a:pt x="-97" y="20236"/>
                    <a:pt x="1703" y="17174"/>
                  </a:cubicBezTo>
                  <a:cubicBezTo>
                    <a:pt x="3503" y="14111"/>
                    <a:pt x="7103" y="9114"/>
                    <a:pt x="9230" y="6132"/>
                  </a:cubicBezTo>
                  <a:cubicBezTo>
                    <a:pt x="11358" y="3150"/>
                    <a:pt x="12012" y="2183"/>
                    <a:pt x="12830" y="1377"/>
                  </a:cubicBezTo>
                  <a:cubicBezTo>
                    <a:pt x="13648" y="571"/>
                    <a:pt x="14630" y="-74"/>
                    <a:pt x="15448" y="7"/>
                  </a:cubicBezTo>
                  <a:cubicBezTo>
                    <a:pt x="16267" y="87"/>
                    <a:pt x="16921" y="893"/>
                    <a:pt x="17412" y="3553"/>
                  </a:cubicBezTo>
                  <a:cubicBezTo>
                    <a:pt x="17903" y="6213"/>
                    <a:pt x="18230" y="10726"/>
                    <a:pt x="18885" y="13466"/>
                  </a:cubicBezTo>
                  <a:cubicBezTo>
                    <a:pt x="19539" y="16207"/>
                    <a:pt x="20521" y="17174"/>
                    <a:pt x="21503" y="18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5513713" y="3207881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5704213" y="3277731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5951863" y="3074531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59"/>
                    <a:pt x="14400" y="9318"/>
                    <a:pt x="11700" y="12812"/>
                  </a:cubicBezTo>
                  <a:cubicBezTo>
                    <a:pt x="9000" y="16306"/>
                    <a:pt x="7200" y="18635"/>
                    <a:pt x="5400" y="19906"/>
                  </a:cubicBezTo>
                  <a:cubicBezTo>
                    <a:pt x="3600" y="21176"/>
                    <a:pt x="1800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5932813" y="3000697"/>
              <a:ext cx="166317" cy="29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43" fill="norm" stroke="1" extrusionOk="0">
                  <a:moveTo>
                    <a:pt x="7290" y="4850"/>
                  </a:moveTo>
                  <a:cubicBezTo>
                    <a:pt x="7020" y="3481"/>
                    <a:pt x="6750" y="2112"/>
                    <a:pt x="7155" y="1199"/>
                  </a:cubicBezTo>
                  <a:cubicBezTo>
                    <a:pt x="7560" y="286"/>
                    <a:pt x="8640" y="-170"/>
                    <a:pt x="11070" y="58"/>
                  </a:cubicBezTo>
                  <a:cubicBezTo>
                    <a:pt x="13500" y="286"/>
                    <a:pt x="17280" y="1199"/>
                    <a:pt x="19305" y="2416"/>
                  </a:cubicBezTo>
                  <a:cubicBezTo>
                    <a:pt x="21330" y="3633"/>
                    <a:pt x="21600" y="5154"/>
                    <a:pt x="20790" y="6523"/>
                  </a:cubicBezTo>
                  <a:cubicBezTo>
                    <a:pt x="19980" y="7892"/>
                    <a:pt x="18090" y="9109"/>
                    <a:pt x="16200" y="9945"/>
                  </a:cubicBezTo>
                  <a:cubicBezTo>
                    <a:pt x="14310" y="10782"/>
                    <a:pt x="12420" y="11238"/>
                    <a:pt x="12150" y="11695"/>
                  </a:cubicBezTo>
                  <a:cubicBezTo>
                    <a:pt x="11880" y="12151"/>
                    <a:pt x="13230" y="12607"/>
                    <a:pt x="14985" y="13596"/>
                  </a:cubicBezTo>
                  <a:cubicBezTo>
                    <a:pt x="16740" y="14585"/>
                    <a:pt x="18900" y="16106"/>
                    <a:pt x="19845" y="17247"/>
                  </a:cubicBezTo>
                  <a:cubicBezTo>
                    <a:pt x="20790" y="18388"/>
                    <a:pt x="20520" y="19148"/>
                    <a:pt x="17820" y="19909"/>
                  </a:cubicBezTo>
                  <a:cubicBezTo>
                    <a:pt x="15120" y="20669"/>
                    <a:pt x="9990" y="21430"/>
                    <a:pt x="6615" y="21202"/>
                  </a:cubicBezTo>
                  <a:cubicBezTo>
                    <a:pt x="3240" y="20974"/>
                    <a:pt x="1620" y="19757"/>
                    <a:pt x="0" y="18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6155063" y="3004681"/>
              <a:ext cx="82586" cy="28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82" fill="norm" stroke="1" extrusionOk="0">
                  <a:moveTo>
                    <a:pt x="6480" y="0"/>
                  </a:moveTo>
                  <a:cubicBezTo>
                    <a:pt x="9180" y="322"/>
                    <a:pt x="11880" y="645"/>
                    <a:pt x="14580" y="2660"/>
                  </a:cubicBezTo>
                  <a:cubicBezTo>
                    <a:pt x="17280" y="4675"/>
                    <a:pt x="19980" y="8382"/>
                    <a:pt x="20790" y="11525"/>
                  </a:cubicBezTo>
                  <a:cubicBezTo>
                    <a:pt x="21600" y="14669"/>
                    <a:pt x="20520" y="17248"/>
                    <a:pt x="19170" y="18860"/>
                  </a:cubicBezTo>
                  <a:cubicBezTo>
                    <a:pt x="17820" y="20472"/>
                    <a:pt x="16200" y="21116"/>
                    <a:pt x="12960" y="21358"/>
                  </a:cubicBezTo>
                  <a:cubicBezTo>
                    <a:pt x="9720" y="21600"/>
                    <a:pt x="4860" y="21439"/>
                    <a:pt x="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6326513" y="2941181"/>
              <a:ext cx="11611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6943" y="0"/>
                  </a:moveTo>
                  <a:cubicBezTo>
                    <a:pt x="10029" y="1440"/>
                    <a:pt x="13114" y="2880"/>
                    <a:pt x="15621" y="5280"/>
                  </a:cubicBezTo>
                  <a:cubicBezTo>
                    <a:pt x="18129" y="7680"/>
                    <a:pt x="20057" y="11040"/>
                    <a:pt x="20829" y="13440"/>
                  </a:cubicBezTo>
                  <a:cubicBezTo>
                    <a:pt x="21600" y="15840"/>
                    <a:pt x="21214" y="17280"/>
                    <a:pt x="17550" y="18480"/>
                  </a:cubicBezTo>
                  <a:cubicBezTo>
                    <a:pt x="13886" y="19680"/>
                    <a:pt x="6943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6739263" y="3055481"/>
              <a:ext cx="33346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0" y="0"/>
                  </a:moveTo>
                  <a:cubicBezTo>
                    <a:pt x="2597" y="900"/>
                    <a:pt x="5195" y="1800"/>
                    <a:pt x="8544" y="3600"/>
                  </a:cubicBezTo>
                  <a:cubicBezTo>
                    <a:pt x="11894" y="5400"/>
                    <a:pt x="15995" y="8100"/>
                    <a:pt x="18387" y="10012"/>
                  </a:cubicBezTo>
                  <a:cubicBezTo>
                    <a:pt x="20780" y="11925"/>
                    <a:pt x="21463" y="13050"/>
                    <a:pt x="21532" y="13950"/>
                  </a:cubicBezTo>
                  <a:cubicBezTo>
                    <a:pt x="21600" y="14850"/>
                    <a:pt x="21053" y="15525"/>
                    <a:pt x="19276" y="16312"/>
                  </a:cubicBezTo>
                  <a:cubicBezTo>
                    <a:pt x="17499" y="17100"/>
                    <a:pt x="14491" y="18000"/>
                    <a:pt x="12577" y="18450"/>
                  </a:cubicBezTo>
                  <a:cubicBezTo>
                    <a:pt x="10663" y="18900"/>
                    <a:pt x="9843" y="18900"/>
                    <a:pt x="9023" y="19012"/>
                  </a:cubicBezTo>
                  <a:cubicBezTo>
                    <a:pt x="8203" y="19125"/>
                    <a:pt x="7382" y="19350"/>
                    <a:pt x="7314" y="19800"/>
                  </a:cubicBezTo>
                  <a:cubicBezTo>
                    <a:pt x="7246" y="20250"/>
                    <a:pt x="7929" y="20925"/>
                    <a:pt x="86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6866263" y="3290431"/>
              <a:ext cx="254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760"/>
                    <a:pt x="9360" y="11520"/>
                    <a:pt x="5760" y="15120"/>
                  </a:cubicBezTo>
                  <a:cubicBezTo>
                    <a:pt x="2160" y="18720"/>
                    <a:pt x="108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7548799" y="3023731"/>
              <a:ext cx="18106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8973" y="0"/>
                    <a:pt x="16462" y="0"/>
                    <a:pt x="13322" y="1275"/>
                  </a:cubicBezTo>
                  <a:cubicBezTo>
                    <a:pt x="10183" y="2550"/>
                    <a:pt x="6415" y="5100"/>
                    <a:pt x="3904" y="7950"/>
                  </a:cubicBezTo>
                  <a:cubicBezTo>
                    <a:pt x="1392" y="10800"/>
                    <a:pt x="136" y="13950"/>
                    <a:pt x="11" y="16275"/>
                  </a:cubicBezTo>
                  <a:cubicBezTo>
                    <a:pt x="-115" y="18600"/>
                    <a:pt x="890" y="20100"/>
                    <a:pt x="2899" y="20850"/>
                  </a:cubicBezTo>
                  <a:cubicBezTo>
                    <a:pt x="4908" y="21600"/>
                    <a:pt x="7922" y="21600"/>
                    <a:pt x="109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7767963" y="3074531"/>
              <a:ext cx="57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86"/>
                    <a:pt x="16800" y="8571"/>
                    <a:pt x="13200" y="12171"/>
                  </a:cubicBezTo>
                  <a:cubicBezTo>
                    <a:pt x="9600" y="15771"/>
                    <a:pt x="480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7869563" y="3215932"/>
              <a:ext cx="2222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114" y="3953"/>
                    <a:pt x="8229" y="-1447"/>
                    <a:pt x="11829" y="353"/>
                  </a:cubicBezTo>
                  <a:cubicBezTo>
                    <a:pt x="15429" y="2153"/>
                    <a:pt x="18514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8234436" y="3131681"/>
              <a:ext cx="25107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21531" y="0"/>
                  </a:moveTo>
                  <a:cubicBezTo>
                    <a:pt x="18808" y="3943"/>
                    <a:pt x="16086" y="7886"/>
                    <a:pt x="13181" y="10971"/>
                  </a:cubicBezTo>
                  <a:cubicBezTo>
                    <a:pt x="10277" y="14057"/>
                    <a:pt x="7192" y="16286"/>
                    <a:pt x="5013" y="17571"/>
                  </a:cubicBezTo>
                  <a:cubicBezTo>
                    <a:pt x="2835" y="18857"/>
                    <a:pt x="1565" y="19200"/>
                    <a:pt x="839" y="18943"/>
                  </a:cubicBezTo>
                  <a:cubicBezTo>
                    <a:pt x="113" y="18686"/>
                    <a:pt x="-69" y="17829"/>
                    <a:pt x="22" y="16371"/>
                  </a:cubicBezTo>
                  <a:cubicBezTo>
                    <a:pt x="113" y="14914"/>
                    <a:pt x="476" y="12857"/>
                    <a:pt x="1111" y="11400"/>
                  </a:cubicBezTo>
                  <a:cubicBezTo>
                    <a:pt x="1746" y="9943"/>
                    <a:pt x="2654" y="9086"/>
                    <a:pt x="3652" y="8571"/>
                  </a:cubicBezTo>
                  <a:cubicBezTo>
                    <a:pt x="4650" y="8057"/>
                    <a:pt x="5739" y="7886"/>
                    <a:pt x="6647" y="8057"/>
                  </a:cubicBezTo>
                  <a:cubicBezTo>
                    <a:pt x="7555" y="8229"/>
                    <a:pt x="8281" y="8743"/>
                    <a:pt x="9007" y="10371"/>
                  </a:cubicBezTo>
                  <a:cubicBezTo>
                    <a:pt x="9733" y="12000"/>
                    <a:pt x="10459" y="14743"/>
                    <a:pt x="11276" y="16800"/>
                  </a:cubicBezTo>
                  <a:cubicBezTo>
                    <a:pt x="12092" y="18857"/>
                    <a:pt x="13000" y="20229"/>
                    <a:pt x="13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8447413" y="3042781"/>
              <a:ext cx="20462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20291" y="0"/>
                  </a:moveTo>
                  <a:cubicBezTo>
                    <a:pt x="20945" y="2738"/>
                    <a:pt x="21600" y="5476"/>
                    <a:pt x="20509" y="8315"/>
                  </a:cubicBezTo>
                  <a:cubicBezTo>
                    <a:pt x="19418" y="11155"/>
                    <a:pt x="16582" y="14096"/>
                    <a:pt x="12873" y="16327"/>
                  </a:cubicBezTo>
                  <a:cubicBezTo>
                    <a:pt x="9164" y="18558"/>
                    <a:pt x="4582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3100713" y="2654156"/>
              <a:ext cx="187607" cy="93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10" fill="norm" stroke="1" extrusionOk="0">
                  <a:moveTo>
                    <a:pt x="0" y="4857"/>
                  </a:moveTo>
                  <a:cubicBezTo>
                    <a:pt x="2912" y="3881"/>
                    <a:pt x="5825" y="2906"/>
                    <a:pt x="7645" y="2224"/>
                  </a:cubicBezTo>
                  <a:cubicBezTo>
                    <a:pt x="9465" y="1541"/>
                    <a:pt x="10193" y="1151"/>
                    <a:pt x="11285" y="810"/>
                  </a:cubicBezTo>
                  <a:cubicBezTo>
                    <a:pt x="12378" y="468"/>
                    <a:pt x="13834" y="176"/>
                    <a:pt x="15169" y="54"/>
                  </a:cubicBezTo>
                  <a:cubicBezTo>
                    <a:pt x="16503" y="-68"/>
                    <a:pt x="17717" y="-19"/>
                    <a:pt x="18566" y="590"/>
                  </a:cubicBezTo>
                  <a:cubicBezTo>
                    <a:pt x="19416" y="1200"/>
                    <a:pt x="19901" y="2370"/>
                    <a:pt x="20265" y="3930"/>
                  </a:cubicBezTo>
                  <a:cubicBezTo>
                    <a:pt x="20629" y="5490"/>
                    <a:pt x="20872" y="7441"/>
                    <a:pt x="21115" y="9440"/>
                  </a:cubicBezTo>
                  <a:cubicBezTo>
                    <a:pt x="21357" y="11439"/>
                    <a:pt x="21600" y="13487"/>
                    <a:pt x="21479" y="15315"/>
                  </a:cubicBezTo>
                  <a:cubicBezTo>
                    <a:pt x="21357" y="17144"/>
                    <a:pt x="20872" y="18753"/>
                    <a:pt x="20508" y="19679"/>
                  </a:cubicBezTo>
                  <a:cubicBezTo>
                    <a:pt x="20144" y="20606"/>
                    <a:pt x="19901" y="20849"/>
                    <a:pt x="19416" y="21069"/>
                  </a:cubicBezTo>
                  <a:cubicBezTo>
                    <a:pt x="18930" y="21288"/>
                    <a:pt x="18202" y="21483"/>
                    <a:pt x="17960" y="21508"/>
                  </a:cubicBezTo>
                  <a:cubicBezTo>
                    <a:pt x="17717" y="21532"/>
                    <a:pt x="17960" y="21386"/>
                    <a:pt x="18202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3164213" y="2553831"/>
              <a:ext cx="5798770" cy="122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6" fill="norm" stroke="1" extrusionOk="0">
                  <a:moveTo>
                    <a:pt x="426" y="2900"/>
                  </a:moveTo>
                  <a:cubicBezTo>
                    <a:pt x="371" y="2825"/>
                    <a:pt x="315" y="2751"/>
                    <a:pt x="319" y="2714"/>
                  </a:cubicBezTo>
                  <a:cubicBezTo>
                    <a:pt x="323" y="2677"/>
                    <a:pt x="386" y="2677"/>
                    <a:pt x="568" y="2584"/>
                  </a:cubicBezTo>
                  <a:cubicBezTo>
                    <a:pt x="749" y="2491"/>
                    <a:pt x="1048" y="2305"/>
                    <a:pt x="1340" y="2193"/>
                  </a:cubicBezTo>
                  <a:cubicBezTo>
                    <a:pt x="1632" y="2082"/>
                    <a:pt x="1916" y="2045"/>
                    <a:pt x="2223" y="1989"/>
                  </a:cubicBezTo>
                  <a:cubicBezTo>
                    <a:pt x="2531" y="1933"/>
                    <a:pt x="2862" y="1859"/>
                    <a:pt x="3185" y="1785"/>
                  </a:cubicBezTo>
                  <a:cubicBezTo>
                    <a:pt x="3508" y="1710"/>
                    <a:pt x="3823" y="1636"/>
                    <a:pt x="4107" y="1580"/>
                  </a:cubicBezTo>
                  <a:cubicBezTo>
                    <a:pt x="4391" y="1524"/>
                    <a:pt x="4643" y="1487"/>
                    <a:pt x="4915" y="1431"/>
                  </a:cubicBezTo>
                  <a:cubicBezTo>
                    <a:pt x="5187" y="1376"/>
                    <a:pt x="5479" y="1301"/>
                    <a:pt x="5759" y="1245"/>
                  </a:cubicBezTo>
                  <a:cubicBezTo>
                    <a:pt x="6039" y="1190"/>
                    <a:pt x="6307" y="1152"/>
                    <a:pt x="6626" y="1115"/>
                  </a:cubicBezTo>
                  <a:cubicBezTo>
                    <a:pt x="6945" y="1078"/>
                    <a:pt x="7316" y="1041"/>
                    <a:pt x="7635" y="1004"/>
                  </a:cubicBezTo>
                  <a:cubicBezTo>
                    <a:pt x="7954" y="967"/>
                    <a:pt x="8222" y="929"/>
                    <a:pt x="8486" y="874"/>
                  </a:cubicBezTo>
                  <a:cubicBezTo>
                    <a:pt x="8750" y="818"/>
                    <a:pt x="9011" y="744"/>
                    <a:pt x="9275" y="688"/>
                  </a:cubicBezTo>
                  <a:cubicBezTo>
                    <a:pt x="9539" y="632"/>
                    <a:pt x="9807" y="595"/>
                    <a:pt x="10071" y="558"/>
                  </a:cubicBezTo>
                  <a:cubicBezTo>
                    <a:pt x="10335" y="520"/>
                    <a:pt x="10595" y="483"/>
                    <a:pt x="10867" y="428"/>
                  </a:cubicBezTo>
                  <a:cubicBezTo>
                    <a:pt x="11139" y="372"/>
                    <a:pt x="11423" y="297"/>
                    <a:pt x="11718" y="242"/>
                  </a:cubicBezTo>
                  <a:cubicBezTo>
                    <a:pt x="12014" y="186"/>
                    <a:pt x="12321" y="149"/>
                    <a:pt x="12633" y="112"/>
                  </a:cubicBezTo>
                  <a:cubicBezTo>
                    <a:pt x="12944" y="74"/>
                    <a:pt x="13260" y="37"/>
                    <a:pt x="13579" y="19"/>
                  </a:cubicBezTo>
                  <a:cubicBezTo>
                    <a:pt x="13898" y="0"/>
                    <a:pt x="14221" y="0"/>
                    <a:pt x="14525" y="0"/>
                  </a:cubicBezTo>
                  <a:cubicBezTo>
                    <a:pt x="14828" y="0"/>
                    <a:pt x="15112" y="0"/>
                    <a:pt x="15392" y="0"/>
                  </a:cubicBezTo>
                  <a:cubicBezTo>
                    <a:pt x="15672" y="0"/>
                    <a:pt x="15948" y="0"/>
                    <a:pt x="16255" y="37"/>
                  </a:cubicBezTo>
                  <a:cubicBezTo>
                    <a:pt x="16563" y="74"/>
                    <a:pt x="16902" y="149"/>
                    <a:pt x="17225" y="260"/>
                  </a:cubicBezTo>
                  <a:cubicBezTo>
                    <a:pt x="17548" y="372"/>
                    <a:pt x="17855" y="520"/>
                    <a:pt x="18175" y="669"/>
                  </a:cubicBezTo>
                  <a:cubicBezTo>
                    <a:pt x="18494" y="818"/>
                    <a:pt x="18825" y="967"/>
                    <a:pt x="19121" y="1097"/>
                  </a:cubicBezTo>
                  <a:cubicBezTo>
                    <a:pt x="19416" y="1227"/>
                    <a:pt x="19676" y="1338"/>
                    <a:pt x="19937" y="1450"/>
                  </a:cubicBezTo>
                  <a:cubicBezTo>
                    <a:pt x="20197" y="1561"/>
                    <a:pt x="20457" y="1673"/>
                    <a:pt x="20666" y="1747"/>
                  </a:cubicBezTo>
                  <a:cubicBezTo>
                    <a:pt x="20875" y="1822"/>
                    <a:pt x="21032" y="1859"/>
                    <a:pt x="21131" y="1877"/>
                  </a:cubicBezTo>
                  <a:cubicBezTo>
                    <a:pt x="21229" y="1896"/>
                    <a:pt x="21269" y="1896"/>
                    <a:pt x="21296" y="1989"/>
                  </a:cubicBezTo>
                  <a:cubicBezTo>
                    <a:pt x="21324" y="2082"/>
                    <a:pt x="21340" y="2268"/>
                    <a:pt x="21356" y="2918"/>
                  </a:cubicBezTo>
                  <a:cubicBezTo>
                    <a:pt x="21371" y="3569"/>
                    <a:pt x="21387" y="4684"/>
                    <a:pt x="21403" y="5911"/>
                  </a:cubicBezTo>
                  <a:cubicBezTo>
                    <a:pt x="21419" y="7138"/>
                    <a:pt x="21434" y="8476"/>
                    <a:pt x="21462" y="9778"/>
                  </a:cubicBezTo>
                  <a:cubicBezTo>
                    <a:pt x="21490" y="11079"/>
                    <a:pt x="21529" y="12343"/>
                    <a:pt x="21557" y="13737"/>
                  </a:cubicBezTo>
                  <a:cubicBezTo>
                    <a:pt x="21584" y="15131"/>
                    <a:pt x="21600" y="16655"/>
                    <a:pt x="21596" y="17771"/>
                  </a:cubicBezTo>
                  <a:cubicBezTo>
                    <a:pt x="21592" y="18886"/>
                    <a:pt x="21568" y="19592"/>
                    <a:pt x="21509" y="20150"/>
                  </a:cubicBezTo>
                  <a:cubicBezTo>
                    <a:pt x="21450" y="20708"/>
                    <a:pt x="21356" y="21117"/>
                    <a:pt x="21182" y="21340"/>
                  </a:cubicBezTo>
                  <a:cubicBezTo>
                    <a:pt x="21009" y="21563"/>
                    <a:pt x="20756" y="21600"/>
                    <a:pt x="20488" y="21581"/>
                  </a:cubicBezTo>
                  <a:cubicBezTo>
                    <a:pt x="20220" y="21563"/>
                    <a:pt x="19937" y="21488"/>
                    <a:pt x="19637" y="21396"/>
                  </a:cubicBezTo>
                  <a:cubicBezTo>
                    <a:pt x="19338" y="21303"/>
                    <a:pt x="19022" y="21191"/>
                    <a:pt x="18695" y="21061"/>
                  </a:cubicBezTo>
                  <a:cubicBezTo>
                    <a:pt x="18368" y="20931"/>
                    <a:pt x="18029" y="20782"/>
                    <a:pt x="17706" y="20671"/>
                  </a:cubicBezTo>
                  <a:cubicBezTo>
                    <a:pt x="17382" y="20559"/>
                    <a:pt x="17075" y="20485"/>
                    <a:pt x="16764" y="20392"/>
                  </a:cubicBezTo>
                  <a:cubicBezTo>
                    <a:pt x="16452" y="20299"/>
                    <a:pt x="16137" y="20187"/>
                    <a:pt x="15861" y="20094"/>
                  </a:cubicBezTo>
                  <a:cubicBezTo>
                    <a:pt x="15585" y="20001"/>
                    <a:pt x="15349" y="19927"/>
                    <a:pt x="15112" y="19871"/>
                  </a:cubicBezTo>
                  <a:cubicBezTo>
                    <a:pt x="14876" y="19815"/>
                    <a:pt x="14639" y="19778"/>
                    <a:pt x="14399" y="19723"/>
                  </a:cubicBezTo>
                  <a:cubicBezTo>
                    <a:pt x="14158" y="19667"/>
                    <a:pt x="13914" y="19592"/>
                    <a:pt x="13666" y="19537"/>
                  </a:cubicBezTo>
                  <a:cubicBezTo>
                    <a:pt x="13417" y="19481"/>
                    <a:pt x="13165" y="19444"/>
                    <a:pt x="12909" y="19407"/>
                  </a:cubicBezTo>
                  <a:cubicBezTo>
                    <a:pt x="12653" y="19369"/>
                    <a:pt x="12392" y="19332"/>
                    <a:pt x="12120" y="19295"/>
                  </a:cubicBezTo>
                  <a:cubicBezTo>
                    <a:pt x="11848" y="19258"/>
                    <a:pt x="11565" y="19221"/>
                    <a:pt x="11289" y="19202"/>
                  </a:cubicBezTo>
                  <a:cubicBezTo>
                    <a:pt x="11013" y="19183"/>
                    <a:pt x="10745" y="19183"/>
                    <a:pt x="10469" y="19183"/>
                  </a:cubicBezTo>
                  <a:cubicBezTo>
                    <a:pt x="10193" y="19183"/>
                    <a:pt x="9909" y="19183"/>
                    <a:pt x="9614" y="19183"/>
                  </a:cubicBezTo>
                  <a:cubicBezTo>
                    <a:pt x="9318" y="19183"/>
                    <a:pt x="9011" y="19183"/>
                    <a:pt x="8719" y="19183"/>
                  </a:cubicBezTo>
                  <a:cubicBezTo>
                    <a:pt x="8427" y="19183"/>
                    <a:pt x="8151" y="19183"/>
                    <a:pt x="7867" y="19202"/>
                  </a:cubicBezTo>
                  <a:cubicBezTo>
                    <a:pt x="7584" y="19221"/>
                    <a:pt x="7292" y="19258"/>
                    <a:pt x="7004" y="19295"/>
                  </a:cubicBezTo>
                  <a:cubicBezTo>
                    <a:pt x="6716" y="19332"/>
                    <a:pt x="6433" y="19369"/>
                    <a:pt x="6169" y="19407"/>
                  </a:cubicBezTo>
                  <a:cubicBezTo>
                    <a:pt x="5905" y="19444"/>
                    <a:pt x="5660" y="19481"/>
                    <a:pt x="5416" y="19499"/>
                  </a:cubicBezTo>
                  <a:cubicBezTo>
                    <a:pt x="5171" y="19518"/>
                    <a:pt x="4927" y="19518"/>
                    <a:pt x="4635" y="19518"/>
                  </a:cubicBezTo>
                  <a:cubicBezTo>
                    <a:pt x="4344" y="19518"/>
                    <a:pt x="4005" y="19518"/>
                    <a:pt x="3674" y="19481"/>
                  </a:cubicBezTo>
                  <a:cubicBezTo>
                    <a:pt x="3342" y="19444"/>
                    <a:pt x="3019" y="19369"/>
                    <a:pt x="2676" y="19258"/>
                  </a:cubicBezTo>
                  <a:cubicBezTo>
                    <a:pt x="2333" y="19146"/>
                    <a:pt x="1971" y="18998"/>
                    <a:pt x="1632" y="18830"/>
                  </a:cubicBezTo>
                  <a:cubicBezTo>
                    <a:pt x="1293" y="18663"/>
                    <a:pt x="978" y="18477"/>
                    <a:pt x="709" y="18366"/>
                  </a:cubicBezTo>
                  <a:cubicBezTo>
                    <a:pt x="441" y="18254"/>
                    <a:pt x="221" y="18217"/>
                    <a:pt x="0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998863" y="4136867"/>
              <a:ext cx="158751" cy="41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19008" y="4764"/>
                  </a:moveTo>
                  <a:cubicBezTo>
                    <a:pt x="18432" y="3576"/>
                    <a:pt x="17856" y="2388"/>
                    <a:pt x="15984" y="1470"/>
                  </a:cubicBezTo>
                  <a:cubicBezTo>
                    <a:pt x="14112" y="552"/>
                    <a:pt x="10944" y="-96"/>
                    <a:pt x="8352" y="12"/>
                  </a:cubicBezTo>
                  <a:cubicBezTo>
                    <a:pt x="5760" y="120"/>
                    <a:pt x="3744" y="984"/>
                    <a:pt x="2304" y="2172"/>
                  </a:cubicBezTo>
                  <a:cubicBezTo>
                    <a:pt x="864" y="3360"/>
                    <a:pt x="0" y="4872"/>
                    <a:pt x="0" y="5844"/>
                  </a:cubicBezTo>
                  <a:cubicBezTo>
                    <a:pt x="0" y="6816"/>
                    <a:pt x="864" y="7248"/>
                    <a:pt x="3888" y="6978"/>
                  </a:cubicBezTo>
                  <a:cubicBezTo>
                    <a:pt x="6912" y="6708"/>
                    <a:pt x="12096" y="5736"/>
                    <a:pt x="15120" y="4980"/>
                  </a:cubicBezTo>
                  <a:cubicBezTo>
                    <a:pt x="18144" y="4224"/>
                    <a:pt x="19008" y="3684"/>
                    <a:pt x="19584" y="3738"/>
                  </a:cubicBezTo>
                  <a:cubicBezTo>
                    <a:pt x="20160" y="3792"/>
                    <a:pt x="20448" y="4440"/>
                    <a:pt x="20304" y="6492"/>
                  </a:cubicBezTo>
                  <a:cubicBezTo>
                    <a:pt x="20160" y="8544"/>
                    <a:pt x="19584" y="12000"/>
                    <a:pt x="19296" y="14430"/>
                  </a:cubicBezTo>
                  <a:cubicBezTo>
                    <a:pt x="19008" y="16860"/>
                    <a:pt x="19008" y="18264"/>
                    <a:pt x="19008" y="19344"/>
                  </a:cubicBezTo>
                  <a:cubicBezTo>
                    <a:pt x="19008" y="20424"/>
                    <a:pt x="19008" y="21180"/>
                    <a:pt x="19440" y="21342"/>
                  </a:cubicBezTo>
                  <a:cubicBezTo>
                    <a:pt x="19872" y="21504"/>
                    <a:pt x="20736" y="21072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1251562" y="4177099"/>
              <a:ext cx="109252" cy="34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351" fill="norm" stroke="1" extrusionOk="0">
                  <a:moveTo>
                    <a:pt x="20646" y="1339"/>
                  </a:moveTo>
                  <a:cubicBezTo>
                    <a:pt x="19046" y="809"/>
                    <a:pt x="17446" y="279"/>
                    <a:pt x="14246" y="80"/>
                  </a:cubicBezTo>
                  <a:cubicBezTo>
                    <a:pt x="11046" y="-119"/>
                    <a:pt x="6246" y="14"/>
                    <a:pt x="3246" y="941"/>
                  </a:cubicBezTo>
                  <a:cubicBezTo>
                    <a:pt x="246" y="1869"/>
                    <a:pt x="-954" y="3591"/>
                    <a:pt x="846" y="5844"/>
                  </a:cubicBezTo>
                  <a:cubicBezTo>
                    <a:pt x="2646" y="8097"/>
                    <a:pt x="7446" y="10880"/>
                    <a:pt x="10846" y="13199"/>
                  </a:cubicBezTo>
                  <a:cubicBezTo>
                    <a:pt x="14246" y="15518"/>
                    <a:pt x="16246" y="17373"/>
                    <a:pt x="16846" y="18698"/>
                  </a:cubicBezTo>
                  <a:cubicBezTo>
                    <a:pt x="17446" y="20023"/>
                    <a:pt x="16646" y="20818"/>
                    <a:pt x="15246" y="21150"/>
                  </a:cubicBezTo>
                  <a:cubicBezTo>
                    <a:pt x="13846" y="21481"/>
                    <a:pt x="11846" y="21348"/>
                    <a:pt x="10446" y="21150"/>
                  </a:cubicBezTo>
                  <a:cubicBezTo>
                    <a:pt x="9046" y="20951"/>
                    <a:pt x="8246" y="20686"/>
                    <a:pt x="7446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1259213" y="4160381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1543831" y="3988931"/>
              <a:ext cx="23608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5889" y="0"/>
                  </a:moveTo>
                  <a:cubicBezTo>
                    <a:pt x="4731" y="3349"/>
                    <a:pt x="3574" y="6698"/>
                    <a:pt x="2899" y="9795"/>
                  </a:cubicBezTo>
                  <a:cubicBezTo>
                    <a:pt x="2224" y="12893"/>
                    <a:pt x="2031" y="15740"/>
                    <a:pt x="2031" y="17581"/>
                  </a:cubicBezTo>
                  <a:cubicBezTo>
                    <a:pt x="2031" y="19423"/>
                    <a:pt x="2224" y="20260"/>
                    <a:pt x="2610" y="20344"/>
                  </a:cubicBezTo>
                  <a:cubicBezTo>
                    <a:pt x="2996" y="20428"/>
                    <a:pt x="3574" y="19758"/>
                    <a:pt x="3478" y="17916"/>
                  </a:cubicBezTo>
                  <a:cubicBezTo>
                    <a:pt x="3381" y="16074"/>
                    <a:pt x="2610" y="13060"/>
                    <a:pt x="1742" y="11135"/>
                  </a:cubicBezTo>
                  <a:cubicBezTo>
                    <a:pt x="874" y="9209"/>
                    <a:pt x="-90" y="8372"/>
                    <a:pt x="6" y="8121"/>
                  </a:cubicBezTo>
                  <a:cubicBezTo>
                    <a:pt x="103" y="7870"/>
                    <a:pt x="1260" y="8205"/>
                    <a:pt x="2803" y="7702"/>
                  </a:cubicBezTo>
                  <a:cubicBezTo>
                    <a:pt x="4346" y="7200"/>
                    <a:pt x="6274" y="5860"/>
                    <a:pt x="7817" y="4605"/>
                  </a:cubicBezTo>
                  <a:cubicBezTo>
                    <a:pt x="9360" y="3349"/>
                    <a:pt x="10517" y="2177"/>
                    <a:pt x="11192" y="2093"/>
                  </a:cubicBezTo>
                  <a:cubicBezTo>
                    <a:pt x="11867" y="2009"/>
                    <a:pt x="12060" y="3014"/>
                    <a:pt x="12156" y="5191"/>
                  </a:cubicBezTo>
                  <a:cubicBezTo>
                    <a:pt x="12253" y="7367"/>
                    <a:pt x="12253" y="10716"/>
                    <a:pt x="12253" y="12809"/>
                  </a:cubicBezTo>
                  <a:cubicBezTo>
                    <a:pt x="12253" y="14902"/>
                    <a:pt x="12253" y="15740"/>
                    <a:pt x="12156" y="15740"/>
                  </a:cubicBezTo>
                  <a:cubicBezTo>
                    <a:pt x="12060" y="15740"/>
                    <a:pt x="11867" y="14902"/>
                    <a:pt x="11867" y="14065"/>
                  </a:cubicBezTo>
                  <a:cubicBezTo>
                    <a:pt x="11867" y="13228"/>
                    <a:pt x="12060" y="12391"/>
                    <a:pt x="12639" y="11888"/>
                  </a:cubicBezTo>
                  <a:cubicBezTo>
                    <a:pt x="13217" y="11386"/>
                    <a:pt x="14181" y="11219"/>
                    <a:pt x="15339" y="11805"/>
                  </a:cubicBezTo>
                  <a:cubicBezTo>
                    <a:pt x="16496" y="12391"/>
                    <a:pt x="17846" y="13730"/>
                    <a:pt x="18906" y="15488"/>
                  </a:cubicBezTo>
                  <a:cubicBezTo>
                    <a:pt x="19967" y="17247"/>
                    <a:pt x="20739" y="19423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2224413" y="4242931"/>
              <a:ext cx="69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097"/>
                    <a:pt x="15055" y="8193"/>
                    <a:pt x="11455" y="11793"/>
                  </a:cubicBezTo>
                  <a:cubicBezTo>
                    <a:pt x="7855" y="15393"/>
                    <a:pt x="3927" y="18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2143513" y="4369935"/>
              <a:ext cx="102861" cy="66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0530" fill="norm" stroke="1" extrusionOk="0">
                  <a:moveTo>
                    <a:pt x="10031" y="7853"/>
                  </a:moveTo>
                  <a:cubicBezTo>
                    <a:pt x="6575" y="7853"/>
                    <a:pt x="3119" y="7853"/>
                    <a:pt x="1391" y="9817"/>
                  </a:cubicBezTo>
                  <a:cubicBezTo>
                    <a:pt x="-337" y="11780"/>
                    <a:pt x="-337" y="15708"/>
                    <a:pt x="743" y="17999"/>
                  </a:cubicBezTo>
                  <a:cubicBezTo>
                    <a:pt x="1823" y="20289"/>
                    <a:pt x="3983" y="20944"/>
                    <a:pt x="7007" y="20289"/>
                  </a:cubicBezTo>
                  <a:cubicBezTo>
                    <a:pt x="10031" y="19635"/>
                    <a:pt x="13919" y="17671"/>
                    <a:pt x="16511" y="15380"/>
                  </a:cubicBezTo>
                  <a:cubicBezTo>
                    <a:pt x="19103" y="13089"/>
                    <a:pt x="20399" y="10471"/>
                    <a:pt x="20831" y="7526"/>
                  </a:cubicBezTo>
                  <a:cubicBezTo>
                    <a:pt x="21263" y="4580"/>
                    <a:pt x="20831" y="1308"/>
                    <a:pt x="19535" y="326"/>
                  </a:cubicBezTo>
                  <a:cubicBezTo>
                    <a:pt x="18239" y="-656"/>
                    <a:pt x="16079" y="653"/>
                    <a:pt x="14999" y="3271"/>
                  </a:cubicBezTo>
                  <a:cubicBezTo>
                    <a:pt x="13919" y="5889"/>
                    <a:pt x="13919" y="9817"/>
                    <a:pt x="13919" y="13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2371406" y="4425002"/>
              <a:ext cx="73551" cy="7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0826" fill="norm" stroke="1" extrusionOk="0">
                  <a:moveTo>
                    <a:pt x="12333" y="7379"/>
                  </a:moveTo>
                  <a:cubicBezTo>
                    <a:pt x="9333" y="7379"/>
                    <a:pt x="6333" y="7379"/>
                    <a:pt x="4233" y="9084"/>
                  </a:cubicBezTo>
                  <a:cubicBezTo>
                    <a:pt x="2133" y="10789"/>
                    <a:pt x="933" y="14200"/>
                    <a:pt x="1833" y="16474"/>
                  </a:cubicBezTo>
                  <a:cubicBezTo>
                    <a:pt x="2733" y="18747"/>
                    <a:pt x="5733" y="19884"/>
                    <a:pt x="8733" y="20453"/>
                  </a:cubicBezTo>
                  <a:cubicBezTo>
                    <a:pt x="11733" y="21021"/>
                    <a:pt x="14733" y="21021"/>
                    <a:pt x="17133" y="19884"/>
                  </a:cubicBezTo>
                  <a:cubicBezTo>
                    <a:pt x="19533" y="18747"/>
                    <a:pt x="21333" y="16474"/>
                    <a:pt x="20733" y="13063"/>
                  </a:cubicBezTo>
                  <a:cubicBezTo>
                    <a:pt x="20133" y="9653"/>
                    <a:pt x="17133" y="5105"/>
                    <a:pt x="13833" y="2547"/>
                  </a:cubicBezTo>
                  <a:cubicBezTo>
                    <a:pt x="10533" y="-11"/>
                    <a:pt x="6933" y="-579"/>
                    <a:pt x="4233" y="558"/>
                  </a:cubicBezTo>
                  <a:cubicBezTo>
                    <a:pt x="1533" y="1695"/>
                    <a:pt x="-267" y="4537"/>
                    <a:pt x="33" y="6810"/>
                  </a:cubicBezTo>
                  <a:cubicBezTo>
                    <a:pt x="333" y="9084"/>
                    <a:pt x="2733" y="10789"/>
                    <a:pt x="5133" y="12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2599063" y="442073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2611763" y="4287381"/>
              <a:ext cx="38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2739404" y="4204831"/>
              <a:ext cx="247010" cy="33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48" fill="norm" stroke="1" extrusionOk="0">
                  <a:moveTo>
                    <a:pt x="1606" y="0"/>
                  </a:moveTo>
                  <a:cubicBezTo>
                    <a:pt x="1052" y="4785"/>
                    <a:pt x="498" y="9570"/>
                    <a:pt x="221" y="12714"/>
                  </a:cubicBezTo>
                  <a:cubicBezTo>
                    <a:pt x="-56" y="15858"/>
                    <a:pt x="-56" y="17362"/>
                    <a:pt x="129" y="18524"/>
                  </a:cubicBezTo>
                  <a:cubicBezTo>
                    <a:pt x="313" y="19686"/>
                    <a:pt x="682" y="20506"/>
                    <a:pt x="1329" y="20985"/>
                  </a:cubicBezTo>
                  <a:cubicBezTo>
                    <a:pt x="1975" y="21463"/>
                    <a:pt x="2898" y="21600"/>
                    <a:pt x="4652" y="20575"/>
                  </a:cubicBezTo>
                  <a:cubicBezTo>
                    <a:pt x="6406" y="19549"/>
                    <a:pt x="8990" y="17362"/>
                    <a:pt x="10467" y="15858"/>
                  </a:cubicBezTo>
                  <a:cubicBezTo>
                    <a:pt x="11944" y="14354"/>
                    <a:pt x="12313" y="13534"/>
                    <a:pt x="12036" y="13056"/>
                  </a:cubicBezTo>
                  <a:cubicBezTo>
                    <a:pt x="11759" y="12577"/>
                    <a:pt x="10836" y="12441"/>
                    <a:pt x="9359" y="13124"/>
                  </a:cubicBezTo>
                  <a:cubicBezTo>
                    <a:pt x="7882" y="13808"/>
                    <a:pt x="5852" y="15311"/>
                    <a:pt x="4836" y="16473"/>
                  </a:cubicBezTo>
                  <a:cubicBezTo>
                    <a:pt x="3821" y="17635"/>
                    <a:pt x="3821" y="18456"/>
                    <a:pt x="4467" y="19003"/>
                  </a:cubicBezTo>
                  <a:cubicBezTo>
                    <a:pt x="5113" y="19549"/>
                    <a:pt x="6406" y="19823"/>
                    <a:pt x="9359" y="19481"/>
                  </a:cubicBezTo>
                  <a:cubicBezTo>
                    <a:pt x="12313" y="19139"/>
                    <a:pt x="16929" y="18182"/>
                    <a:pt x="21544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3678169" y="4215044"/>
              <a:ext cx="190895" cy="26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164" fill="norm" stroke="1" extrusionOk="0">
                  <a:moveTo>
                    <a:pt x="17652" y="3211"/>
                  </a:moveTo>
                  <a:cubicBezTo>
                    <a:pt x="17183" y="2206"/>
                    <a:pt x="16713" y="1202"/>
                    <a:pt x="15891" y="615"/>
                  </a:cubicBezTo>
                  <a:cubicBezTo>
                    <a:pt x="15070" y="29"/>
                    <a:pt x="13896" y="-138"/>
                    <a:pt x="12017" y="113"/>
                  </a:cubicBezTo>
                  <a:cubicBezTo>
                    <a:pt x="10139" y="364"/>
                    <a:pt x="7557" y="1034"/>
                    <a:pt x="5209" y="3797"/>
                  </a:cubicBezTo>
                  <a:cubicBezTo>
                    <a:pt x="2861" y="6560"/>
                    <a:pt x="748" y="11415"/>
                    <a:pt x="161" y="14764"/>
                  </a:cubicBezTo>
                  <a:cubicBezTo>
                    <a:pt x="-426" y="18113"/>
                    <a:pt x="513" y="19955"/>
                    <a:pt x="4270" y="20709"/>
                  </a:cubicBezTo>
                  <a:cubicBezTo>
                    <a:pt x="8026" y="21462"/>
                    <a:pt x="14600" y="21127"/>
                    <a:pt x="21174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3947379" y="4242931"/>
              <a:ext cx="55035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155"/>
                    <a:pt x="13292" y="311"/>
                    <a:pt x="9969" y="1787"/>
                  </a:cubicBezTo>
                  <a:cubicBezTo>
                    <a:pt x="6646" y="3263"/>
                    <a:pt x="4154" y="6060"/>
                    <a:pt x="2492" y="9324"/>
                  </a:cubicBezTo>
                  <a:cubicBezTo>
                    <a:pt x="831" y="12587"/>
                    <a:pt x="0" y="16317"/>
                    <a:pt x="0" y="18570"/>
                  </a:cubicBezTo>
                  <a:cubicBezTo>
                    <a:pt x="0" y="20823"/>
                    <a:pt x="831" y="21600"/>
                    <a:pt x="2908" y="21600"/>
                  </a:cubicBezTo>
                  <a:cubicBezTo>
                    <a:pt x="4985" y="21600"/>
                    <a:pt x="8308" y="20823"/>
                    <a:pt x="11631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3875940" y="4255054"/>
              <a:ext cx="259824" cy="1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029" fill="norm" stroke="1" extrusionOk="0">
                  <a:moveTo>
                    <a:pt x="3092" y="13549"/>
                  </a:moveTo>
                  <a:cubicBezTo>
                    <a:pt x="1698" y="11389"/>
                    <a:pt x="305" y="9229"/>
                    <a:pt x="43" y="8149"/>
                  </a:cubicBezTo>
                  <a:cubicBezTo>
                    <a:pt x="-218" y="7069"/>
                    <a:pt x="653" y="7069"/>
                    <a:pt x="3701" y="4909"/>
                  </a:cubicBezTo>
                  <a:cubicBezTo>
                    <a:pt x="6750" y="2749"/>
                    <a:pt x="11976" y="-1571"/>
                    <a:pt x="15285" y="589"/>
                  </a:cubicBezTo>
                  <a:cubicBezTo>
                    <a:pt x="18595" y="2749"/>
                    <a:pt x="19988" y="11389"/>
                    <a:pt x="21382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3850013" y="4522331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6800"/>
                    <a:pt x="9200" y="12000"/>
                    <a:pt x="12800" y="8400"/>
                  </a:cubicBezTo>
                  <a:cubicBezTo>
                    <a:pt x="16400" y="4800"/>
                    <a:pt x="19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-1" y="4250228"/>
              <a:ext cx="147965" cy="33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39" fill="norm" stroke="1" extrusionOk="0">
                  <a:moveTo>
                    <a:pt x="271" y="4800"/>
                  </a:moveTo>
                  <a:cubicBezTo>
                    <a:pt x="5671" y="3585"/>
                    <a:pt x="11071" y="2370"/>
                    <a:pt x="14521" y="1493"/>
                  </a:cubicBezTo>
                  <a:cubicBezTo>
                    <a:pt x="17971" y="615"/>
                    <a:pt x="19471" y="75"/>
                    <a:pt x="19471" y="8"/>
                  </a:cubicBezTo>
                  <a:cubicBezTo>
                    <a:pt x="19471" y="-60"/>
                    <a:pt x="17971" y="345"/>
                    <a:pt x="14671" y="1628"/>
                  </a:cubicBezTo>
                  <a:cubicBezTo>
                    <a:pt x="11371" y="2910"/>
                    <a:pt x="6271" y="5070"/>
                    <a:pt x="3271" y="6690"/>
                  </a:cubicBezTo>
                  <a:cubicBezTo>
                    <a:pt x="271" y="8310"/>
                    <a:pt x="-629" y="9390"/>
                    <a:pt x="421" y="9930"/>
                  </a:cubicBezTo>
                  <a:cubicBezTo>
                    <a:pt x="1471" y="10470"/>
                    <a:pt x="4471" y="10470"/>
                    <a:pt x="6871" y="10335"/>
                  </a:cubicBezTo>
                  <a:cubicBezTo>
                    <a:pt x="9271" y="10200"/>
                    <a:pt x="11071" y="9930"/>
                    <a:pt x="12721" y="9795"/>
                  </a:cubicBezTo>
                  <a:cubicBezTo>
                    <a:pt x="14371" y="9660"/>
                    <a:pt x="15871" y="9660"/>
                    <a:pt x="16171" y="9930"/>
                  </a:cubicBezTo>
                  <a:cubicBezTo>
                    <a:pt x="16471" y="10200"/>
                    <a:pt x="15571" y="10740"/>
                    <a:pt x="12871" y="12225"/>
                  </a:cubicBezTo>
                  <a:cubicBezTo>
                    <a:pt x="10171" y="13710"/>
                    <a:pt x="5671" y="16140"/>
                    <a:pt x="3421" y="17760"/>
                  </a:cubicBezTo>
                  <a:cubicBezTo>
                    <a:pt x="1171" y="19380"/>
                    <a:pt x="1171" y="20190"/>
                    <a:pt x="2071" y="20730"/>
                  </a:cubicBezTo>
                  <a:cubicBezTo>
                    <a:pt x="2971" y="21270"/>
                    <a:pt x="4771" y="21540"/>
                    <a:pt x="8071" y="21405"/>
                  </a:cubicBezTo>
                  <a:cubicBezTo>
                    <a:pt x="11371" y="21270"/>
                    <a:pt x="16171" y="20730"/>
                    <a:pt x="20971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192413" y="4410148"/>
              <a:ext cx="279401" cy="15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4832"/>
                  </a:moveTo>
                  <a:cubicBezTo>
                    <a:pt x="0" y="3411"/>
                    <a:pt x="0" y="1989"/>
                    <a:pt x="573" y="1137"/>
                  </a:cubicBezTo>
                  <a:cubicBezTo>
                    <a:pt x="1145" y="284"/>
                    <a:pt x="2291" y="0"/>
                    <a:pt x="3273" y="0"/>
                  </a:cubicBezTo>
                  <a:cubicBezTo>
                    <a:pt x="4255" y="0"/>
                    <a:pt x="5073" y="284"/>
                    <a:pt x="5645" y="2842"/>
                  </a:cubicBezTo>
                  <a:cubicBezTo>
                    <a:pt x="6218" y="5400"/>
                    <a:pt x="6545" y="10232"/>
                    <a:pt x="6300" y="13358"/>
                  </a:cubicBezTo>
                  <a:cubicBezTo>
                    <a:pt x="6055" y="16484"/>
                    <a:pt x="5236" y="17905"/>
                    <a:pt x="4091" y="19184"/>
                  </a:cubicBezTo>
                  <a:cubicBezTo>
                    <a:pt x="2945" y="20463"/>
                    <a:pt x="1473" y="21600"/>
                    <a:pt x="1064" y="21316"/>
                  </a:cubicBezTo>
                  <a:cubicBezTo>
                    <a:pt x="655" y="21032"/>
                    <a:pt x="1309" y="19326"/>
                    <a:pt x="3436" y="16342"/>
                  </a:cubicBezTo>
                  <a:cubicBezTo>
                    <a:pt x="5564" y="13358"/>
                    <a:pt x="9164" y="9095"/>
                    <a:pt x="11618" y="6395"/>
                  </a:cubicBezTo>
                  <a:cubicBezTo>
                    <a:pt x="14073" y="3695"/>
                    <a:pt x="15382" y="2558"/>
                    <a:pt x="15627" y="2842"/>
                  </a:cubicBezTo>
                  <a:cubicBezTo>
                    <a:pt x="15873" y="3126"/>
                    <a:pt x="15055" y="4832"/>
                    <a:pt x="14564" y="6679"/>
                  </a:cubicBezTo>
                  <a:cubicBezTo>
                    <a:pt x="14073" y="8526"/>
                    <a:pt x="13909" y="10516"/>
                    <a:pt x="14236" y="11653"/>
                  </a:cubicBezTo>
                  <a:cubicBezTo>
                    <a:pt x="14564" y="12789"/>
                    <a:pt x="15382" y="13074"/>
                    <a:pt x="16691" y="13074"/>
                  </a:cubicBezTo>
                  <a:cubicBezTo>
                    <a:pt x="18000" y="13074"/>
                    <a:pt x="19800" y="12789"/>
                    <a:pt x="21600" y="1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116213" y="4585831"/>
              <a:ext cx="342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5916"/>
                    <a:pt x="9867" y="10232"/>
                    <a:pt x="13467" y="6632"/>
                  </a:cubicBezTo>
                  <a:cubicBezTo>
                    <a:pt x="17067" y="3032"/>
                    <a:pt x="19333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284398" y="4598531"/>
              <a:ext cx="174716" cy="8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46" fill="norm" stroke="1" extrusionOk="0">
                  <a:moveTo>
                    <a:pt x="1963" y="17385"/>
                  </a:moveTo>
                  <a:cubicBezTo>
                    <a:pt x="922" y="18966"/>
                    <a:pt x="-119" y="20546"/>
                    <a:pt x="11" y="21073"/>
                  </a:cubicBezTo>
                  <a:cubicBezTo>
                    <a:pt x="141" y="21600"/>
                    <a:pt x="1442" y="21073"/>
                    <a:pt x="5216" y="17385"/>
                  </a:cubicBezTo>
                  <a:cubicBezTo>
                    <a:pt x="8989" y="13698"/>
                    <a:pt x="15235" y="6849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592463" y="439533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605163" y="452233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4637413" y="4569674"/>
              <a:ext cx="381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480" y="2735"/>
                    <a:pt x="6960" y="-1585"/>
                    <a:pt x="10560" y="575"/>
                  </a:cubicBezTo>
                  <a:cubicBezTo>
                    <a:pt x="14160" y="2735"/>
                    <a:pt x="1788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4947432" y="4506703"/>
              <a:ext cx="142031" cy="19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455" fill="norm" stroke="1" extrusionOk="0">
                  <a:moveTo>
                    <a:pt x="3813" y="3142"/>
                  </a:moveTo>
                  <a:cubicBezTo>
                    <a:pt x="1988" y="2203"/>
                    <a:pt x="162" y="1264"/>
                    <a:pt x="10" y="677"/>
                  </a:cubicBezTo>
                  <a:cubicBezTo>
                    <a:pt x="-142" y="90"/>
                    <a:pt x="1379" y="-145"/>
                    <a:pt x="4726" y="90"/>
                  </a:cubicBezTo>
                  <a:cubicBezTo>
                    <a:pt x="8072" y="325"/>
                    <a:pt x="13244" y="1029"/>
                    <a:pt x="16590" y="2790"/>
                  </a:cubicBezTo>
                  <a:cubicBezTo>
                    <a:pt x="19937" y="4551"/>
                    <a:pt x="21458" y="7368"/>
                    <a:pt x="19633" y="10655"/>
                  </a:cubicBezTo>
                  <a:cubicBezTo>
                    <a:pt x="17807" y="13942"/>
                    <a:pt x="12635" y="17698"/>
                    <a:pt x="7464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5836348" y="4484231"/>
              <a:ext cx="21076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0212" y="0"/>
                  </a:moveTo>
                  <a:cubicBezTo>
                    <a:pt x="19996" y="2000"/>
                    <a:pt x="19780" y="4000"/>
                    <a:pt x="18160" y="6600"/>
                  </a:cubicBezTo>
                  <a:cubicBezTo>
                    <a:pt x="16540" y="9200"/>
                    <a:pt x="13516" y="12400"/>
                    <a:pt x="11356" y="14300"/>
                  </a:cubicBezTo>
                  <a:cubicBezTo>
                    <a:pt x="9196" y="16200"/>
                    <a:pt x="7900" y="16800"/>
                    <a:pt x="6280" y="17200"/>
                  </a:cubicBezTo>
                  <a:cubicBezTo>
                    <a:pt x="4660" y="17600"/>
                    <a:pt x="2716" y="17800"/>
                    <a:pt x="1528" y="17400"/>
                  </a:cubicBezTo>
                  <a:cubicBezTo>
                    <a:pt x="340" y="17000"/>
                    <a:pt x="-92" y="16000"/>
                    <a:pt x="16" y="14300"/>
                  </a:cubicBezTo>
                  <a:cubicBezTo>
                    <a:pt x="124" y="12600"/>
                    <a:pt x="772" y="10200"/>
                    <a:pt x="2176" y="8500"/>
                  </a:cubicBezTo>
                  <a:cubicBezTo>
                    <a:pt x="3580" y="6800"/>
                    <a:pt x="5740" y="5800"/>
                    <a:pt x="7900" y="5800"/>
                  </a:cubicBezTo>
                  <a:cubicBezTo>
                    <a:pt x="10060" y="5800"/>
                    <a:pt x="12220" y="6800"/>
                    <a:pt x="14488" y="9600"/>
                  </a:cubicBezTo>
                  <a:cubicBezTo>
                    <a:pt x="16756" y="12400"/>
                    <a:pt x="19132" y="17000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6142363" y="4573131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6145448" y="4649331"/>
              <a:ext cx="250916" cy="8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93" fill="norm" stroke="1" extrusionOk="0">
                  <a:moveTo>
                    <a:pt x="1369" y="13292"/>
                  </a:moveTo>
                  <a:cubicBezTo>
                    <a:pt x="643" y="16062"/>
                    <a:pt x="-83" y="18831"/>
                    <a:pt x="8" y="20215"/>
                  </a:cubicBezTo>
                  <a:cubicBezTo>
                    <a:pt x="99" y="21600"/>
                    <a:pt x="1006" y="21600"/>
                    <a:pt x="3729" y="19662"/>
                  </a:cubicBezTo>
                  <a:cubicBezTo>
                    <a:pt x="6451" y="17723"/>
                    <a:pt x="10989" y="13846"/>
                    <a:pt x="14256" y="10246"/>
                  </a:cubicBezTo>
                  <a:cubicBezTo>
                    <a:pt x="17524" y="6646"/>
                    <a:pt x="19520" y="3323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6520993" y="4488266"/>
              <a:ext cx="160062" cy="260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66" fill="norm" stroke="1" extrusionOk="0">
                  <a:moveTo>
                    <a:pt x="16304" y="1744"/>
                  </a:moveTo>
                  <a:cubicBezTo>
                    <a:pt x="15462" y="1053"/>
                    <a:pt x="14621" y="361"/>
                    <a:pt x="13498" y="102"/>
                  </a:cubicBezTo>
                  <a:cubicBezTo>
                    <a:pt x="12376" y="-157"/>
                    <a:pt x="10974" y="16"/>
                    <a:pt x="8730" y="1312"/>
                  </a:cubicBezTo>
                  <a:cubicBezTo>
                    <a:pt x="6485" y="2608"/>
                    <a:pt x="3400" y="5027"/>
                    <a:pt x="1717" y="8137"/>
                  </a:cubicBezTo>
                  <a:cubicBezTo>
                    <a:pt x="34" y="11248"/>
                    <a:pt x="-247" y="15049"/>
                    <a:pt x="174" y="17382"/>
                  </a:cubicBezTo>
                  <a:cubicBezTo>
                    <a:pt x="595" y="19715"/>
                    <a:pt x="1717" y="20579"/>
                    <a:pt x="3259" y="21011"/>
                  </a:cubicBezTo>
                  <a:cubicBezTo>
                    <a:pt x="4802" y="21443"/>
                    <a:pt x="6766" y="21443"/>
                    <a:pt x="9291" y="20061"/>
                  </a:cubicBezTo>
                  <a:cubicBezTo>
                    <a:pt x="11815" y="18678"/>
                    <a:pt x="14901" y="15913"/>
                    <a:pt x="17005" y="13149"/>
                  </a:cubicBezTo>
                  <a:cubicBezTo>
                    <a:pt x="19109" y="10384"/>
                    <a:pt x="20231" y="7619"/>
                    <a:pt x="20792" y="5805"/>
                  </a:cubicBezTo>
                  <a:cubicBezTo>
                    <a:pt x="21353" y="3990"/>
                    <a:pt x="21353" y="3126"/>
                    <a:pt x="20792" y="2435"/>
                  </a:cubicBezTo>
                  <a:cubicBezTo>
                    <a:pt x="20231" y="1744"/>
                    <a:pt x="19109" y="1225"/>
                    <a:pt x="18548" y="1657"/>
                  </a:cubicBezTo>
                  <a:cubicBezTo>
                    <a:pt x="17987" y="2089"/>
                    <a:pt x="17987" y="3472"/>
                    <a:pt x="17987" y="4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6758313" y="463028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6910713" y="4499794"/>
              <a:ext cx="157042" cy="1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35" fill="norm" stroke="1" extrusionOk="0">
                  <a:moveTo>
                    <a:pt x="15552" y="1255"/>
                  </a:moveTo>
                  <a:cubicBezTo>
                    <a:pt x="14400" y="445"/>
                    <a:pt x="13248" y="-365"/>
                    <a:pt x="10944" y="175"/>
                  </a:cubicBezTo>
                  <a:cubicBezTo>
                    <a:pt x="8640" y="715"/>
                    <a:pt x="5184" y="2605"/>
                    <a:pt x="3024" y="5980"/>
                  </a:cubicBezTo>
                  <a:cubicBezTo>
                    <a:pt x="864" y="9355"/>
                    <a:pt x="0" y="14215"/>
                    <a:pt x="0" y="17185"/>
                  </a:cubicBezTo>
                  <a:cubicBezTo>
                    <a:pt x="0" y="20155"/>
                    <a:pt x="864" y="21235"/>
                    <a:pt x="4032" y="21235"/>
                  </a:cubicBezTo>
                  <a:cubicBezTo>
                    <a:pt x="7200" y="21235"/>
                    <a:pt x="12672" y="20155"/>
                    <a:pt x="16128" y="17725"/>
                  </a:cubicBezTo>
                  <a:cubicBezTo>
                    <a:pt x="19584" y="15295"/>
                    <a:pt x="21024" y="11515"/>
                    <a:pt x="21312" y="8815"/>
                  </a:cubicBezTo>
                  <a:cubicBezTo>
                    <a:pt x="21600" y="6115"/>
                    <a:pt x="20736" y="4495"/>
                    <a:pt x="19440" y="3685"/>
                  </a:cubicBezTo>
                  <a:cubicBezTo>
                    <a:pt x="18144" y="2875"/>
                    <a:pt x="16416" y="2875"/>
                    <a:pt x="14688" y="2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7113913" y="4462270"/>
              <a:ext cx="100592" cy="32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1" fill="norm" stroke="1" extrusionOk="0">
                  <a:moveTo>
                    <a:pt x="17550" y="4032"/>
                  </a:moveTo>
                  <a:cubicBezTo>
                    <a:pt x="18900" y="3464"/>
                    <a:pt x="20250" y="2895"/>
                    <a:pt x="20925" y="2256"/>
                  </a:cubicBezTo>
                  <a:cubicBezTo>
                    <a:pt x="21600" y="1616"/>
                    <a:pt x="21600" y="906"/>
                    <a:pt x="20475" y="479"/>
                  </a:cubicBezTo>
                  <a:cubicBezTo>
                    <a:pt x="19350" y="53"/>
                    <a:pt x="17100" y="-89"/>
                    <a:pt x="15075" y="53"/>
                  </a:cubicBezTo>
                  <a:cubicBezTo>
                    <a:pt x="13050" y="195"/>
                    <a:pt x="11250" y="622"/>
                    <a:pt x="10350" y="1900"/>
                  </a:cubicBezTo>
                  <a:cubicBezTo>
                    <a:pt x="9450" y="3179"/>
                    <a:pt x="9450" y="5311"/>
                    <a:pt x="11250" y="7585"/>
                  </a:cubicBezTo>
                  <a:cubicBezTo>
                    <a:pt x="13050" y="9858"/>
                    <a:pt x="16650" y="12274"/>
                    <a:pt x="18000" y="14406"/>
                  </a:cubicBezTo>
                  <a:cubicBezTo>
                    <a:pt x="19350" y="16537"/>
                    <a:pt x="18450" y="18385"/>
                    <a:pt x="16650" y="19522"/>
                  </a:cubicBezTo>
                  <a:cubicBezTo>
                    <a:pt x="14850" y="20658"/>
                    <a:pt x="12150" y="21085"/>
                    <a:pt x="9225" y="21298"/>
                  </a:cubicBezTo>
                  <a:cubicBezTo>
                    <a:pt x="6300" y="21511"/>
                    <a:pt x="3150" y="21511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7190113" y="4488318"/>
              <a:ext cx="2032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50" y="12793"/>
                    <a:pt x="9900" y="5170"/>
                    <a:pt x="13500" y="1993"/>
                  </a:cubicBezTo>
                  <a:cubicBezTo>
                    <a:pt x="17100" y="-1183"/>
                    <a:pt x="1935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4303553" y="3389914"/>
              <a:ext cx="28941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618" y="5815"/>
                  </a:moveTo>
                  <a:cubicBezTo>
                    <a:pt x="1679" y="4985"/>
                    <a:pt x="740" y="4154"/>
                    <a:pt x="818" y="3738"/>
                  </a:cubicBezTo>
                  <a:cubicBezTo>
                    <a:pt x="897" y="3323"/>
                    <a:pt x="1992" y="3323"/>
                    <a:pt x="4340" y="2492"/>
                  </a:cubicBezTo>
                  <a:cubicBezTo>
                    <a:pt x="6688" y="1662"/>
                    <a:pt x="10288" y="0"/>
                    <a:pt x="11071" y="0"/>
                  </a:cubicBezTo>
                  <a:cubicBezTo>
                    <a:pt x="11853" y="0"/>
                    <a:pt x="9818" y="1662"/>
                    <a:pt x="7784" y="3738"/>
                  </a:cubicBezTo>
                  <a:cubicBezTo>
                    <a:pt x="5749" y="5815"/>
                    <a:pt x="3714" y="8308"/>
                    <a:pt x="2227" y="9969"/>
                  </a:cubicBezTo>
                  <a:cubicBezTo>
                    <a:pt x="740" y="11631"/>
                    <a:pt x="-199" y="12462"/>
                    <a:pt x="36" y="12877"/>
                  </a:cubicBezTo>
                  <a:cubicBezTo>
                    <a:pt x="271" y="13292"/>
                    <a:pt x="1679" y="13292"/>
                    <a:pt x="4575" y="11631"/>
                  </a:cubicBezTo>
                  <a:cubicBezTo>
                    <a:pt x="7471" y="9969"/>
                    <a:pt x="11853" y="6646"/>
                    <a:pt x="14436" y="4985"/>
                  </a:cubicBezTo>
                  <a:cubicBezTo>
                    <a:pt x="17018" y="3323"/>
                    <a:pt x="17801" y="3323"/>
                    <a:pt x="17801" y="4154"/>
                  </a:cubicBezTo>
                  <a:cubicBezTo>
                    <a:pt x="17801" y="4985"/>
                    <a:pt x="17018" y="6646"/>
                    <a:pt x="14905" y="9138"/>
                  </a:cubicBezTo>
                  <a:cubicBezTo>
                    <a:pt x="12792" y="11631"/>
                    <a:pt x="9349" y="14954"/>
                    <a:pt x="6531" y="17446"/>
                  </a:cubicBezTo>
                  <a:cubicBezTo>
                    <a:pt x="3714" y="19938"/>
                    <a:pt x="1523" y="21600"/>
                    <a:pt x="818" y="21600"/>
                  </a:cubicBezTo>
                  <a:cubicBezTo>
                    <a:pt x="114" y="21600"/>
                    <a:pt x="897" y="19938"/>
                    <a:pt x="3636" y="17031"/>
                  </a:cubicBezTo>
                  <a:cubicBezTo>
                    <a:pt x="6375" y="14123"/>
                    <a:pt x="11071" y="9969"/>
                    <a:pt x="14358" y="9138"/>
                  </a:cubicBezTo>
                  <a:cubicBezTo>
                    <a:pt x="17644" y="8308"/>
                    <a:pt x="19523" y="10800"/>
                    <a:pt x="21401" y="13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3947555" y="3473491"/>
              <a:ext cx="105659" cy="15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011" fill="norm" stroke="1" extrusionOk="0">
                  <a:moveTo>
                    <a:pt x="21141" y="5262"/>
                  </a:moveTo>
                  <a:cubicBezTo>
                    <a:pt x="19023" y="2989"/>
                    <a:pt x="16906" y="715"/>
                    <a:pt x="14788" y="146"/>
                  </a:cubicBezTo>
                  <a:cubicBezTo>
                    <a:pt x="12670" y="-422"/>
                    <a:pt x="10553" y="715"/>
                    <a:pt x="8012" y="2704"/>
                  </a:cubicBezTo>
                  <a:cubicBezTo>
                    <a:pt x="5470" y="4694"/>
                    <a:pt x="2506" y="7536"/>
                    <a:pt x="1023" y="10378"/>
                  </a:cubicBezTo>
                  <a:cubicBezTo>
                    <a:pt x="-459" y="13220"/>
                    <a:pt x="-459" y="16062"/>
                    <a:pt x="1870" y="17910"/>
                  </a:cubicBezTo>
                  <a:cubicBezTo>
                    <a:pt x="4200" y="19757"/>
                    <a:pt x="8859" y="20610"/>
                    <a:pt x="12459" y="20894"/>
                  </a:cubicBezTo>
                  <a:cubicBezTo>
                    <a:pt x="16059" y="21178"/>
                    <a:pt x="18600" y="20894"/>
                    <a:pt x="21141" y="206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4073787" y="3547787"/>
              <a:ext cx="98370" cy="6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742" fill="norm" stroke="1" extrusionOk="0">
                  <a:moveTo>
                    <a:pt x="11826" y="986"/>
                  </a:moveTo>
                  <a:cubicBezTo>
                    <a:pt x="9576" y="289"/>
                    <a:pt x="7326" y="-408"/>
                    <a:pt x="5301" y="289"/>
                  </a:cubicBezTo>
                  <a:cubicBezTo>
                    <a:pt x="3276" y="986"/>
                    <a:pt x="1476" y="3076"/>
                    <a:pt x="576" y="5863"/>
                  </a:cubicBezTo>
                  <a:cubicBezTo>
                    <a:pt x="-324" y="8650"/>
                    <a:pt x="-324" y="12134"/>
                    <a:pt x="1701" y="14921"/>
                  </a:cubicBezTo>
                  <a:cubicBezTo>
                    <a:pt x="3726" y="17708"/>
                    <a:pt x="7776" y="19798"/>
                    <a:pt x="10926" y="20495"/>
                  </a:cubicBezTo>
                  <a:cubicBezTo>
                    <a:pt x="14076" y="21192"/>
                    <a:pt x="16326" y="20495"/>
                    <a:pt x="18126" y="17360"/>
                  </a:cubicBezTo>
                  <a:cubicBezTo>
                    <a:pt x="19926" y="14224"/>
                    <a:pt x="21276" y="8650"/>
                    <a:pt x="20826" y="5166"/>
                  </a:cubicBezTo>
                  <a:cubicBezTo>
                    <a:pt x="20376" y="1682"/>
                    <a:pt x="18126" y="289"/>
                    <a:pt x="16326" y="986"/>
                  </a:cubicBezTo>
                  <a:cubicBezTo>
                    <a:pt x="14526" y="1682"/>
                    <a:pt x="13176" y="4469"/>
                    <a:pt x="11826" y="72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4224663" y="3550781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5657"/>
                    <a:pt x="1200" y="11314"/>
                    <a:pt x="2100" y="11571"/>
                  </a:cubicBezTo>
                  <a:cubicBezTo>
                    <a:pt x="3000" y="11829"/>
                    <a:pt x="4200" y="6686"/>
                    <a:pt x="6600" y="3857"/>
                  </a:cubicBezTo>
                  <a:cubicBezTo>
                    <a:pt x="9000" y="1029"/>
                    <a:pt x="12600" y="514"/>
                    <a:pt x="15000" y="1543"/>
                  </a:cubicBezTo>
                  <a:cubicBezTo>
                    <a:pt x="17400" y="2571"/>
                    <a:pt x="18600" y="5143"/>
                    <a:pt x="19500" y="8743"/>
                  </a:cubicBezTo>
                  <a:cubicBezTo>
                    <a:pt x="20400" y="12343"/>
                    <a:pt x="210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4332613" y="3537518"/>
              <a:ext cx="69851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52" fill="norm" stroke="1" extrusionOk="0">
                  <a:moveTo>
                    <a:pt x="20965" y="1102"/>
                  </a:moveTo>
                  <a:cubicBezTo>
                    <a:pt x="17788" y="427"/>
                    <a:pt x="14612" y="-248"/>
                    <a:pt x="12071" y="89"/>
                  </a:cubicBezTo>
                  <a:cubicBezTo>
                    <a:pt x="9529" y="427"/>
                    <a:pt x="7624" y="1777"/>
                    <a:pt x="7941" y="2958"/>
                  </a:cubicBezTo>
                  <a:cubicBezTo>
                    <a:pt x="8259" y="4140"/>
                    <a:pt x="10800" y="5152"/>
                    <a:pt x="13659" y="7177"/>
                  </a:cubicBezTo>
                  <a:cubicBezTo>
                    <a:pt x="16518" y="9202"/>
                    <a:pt x="19694" y="12240"/>
                    <a:pt x="20647" y="14602"/>
                  </a:cubicBezTo>
                  <a:cubicBezTo>
                    <a:pt x="21600" y="16965"/>
                    <a:pt x="20329" y="18652"/>
                    <a:pt x="16518" y="19665"/>
                  </a:cubicBezTo>
                  <a:cubicBezTo>
                    <a:pt x="12706" y="20677"/>
                    <a:pt x="6353" y="21015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4438046" y="3461881"/>
              <a:ext cx="53318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78" fill="norm" stroke="1" extrusionOk="0">
                  <a:moveTo>
                    <a:pt x="8464" y="0"/>
                  </a:moveTo>
                  <a:cubicBezTo>
                    <a:pt x="5141" y="6109"/>
                    <a:pt x="1818" y="12218"/>
                    <a:pt x="572" y="15818"/>
                  </a:cubicBezTo>
                  <a:cubicBezTo>
                    <a:pt x="-674" y="19418"/>
                    <a:pt x="157" y="20509"/>
                    <a:pt x="2649" y="21055"/>
                  </a:cubicBezTo>
                  <a:cubicBezTo>
                    <a:pt x="5141" y="21600"/>
                    <a:pt x="9295" y="21600"/>
                    <a:pt x="12618" y="21164"/>
                  </a:cubicBezTo>
                  <a:cubicBezTo>
                    <a:pt x="15941" y="20727"/>
                    <a:pt x="18434" y="19855"/>
                    <a:pt x="20926" y="18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4408813" y="3550781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4567563" y="3563481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5082453" y="3480931"/>
              <a:ext cx="1286614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3178" y="5184"/>
                  </a:moveTo>
                  <a:cubicBezTo>
                    <a:pt x="4488" y="4752"/>
                    <a:pt x="5799" y="4320"/>
                    <a:pt x="7056" y="3888"/>
                  </a:cubicBezTo>
                  <a:cubicBezTo>
                    <a:pt x="8313" y="3456"/>
                    <a:pt x="9517" y="3024"/>
                    <a:pt x="10738" y="2376"/>
                  </a:cubicBezTo>
                  <a:cubicBezTo>
                    <a:pt x="11960" y="1728"/>
                    <a:pt x="13199" y="864"/>
                    <a:pt x="14580" y="432"/>
                  </a:cubicBezTo>
                  <a:cubicBezTo>
                    <a:pt x="15961" y="0"/>
                    <a:pt x="17484" y="0"/>
                    <a:pt x="18564" y="0"/>
                  </a:cubicBezTo>
                  <a:cubicBezTo>
                    <a:pt x="19644" y="0"/>
                    <a:pt x="20281" y="0"/>
                    <a:pt x="20742" y="0"/>
                  </a:cubicBezTo>
                  <a:cubicBezTo>
                    <a:pt x="21202" y="0"/>
                    <a:pt x="21485" y="0"/>
                    <a:pt x="21521" y="216"/>
                  </a:cubicBezTo>
                  <a:cubicBezTo>
                    <a:pt x="21556" y="432"/>
                    <a:pt x="21344" y="864"/>
                    <a:pt x="20529" y="1080"/>
                  </a:cubicBezTo>
                  <a:cubicBezTo>
                    <a:pt x="19715" y="1296"/>
                    <a:pt x="18298" y="1296"/>
                    <a:pt x="16935" y="1512"/>
                  </a:cubicBezTo>
                  <a:cubicBezTo>
                    <a:pt x="15572" y="1728"/>
                    <a:pt x="14262" y="2160"/>
                    <a:pt x="13075" y="2808"/>
                  </a:cubicBezTo>
                  <a:cubicBezTo>
                    <a:pt x="11889" y="3456"/>
                    <a:pt x="10827" y="4320"/>
                    <a:pt x="9747" y="5616"/>
                  </a:cubicBezTo>
                  <a:cubicBezTo>
                    <a:pt x="8667" y="6912"/>
                    <a:pt x="7569" y="8640"/>
                    <a:pt x="6507" y="10152"/>
                  </a:cubicBezTo>
                  <a:cubicBezTo>
                    <a:pt x="5445" y="11664"/>
                    <a:pt x="4418" y="12960"/>
                    <a:pt x="3444" y="14040"/>
                  </a:cubicBezTo>
                  <a:cubicBezTo>
                    <a:pt x="2470" y="15120"/>
                    <a:pt x="1549" y="15984"/>
                    <a:pt x="947" y="17064"/>
                  </a:cubicBezTo>
                  <a:cubicBezTo>
                    <a:pt x="346" y="18144"/>
                    <a:pt x="62" y="19440"/>
                    <a:pt x="9" y="20304"/>
                  </a:cubicBezTo>
                  <a:cubicBezTo>
                    <a:pt x="-44" y="21168"/>
                    <a:pt x="133" y="21600"/>
                    <a:pt x="930" y="21600"/>
                  </a:cubicBezTo>
                  <a:cubicBezTo>
                    <a:pt x="1726" y="21600"/>
                    <a:pt x="3143" y="21168"/>
                    <a:pt x="4577" y="20952"/>
                  </a:cubicBezTo>
                  <a:cubicBezTo>
                    <a:pt x="6011" y="20736"/>
                    <a:pt x="7463" y="20736"/>
                    <a:pt x="8897" y="20736"/>
                  </a:cubicBezTo>
                  <a:cubicBezTo>
                    <a:pt x="10331" y="20736"/>
                    <a:pt x="11747" y="20736"/>
                    <a:pt x="13040" y="20520"/>
                  </a:cubicBezTo>
                  <a:cubicBezTo>
                    <a:pt x="14332" y="20304"/>
                    <a:pt x="15501" y="19872"/>
                    <a:pt x="16492" y="19224"/>
                  </a:cubicBezTo>
                  <a:cubicBezTo>
                    <a:pt x="17484" y="18576"/>
                    <a:pt x="18298" y="17712"/>
                    <a:pt x="18794" y="16632"/>
                  </a:cubicBezTo>
                  <a:cubicBezTo>
                    <a:pt x="19290" y="15552"/>
                    <a:pt x="19467" y="14256"/>
                    <a:pt x="19467" y="13392"/>
                  </a:cubicBezTo>
                  <a:cubicBezTo>
                    <a:pt x="19467" y="12528"/>
                    <a:pt x="19290" y="12096"/>
                    <a:pt x="18458" y="11880"/>
                  </a:cubicBezTo>
                  <a:cubicBezTo>
                    <a:pt x="17626" y="11664"/>
                    <a:pt x="16138" y="11664"/>
                    <a:pt x="14704" y="11880"/>
                  </a:cubicBezTo>
                  <a:cubicBezTo>
                    <a:pt x="13270" y="12096"/>
                    <a:pt x="11889" y="12528"/>
                    <a:pt x="10490" y="12960"/>
                  </a:cubicBezTo>
                  <a:cubicBezTo>
                    <a:pt x="9092" y="13392"/>
                    <a:pt x="7675" y="13824"/>
                    <a:pt x="6684" y="14256"/>
                  </a:cubicBezTo>
                  <a:cubicBezTo>
                    <a:pt x="5692" y="14688"/>
                    <a:pt x="5126" y="15120"/>
                    <a:pt x="5445" y="14688"/>
                  </a:cubicBezTo>
                  <a:cubicBezTo>
                    <a:pt x="5763" y="14256"/>
                    <a:pt x="6967" y="12960"/>
                    <a:pt x="8242" y="11232"/>
                  </a:cubicBezTo>
                  <a:cubicBezTo>
                    <a:pt x="9517" y="9504"/>
                    <a:pt x="10862" y="7344"/>
                    <a:pt x="12208" y="5832"/>
                  </a:cubicBezTo>
                  <a:cubicBezTo>
                    <a:pt x="13553" y="4320"/>
                    <a:pt x="14899" y="3456"/>
                    <a:pt x="15678" y="3024"/>
                  </a:cubicBezTo>
                  <a:cubicBezTo>
                    <a:pt x="16457" y="2592"/>
                    <a:pt x="16669" y="2592"/>
                    <a:pt x="16864" y="2592"/>
                  </a:cubicBezTo>
                  <a:cubicBezTo>
                    <a:pt x="17059" y="2592"/>
                    <a:pt x="17236" y="2592"/>
                    <a:pt x="17289" y="3240"/>
                  </a:cubicBezTo>
                  <a:cubicBezTo>
                    <a:pt x="17342" y="3888"/>
                    <a:pt x="17271" y="5184"/>
                    <a:pt x="17201" y="64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5645600" y="3724612"/>
              <a:ext cx="228778" cy="25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51" fill="norm" stroke="1" extrusionOk="0">
                  <a:moveTo>
                    <a:pt x="6498" y="6075"/>
                  </a:moveTo>
                  <a:cubicBezTo>
                    <a:pt x="5148" y="10604"/>
                    <a:pt x="3798" y="15133"/>
                    <a:pt x="2737" y="17833"/>
                  </a:cubicBezTo>
                  <a:cubicBezTo>
                    <a:pt x="1677" y="20533"/>
                    <a:pt x="905" y="21404"/>
                    <a:pt x="423" y="21230"/>
                  </a:cubicBezTo>
                  <a:cubicBezTo>
                    <a:pt x="-59" y="21056"/>
                    <a:pt x="-252" y="19836"/>
                    <a:pt x="519" y="16875"/>
                  </a:cubicBezTo>
                  <a:cubicBezTo>
                    <a:pt x="1291" y="13914"/>
                    <a:pt x="3027" y="9210"/>
                    <a:pt x="5341" y="6075"/>
                  </a:cubicBezTo>
                  <a:cubicBezTo>
                    <a:pt x="7655" y="2939"/>
                    <a:pt x="10548" y="1372"/>
                    <a:pt x="13055" y="588"/>
                  </a:cubicBezTo>
                  <a:cubicBezTo>
                    <a:pt x="15562" y="-196"/>
                    <a:pt x="17684" y="-196"/>
                    <a:pt x="19130" y="588"/>
                  </a:cubicBezTo>
                  <a:cubicBezTo>
                    <a:pt x="20577" y="1372"/>
                    <a:pt x="21348" y="2939"/>
                    <a:pt x="20480" y="4769"/>
                  </a:cubicBezTo>
                  <a:cubicBezTo>
                    <a:pt x="19612" y="6598"/>
                    <a:pt x="17105" y="8688"/>
                    <a:pt x="14791" y="9907"/>
                  </a:cubicBezTo>
                  <a:cubicBezTo>
                    <a:pt x="12477" y="11127"/>
                    <a:pt x="10355" y="11475"/>
                    <a:pt x="8619" y="11388"/>
                  </a:cubicBezTo>
                  <a:cubicBezTo>
                    <a:pt x="6884" y="11301"/>
                    <a:pt x="5534" y="10778"/>
                    <a:pt x="5341" y="10430"/>
                  </a:cubicBezTo>
                  <a:cubicBezTo>
                    <a:pt x="5148" y="10081"/>
                    <a:pt x="6112" y="9907"/>
                    <a:pt x="7559" y="10169"/>
                  </a:cubicBezTo>
                  <a:cubicBezTo>
                    <a:pt x="9005" y="10430"/>
                    <a:pt x="10934" y="11127"/>
                    <a:pt x="12766" y="12869"/>
                  </a:cubicBezTo>
                  <a:cubicBezTo>
                    <a:pt x="14598" y="14610"/>
                    <a:pt x="16334" y="17398"/>
                    <a:pt x="18069" y="20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5920113" y="3792081"/>
              <a:ext cx="165101" cy="17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5274"/>
                  </a:moveTo>
                  <a:cubicBezTo>
                    <a:pt x="1108" y="4521"/>
                    <a:pt x="2215" y="3767"/>
                    <a:pt x="2769" y="4019"/>
                  </a:cubicBezTo>
                  <a:cubicBezTo>
                    <a:pt x="3323" y="4270"/>
                    <a:pt x="3323" y="5526"/>
                    <a:pt x="3462" y="7660"/>
                  </a:cubicBezTo>
                  <a:cubicBezTo>
                    <a:pt x="3600" y="9795"/>
                    <a:pt x="3877" y="12809"/>
                    <a:pt x="4015" y="14944"/>
                  </a:cubicBezTo>
                  <a:cubicBezTo>
                    <a:pt x="4154" y="17079"/>
                    <a:pt x="4154" y="18335"/>
                    <a:pt x="4708" y="19465"/>
                  </a:cubicBezTo>
                  <a:cubicBezTo>
                    <a:pt x="5262" y="20595"/>
                    <a:pt x="6369" y="21600"/>
                    <a:pt x="7200" y="20847"/>
                  </a:cubicBezTo>
                  <a:cubicBezTo>
                    <a:pt x="8031" y="20093"/>
                    <a:pt x="8585" y="17581"/>
                    <a:pt x="9554" y="14442"/>
                  </a:cubicBezTo>
                  <a:cubicBezTo>
                    <a:pt x="10523" y="11302"/>
                    <a:pt x="11908" y="7535"/>
                    <a:pt x="13985" y="5023"/>
                  </a:cubicBezTo>
                  <a:cubicBezTo>
                    <a:pt x="16062" y="2512"/>
                    <a:pt x="18831" y="12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2250753" y="5695421"/>
              <a:ext cx="259411" cy="52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4" fill="norm" stroke="1" extrusionOk="0">
                  <a:moveTo>
                    <a:pt x="5717" y="7355"/>
                  </a:moveTo>
                  <a:cubicBezTo>
                    <a:pt x="6068" y="6748"/>
                    <a:pt x="6420" y="6141"/>
                    <a:pt x="6507" y="6141"/>
                  </a:cubicBezTo>
                  <a:cubicBezTo>
                    <a:pt x="6595" y="6141"/>
                    <a:pt x="6420" y="6748"/>
                    <a:pt x="5717" y="8570"/>
                  </a:cubicBezTo>
                  <a:cubicBezTo>
                    <a:pt x="5015" y="10391"/>
                    <a:pt x="3785" y="13428"/>
                    <a:pt x="2907" y="15596"/>
                  </a:cubicBezTo>
                  <a:cubicBezTo>
                    <a:pt x="2029" y="17765"/>
                    <a:pt x="1502" y="19066"/>
                    <a:pt x="1063" y="19977"/>
                  </a:cubicBezTo>
                  <a:cubicBezTo>
                    <a:pt x="624" y="20888"/>
                    <a:pt x="273" y="21408"/>
                    <a:pt x="98" y="21452"/>
                  </a:cubicBezTo>
                  <a:cubicBezTo>
                    <a:pt x="-78" y="21495"/>
                    <a:pt x="-78" y="21061"/>
                    <a:pt x="624" y="19370"/>
                  </a:cubicBezTo>
                  <a:cubicBezTo>
                    <a:pt x="1327" y="17678"/>
                    <a:pt x="2732" y="14729"/>
                    <a:pt x="4400" y="11736"/>
                  </a:cubicBezTo>
                  <a:cubicBezTo>
                    <a:pt x="6068" y="8743"/>
                    <a:pt x="8000" y="5707"/>
                    <a:pt x="9142" y="3972"/>
                  </a:cubicBezTo>
                  <a:cubicBezTo>
                    <a:pt x="10283" y="2237"/>
                    <a:pt x="10634" y="1803"/>
                    <a:pt x="11249" y="1283"/>
                  </a:cubicBezTo>
                  <a:cubicBezTo>
                    <a:pt x="11863" y="762"/>
                    <a:pt x="12742" y="155"/>
                    <a:pt x="13444" y="25"/>
                  </a:cubicBezTo>
                  <a:cubicBezTo>
                    <a:pt x="14146" y="-105"/>
                    <a:pt x="14673" y="242"/>
                    <a:pt x="15200" y="1977"/>
                  </a:cubicBezTo>
                  <a:cubicBezTo>
                    <a:pt x="15727" y="3712"/>
                    <a:pt x="16254" y="6835"/>
                    <a:pt x="16693" y="9611"/>
                  </a:cubicBezTo>
                  <a:cubicBezTo>
                    <a:pt x="17132" y="12387"/>
                    <a:pt x="17483" y="14815"/>
                    <a:pt x="17834" y="16334"/>
                  </a:cubicBezTo>
                  <a:cubicBezTo>
                    <a:pt x="18185" y="17852"/>
                    <a:pt x="18537" y="18459"/>
                    <a:pt x="19151" y="18676"/>
                  </a:cubicBezTo>
                  <a:cubicBezTo>
                    <a:pt x="19766" y="18893"/>
                    <a:pt x="20644" y="18719"/>
                    <a:pt x="21522" y="18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2319663" y="6014581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3600" y="10800"/>
                  </a:cubicBezTo>
                  <a:cubicBezTo>
                    <a:pt x="7200" y="7200"/>
                    <a:pt x="14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3102267" y="5980554"/>
              <a:ext cx="315947" cy="18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887" fill="norm" stroke="1" extrusionOk="0">
                  <a:moveTo>
                    <a:pt x="5078" y="8705"/>
                  </a:moveTo>
                  <a:cubicBezTo>
                    <a:pt x="5222" y="7531"/>
                    <a:pt x="5366" y="6357"/>
                    <a:pt x="5366" y="4713"/>
                  </a:cubicBezTo>
                  <a:cubicBezTo>
                    <a:pt x="5366" y="3070"/>
                    <a:pt x="5222" y="957"/>
                    <a:pt x="4790" y="252"/>
                  </a:cubicBezTo>
                  <a:cubicBezTo>
                    <a:pt x="4358" y="-452"/>
                    <a:pt x="3638" y="252"/>
                    <a:pt x="2774" y="3187"/>
                  </a:cubicBezTo>
                  <a:cubicBezTo>
                    <a:pt x="1910" y="6122"/>
                    <a:pt x="902" y="11287"/>
                    <a:pt x="398" y="14574"/>
                  </a:cubicBezTo>
                  <a:cubicBezTo>
                    <a:pt x="-106" y="17861"/>
                    <a:pt x="-106" y="19270"/>
                    <a:pt x="254" y="20091"/>
                  </a:cubicBezTo>
                  <a:cubicBezTo>
                    <a:pt x="614" y="20913"/>
                    <a:pt x="1334" y="21148"/>
                    <a:pt x="1982" y="20561"/>
                  </a:cubicBezTo>
                  <a:cubicBezTo>
                    <a:pt x="2630" y="19974"/>
                    <a:pt x="3206" y="18565"/>
                    <a:pt x="3710" y="16922"/>
                  </a:cubicBezTo>
                  <a:cubicBezTo>
                    <a:pt x="4214" y="15278"/>
                    <a:pt x="4646" y="13400"/>
                    <a:pt x="5078" y="11874"/>
                  </a:cubicBezTo>
                  <a:cubicBezTo>
                    <a:pt x="5510" y="10348"/>
                    <a:pt x="5942" y="9174"/>
                    <a:pt x="6158" y="9291"/>
                  </a:cubicBezTo>
                  <a:cubicBezTo>
                    <a:pt x="6374" y="9409"/>
                    <a:pt x="6374" y="10818"/>
                    <a:pt x="6374" y="12109"/>
                  </a:cubicBezTo>
                  <a:cubicBezTo>
                    <a:pt x="6374" y="13400"/>
                    <a:pt x="6374" y="14574"/>
                    <a:pt x="6590" y="15631"/>
                  </a:cubicBezTo>
                  <a:cubicBezTo>
                    <a:pt x="6806" y="16687"/>
                    <a:pt x="7238" y="17626"/>
                    <a:pt x="7814" y="17744"/>
                  </a:cubicBezTo>
                  <a:cubicBezTo>
                    <a:pt x="8390" y="17861"/>
                    <a:pt x="9110" y="17157"/>
                    <a:pt x="9686" y="16335"/>
                  </a:cubicBezTo>
                  <a:cubicBezTo>
                    <a:pt x="10262" y="15513"/>
                    <a:pt x="10694" y="14574"/>
                    <a:pt x="11126" y="13400"/>
                  </a:cubicBezTo>
                  <a:cubicBezTo>
                    <a:pt x="11558" y="12226"/>
                    <a:pt x="11990" y="10818"/>
                    <a:pt x="12134" y="10700"/>
                  </a:cubicBezTo>
                  <a:cubicBezTo>
                    <a:pt x="12278" y="10583"/>
                    <a:pt x="12134" y="11757"/>
                    <a:pt x="12134" y="13165"/>
                  </a:cubicBezTo>
                  <a:cubicBezTo>
                    <a:pt x="12134" y="14574"/>
                    <a:pt x="12278" y="16218"/>
                    <a:pt x="12566" y="16452"/>
                  </a:cubicBezTo>
                  <a:cubicBezTo>
                    <a:pt x="12854" y="16687"/>
                    <a:pt x="13286" y="15513"/>
                    <a:pt x="13646" y="13400"/>
                  </a:cubicBezTo>
                  <a:cubicBezTo>
                    <a:pt x="14006" y="11287"/>
                    <a:pt x="14294" y="8235"/>
                    <a:pt x="14582" y="6122"/>
                  </a:cubicBezTo>
                  <a:cubicBezTo>
                    <a:pt x="14870" y="4009"/>
                    <a:pt x="15158" y="2835"/>
                    <a:pt x="15662" y="2013"/>
                  </a:cubicBezTo>
                  <a:cubicBezTo>
                    <a:pt x="16166" y="1191"/>
                    <a:pt x="16886" y="722"/>
                    <a:pt x="17534" y="1778"/>
                  </a:cubicBezTo>
                  <a:cubicBezTo>
                    <a:pt x="18182" y="2835"/>
                    <a:pt x="18758" y="5418"/>
                    <a:pt x="19406" y="8470"/>
                  </a:cubicBezTo>
                  <a:cubicBezTo>
                    <a:pt x="20054" y="11522"/>
                    <a:pt x="20774" y="15044"/>
                    <a:pt x="21494" y="18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3468459" y="5777820"/>
              <a:ext cx="140255" cy="39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69" fill="norm" stroke="1" extrusionOk="0">
                  <a:moveTo>
                    <a:pt x="21048" y="12163"/>
                  </a:moveTo>
                  <a:cubicBezTo>
                    <a:pt x="20413" y="11588"/>
                    <a:pt x="19777" y="11014"/>
                    <a:pt x="17713" y="10554"/>
                  </a:cubicBezTo>
                  <a:cubicBezTo>
                    <a:pt x="15648" y="10095"/>
                    <a:pt x="12154" y="9750"/>
                    <a:pt x="8819" y="10497"/>
                  </a:cubicBezTo>
                  <a:cubicBezTo>
                    <a:pt x="5483" y="11243"/>
                    <a:pt x="2307" y="13082"/>
                    <a:pt x="877" y="14863"/>
                  </a:cubicBezTo>
                  <a:cubicBezTo>
                    <a:pt x="-552" y="16643"/>
                    <a:pt x="-234" y="18367"/>
                    <a:pt x="1830" y="19056"/>
                  </a:cubicBezTo>
                  <a:cubicBezTo>
                    <a:pt x="3895" y="19746"/>
                    <a:pt x="7707" y="19401"/>
                    <a:pt x="11042" y="17850"/>
                  </a:cubicBezTo>
                  <a:cubicBezTo>
                    <a:pt x="14377" y="16299"/>
                    <a:pt x="17236" y="13541"/>
                    <a:pt x="18824" y="10612"/>
                  </a:cubicBezTo>
                  <a:cubicBezTo>
                    <a:pt x="20413" y="7682"/>
                    <a:pt x="20730" y="4580"/>
                    <a:pt x="20572" y="2741"/>
                  </a:cubicBezTo>
                  <a:cubicBezTo>
                    <a:pt x="20413" y="903"/>
                    <a:pt x="19777" y="329"/>
                    <a:pt x="18666" y="99"/>
                  </a:cubicBezTo>
                  <a:cubicBezTo>
                    <a:pt x="17554" y="-131"/>
                    <a:pt x="15966" y="-16"/>
                    <a:pt x="14219" y="1075"/>
                  </a:cubicBezTo>
                  <a:cubicBezTo>
                    <a:pt x="12472" y="2167"/>
                    <a:pt x="10566" y="4235"/>
                    <a:pt x="10566" y="7567"/>
                  </a:cubicBezTo>
                  <a:cubicBezTo>
                    <a:pt x="10566" y="10899"/>
                    <a:pt x="12472" y="15495"/>
                    <a:pt x="13901" y="18022"/>
                  </a:cubicBezTo>
                  <a:cubicBezTo>
                    <a:pt x="15330" y="20550"/>
                    <a:pt x="16283" y="21009"/>
                    <a:pt x="17236" y="21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4288163" y="5807974"/>
              <a:ext cx="226484" cy="44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817" y="7880"/>
                  </a:moveTo>
                  <a:cubicBezTo>
                    <a:pt x="2019" y="7160"/>
                    <a:pt x="2221" y="6440"/>
                    <a:pt x="2321" y="6543"/>
                  </a:cubicBezTo>
                  <a:cubicBezTo>
                    <a:pt x="2422" y="6646"/>
                    <a:pt x="2422" y="7571"/>
                    <a:pt x="2523" y="9577"/>
                  </a:cubicBezTo>
                  <a:cubicBezTo>
                    <a:pt x="2624" y="11583"/>
                    <a:pt x="2826" y="14669"/>
                    <a:pt x="2927" y="16469"/>
                  </a:cubicBezTo>
                  <a:cubicBezTo>
                    <a:pt x="3028" y="18269"/>
                    <a:pt x="3028" y="18783"/>
                    <a:pt x="2725" y="19503"/>
                  </a:cubicBezTo>
                  <a:cubicBezTo>
                    <a:pt x="2422" y="20223"/>
                    <a:pt x="1817" y="21149"/>
                    <a:pt x="1413" y="21354"/>
                  </a:cubicBezTo>
                  <a:cubicBezTo>
                    <a:pt x="1009" y="21560"/>
                    <a:pt x="807" y="21046"/>
                    <a:pt x="707" y="18680"/>
                  </a:cubicBezTo>
                  <a:cubicBezTo>
                    <a:pt x="606" y="16314"/>
                    <a:pt x="606" y="12097"/>
                    <a:pt x="707" y="9011"/>
                  </a:cubicBezTo>
                  <a:cubicBezTo>
                    <a:pt x="807" y="5926"/>
                    <a:pt x="1009" y="3971"/>
                    <a:pt x="1312" y="2737"/>
                  </a:cubicBezTo>
                  <a:cubicBezTo>
                    <a:pt x="1615" y="1503"/>
                    <a:pt x="2019" y="989"/>
                    <a:pt x="2725" y="629"/>
                  </a:cubicBezTo>
                  <a:cubicBezTo>
                    <a:pt x="3432" y="269"/>
                    <a:pt x="4441" y="63"/>
                    <a:pt x="5450" y="11"/>
                  </a:cubicBezTo>
                  <a:cubicBezTo>
                    <a:pt x="6460" y="-40"/>
                    <a:pt x="7469" y="63"/>
                    <a:pt x="8781" y="783"/>
                  </a:cubicBezTo>
                  <a:cubicBezTo>
                    <a:pt x="10093" y="1503"/>
                    <a:pt x="11708" y="2840"/>
                    <a:pt x="12213" y="4331"/>
                  </a:cubicBezTo>
                  <a:cubicBezTo>
                    <a:pt x="12718" y="5823"/>
                    <a:pt x="12112" y="7469"/>
                    <a:pt x="11607" y="8549"/>
                  </a:cubicBezTo>
                  <a:cubicBezTo>
                    <a:pt x="11103" y="9629"/>
                    <a:pt x="10699" y="10143"/>
                    <a:pt x="10194" y="10709"/>
                  </a:cubicBezTo>
                  <a:cubicBezTo>
                    <a:pt x="9690" y="11274"/>
                    <a:pt x="9084" y="11891"/>
                    <a:pt x="9286" y="12251"/>
                  </a:cubicBezTo>
                  <a:cubicBezTo>
                    <a:pt x="9488" y="12611"/>
                    <a:pt x="10497" y="12714"/>
                    <a:pt x="12415" y="13126"/>
                  </a:cubicBezTo>
                  <a:cubicBezTo>
                    <a:pt x="14333" y="13537"/>
                    <a:pt x="17159" y="14257"/>
                    <a:pt x="18976" y="14977"/>
                  </a:cubicBezTo>
                  <a:cubicBezTo>
                    <a:pt x="20793" y="15697"/>
                    <a:pt x="21600" y="16417"/>
                    <a:pt x="21600" y="17240"/>
                  </a:cubicBezTo>
                  <a:cubicBezTo>
                    <a:pt x="21600" y="18063"/>
                    <a:pt x="20793" y="18989"/>
                    <a:pt x="18168" y="19657"/>
                  </a:cubicBezTo>
                  <a:cubicBezTo>
                    <a:pt x="15544" y="20326"/>
                    <a:pt x="11103" y="20737"/>
                    <a:pt x="7772" y="20634"/>
                  </a:cubicBezTo>
                  <a:cubicBezTo>
                    <a:pt x="4441" y="20531"/>
                    <a:pt x="2221" y="19914"/>
                    <a:pt x="0" y="19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4930150" y="6014690"/>
              <a:ext cx="170814" cy="17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26" fill="norm" stroke="1" extrusionOk="0">
                  <a:moveTo>
                    <a:pt x="12720" y="9355"/>
                  </a:moveTo>
                  <a:cubicBezTo>
                    <a:pt x="12720" y="7273"/>
                    <a:pt x="12720" y="5191"/>
                    <a:pt x="12587" y="3499"/>
                  </a:cubicBezTo>
                  <a:cubicBezTo>
                    <a:pt x="12453" y="1808"/>
                    <a:pt x="12187" y="507"/>
                    <a:pt x="11387" y="116"/>
                  </a:cubicBezTo>
                  <a:cubicBezTo>
                    <a:pt x="10587" y="-274"/>
                    <a:pt x="9253" y="246"/>
                    <a:pt x="7387" y="2719"/>
                  </a:cubicBezTo>
                  <a:cubicBezTo>
                    <a:pt x="5520" y="5191"/>
                    <a:pt x="3120" y="9615"/>
                    <a:pt x="1787" y="12608"/>
                  </a:cubicBezTo>
                  <a:cubicBezTo>
                    <a:pt x="453" y="15601"/>
                    <a:pt x="187" y="17162"/>
                    <a:pt x="53" y="18593"/>
                  </a:cubicBezTo>
                  <a:cubicBezTo>
                    <a:pt x="-80" y="20025"/>
                    <a:pt x="-80" y="21326"/>
                    <a:pt x="1520" y="21326"/>
                  </a:cubicBezTo>
                  <a:cubicBezTo>
                    <a:pt x="3120" y="21326"/>
                    <a:pt x="6320" y="20025"/>
                    <a:pt x="8320" y="18593"/>
                  </a:cubicBezTo>
                  <a:cubicBezTo>
                    <a:pt x="10320" y="17162"/>
                    <a:pt x="11120" y="15601"/>
                    <a:pt x="11787" y="13909"/>
                  </a:cubicBezTo>
                  <a:cubicBezTo>
                    <a:pt x="12453" y="12218"/>
                    <a:pt x="12987" y="10396"/>
                    <a:pt x="13253" y="10136"/>
                  </a:cubicBezTo>
                  <a:cubicBezTo>
                    <a:pt x="13520" y="9875"/>
                    <a:pt x="13520" y="11177"/>
                    <a:pt x="14053" y="12478"/>
                  </a:cubicBezTo>
                  <a:cubicBezTo>
                    <a:pt x="14587" y="13779"/>
                    <a:pt x="15653" y="15080"/>
                    <a:pt x="16987" y="15731"/>
                  </a:cubicBezTo>
                  <a:cubicBezTo>
                    <a:pt x="18320" y="16381"/>
                    <a:pt x="19920" y="16381"/>
                    <a:pt x="21520" y="16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5139054" y="6039981"/>
              <a:ext cx="107960" cy="14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31" fill="norm" stroke="1" extrusionOk="0">
                  <a:moveTo>
                    <a:pt x="1" y="3812"/>
                  </a:moveTo>
                  <a:cubicBezTo>
                    <a:pt x="2494" y="6988"/>
                    <a:pt x="4986" y="10165"/>
                    <a:pt x="6232" y="13024"/>
                  </a:cubicBezTo>
                  <a:cubicBezTo>
                    <a:pt x="7478" y="15882"/>
                    <a:pt x="7478" y="18424"/>
                    <a:pt x="6440" y="19853"/>
                  </a:cubicBezTo>
                  <a:cubicBezTo>
                    <a:pt x="5401" y="21282"/>
                    <a:pt x="3324" y="21600"/>
                    <a:pt x="1871" y="20806"/>
                  </a:cubicBezTo>
                  <a:cubicBezTo>
                    <a:pt x="417" y="20012"/>
                    <a:pt x="-414" y="18106"/>
                    <a:pt x="209" y="15088"/>
                  </a:cubicBezTo>
                  <a:cubicBezTo>
                    <a:pt x="832" y="12071"/>
                    <a:pt x="2909" y="7941"/>
                    <a:pt x="6648" y="5241"/>
                  </a:cubicBezTo>
                  <a:cubicBezTo>
                    <a:pt x="10386" y="2541"/>
                    <a:pt x="15786" y="1271"/>
                    <a:pt x="211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5285113" y="6000405"/>
              <a:ext cx="152401" cy="20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2700" y="10072"/>
                  </a:moveTo>
                  <a:cubicBezTo>
                    <a:pt x="4500" y="7868"/>
                    <a:pt x="6300" y="5664"/>
                    <a:pt x="7500" y="3901"/>
                  </a:cubicBezTo>
                  <a:cubicBezTo>
                    <a:pt x="8700" y="2137"/>
                    <a:pt x="9300" y="815"/>
                    <a:pt x="8850" y="264"/>
                  </a:cubicBezTo>
                  <a:cubicBezTo>
                    <a:pt x="8400" y="-287"/>
                    <a:pt x="6900" y="-67"/>
                    <a:pt x="4800" y="1807"/>
                  </a:cubicBezTo>
                  <a:cubicBezTo>
                    <a:pt x="2700" y="3680"/>
                    <a:pt x="0" y="7207"/>
                    <a:pt x="0" y="10293"/>
                  </a:cubicBezTo>
                  <a:cubicBezTo>
                    <a:pt x="0" y="13378"/>
                    <a:pt x="2700" y="16023"/>
                    <a:pt x="6750" y="17786"/>
                  </a:cubicBezTo>
                  <a:cubicBezTo>
                    <a:pt x="10800" y="19550"/>
                    <a:pt x="16200" y="20431"/>
                    <a:pt x="21600" y="213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6059256" y="5879278"/>
              <a:ext cx="229158" cy="39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7" fill="norm" stroke="1" extrusionOk="0">
                  <a:moveTo>
                    <a:pt x="3619" y="7731"/>
                  </a:moveTo>
                  <a:cubicBezTo>
                    <a:pt x="4214" y="9579"/>
                    <a:pt x="4808" y="11427"/>
                    <a:pt x="4610" y="13564"/>
                  </a:cubicBezTo>
                  <a:cubicBezTo>
                    <a:pt x="4412" y="15701"/>
                    <a:pt x="3421" y="18126"/>
                    <a:pt x="2628" y="19570"/>
                  </a:cubicBezTo>
                  <a:cubicBezTo>
                    <a:pt x="1836" y="21014"/>
                    <a:pt x="1241" y="21476"/>
                    <a:pt x="746" y="21360"/>
                  </a:cubicBezTo>
                  <a:cubicBezTo>
                    <a:pt x="250" y="21245"/>
                    <a:pt x="-146" y="20552"/>
                    <a:pt x="52" y="18588"/>
                  </a:cubicBezTo>
                  <a:cubicBezTo>
                    <a:pt x="250" y="16625"/>
                    <a:pt x="1043" y="13390"/>
                    <a:pt x="2727" y="10329"/>
                  </a:cubicBezTo>
                  <a:cubicBezTo>
                    <a:pt x="4412" y="7269"/>
                    <a:pt x="6988" y="4381"/>
                    <a:pt x="9168" y="2648"/>
                  </a:cubicBezTo>
                  <a:cubicBezTo>
                    <a:pt x="11348" y="916"/>
                    <a:pt x="13131" y="338"/>
                    <a:pt x="14518" y="107"/>
                  </a:cubicBezTo>
                  <a:cubicBezTo>
                    <a:pt x="15905" y="-124"/>
                    <a:pt x="16896" y="-8"/>
                    <a:pt x="17689" y="742"/>
                  </a:cubicBezTo>
                  <a:cubicBezTo>
                    <a:pt x="18482" y="1493"/>
                    <a:pt x="19076" y="2879"/>
                    <a:pt x="18581" y="4554"/>
                  </a:cubicBezTo>
                  <a:cubicBezTo>
                    <a:pt x="18085" y="6229"/>
                    <a:pt x="16500" y="8193"/>
                    <a:pt x="14419" y="9521"/>
                  </a:cubicBezTo>
                  <a:cubicBezTo>
                    <a:pt x="12338" y="10849"/>
                    <a:pt x="9762" y="11542"/>
                    <a:pt x="7781" y="11889"/>
                  </a:cubicBezTo>
                  <a:cubicBezTo>
                    <a:pt x="5799" y="12235"/>
                    <a:pt x="4412" y="12235"/>
                    <a:pt x="4610" y="12466"/>
                  </a:cubicBezTo>
                  <a:cubicBezTo>
                    <a:pt x="4808" y="12697"/>
                    <a:pt x="6592" y="13159"/>
                    <a:pt x="9069" y="14315"/>
                  </a:cubicBezTo>
                  <a:cubicBezTo>
                    <a:pt x="11546" y="15470"/>
                    <a:pt x="14716" y="17318"/>
                    <a:pt x="16698" y="18473"/>
                  </a:cubicBezTo>
                  <a:cubicBezTo>
                    <a:pt x="18680" y="19628"/>
                    <a:pt x="19472" y="20090"/>
                    <a:pt x="20067" y="19974"/>
                  </a:cubicBezTo>
                  <a:cubicBezTo>
                    <a:pt x="20661" y="19859"/>
                    <a:pt x="21058" y="19166"/>
                    <a:pt x="21454" y="18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6358263" y="5919331"/>
              <a:ext cx="171451" cy="25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3161"/>
                  </a:moveTo>
                  <a:cubicBezTo>
                    <a:pt x="533" y="7376"/>
                    <a:pt x="1067" y="11590"/>
                    <a:pt x="1333" y="14312"/>
                  </a:cubicBezTo>
                  <a:cubicBezTo>
                    <a:pt x="1600" y="17034"/>
                    <a:pt x="1600" y="18263"/>
                    <a:pt x="1733" y="19317"/>
                  </a:cubicBezTo>
                  <a:cubicBezTo>
                    <a:pt x="1867" y="20371"/>
                    <a:pt x="2133" y="21249"/>
                    <a:pt x="2933" y="21424"/>
                  </a:cubicBezTo>
                  <a:cubicBezTo>
                    <a:pt x="3733" y="21600"/>
                    <a:pt x="5067" y="21073"/>
                    <a:pt x="6933" y="18615"/>
                  </a:cubicBezTo>
                  <a:cubicBezTo>
                    <a:pt x="8800" y="16156"/>
                    <a:pt x="11200" y="11766"/>
                    <a:pt x="13733" y="8341"/>
                  </a:cubicBezTo>
                  <a:cubicBezTo>
                    <a:pt x="16267" y="4917"/>
                    <a:pt x="18933" y="2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6485263" y="6087516"/>
              <a:ext cx="128539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85" fill="norm" stroke="1" extrusionOk="0">
                  <a:moveTo>
                    <a:pt x="20903" y="5662"/>
                  </a:moveTo>
                  <a:cubicBezTo>
                    <a:pt x="20903" y="4406"/>
                    <a:pt x="20903" y="3150"/>
                    <a:pt x="20381" y="2020"/>
                  </a:cubicBezTo>
                  <a:cubicBezTo>
                    <a:pt x="19858" y="890"/>
                    <a:pt x="18813" y="-115"/>
                    <a:pt x="16374" y="11"/>
                  </a:cubicBezTo>
                  <a:cubicBezTo>
                    <a:pt x="13935" y="136"/>
                    <a:pt x="10103" y="1392"/>
                    <a:pt x="8187" y="2648"/>
                  </a:cubicBezTo>
                  <a:cubicBezTo>
                    <a:pt x="6271" y="3904"/>
                    <a:pt x="6271" y="5159"/>
                    <a:pt x="8710" y="7420"/>
                  </a:cubicBezTo>
                  <a:cubicBezTo>
                    <a:pt x="11148" y="9680"/>
                    <a:pt x="16026" y="12945"/>
                    <a:pt x="18639" y="15206"/>
                  </a:cubicBezTo>
                  <a:cubicBezTo>
                    <a:pt x="21252" y="17466"/>
                    <a:pt x="21600" y="18722"/>
                    <a:pt x="20729" y="19601"/>
                  </a:cubicBezTo>
                  <a:cubicBezTo>
                    <a:pt x="19858" y="20480"/>
                    <a:pt x="17768" y="20983"/>
                    <a:pt x="14110" y="21234"/>
                  </a:cubicBezTo>
                  <a:cubicBezTo>
                    <a:pt x="10452" y="21485"/>
                    <a:pt x="5226" y="21485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2244374" y="6815932"/>
              <a:ext cx="221340" cy="52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88" fill="norm" stroke="1" extrusionOk="0">
                  <a:moveTo>
                    <a:pt x="6082" y="8016"/>
                  </a:moveTo>
                  <a:cubicBezTo>
                    <a:pt x="6494" y="7582"/>
                    <a:pt x="6905" y="7149"/>
                    <a:pt x="7214" y="7149"/>
                  </a:cubicBezTo>
                  <a:cubicBezTo>
                    <a:pt x="7522" y="7149"/>
                    <a:pt x="7728" y="7582"/>
                    <a:pt x="7214" y="9317"/>
                  </a:cubicBezTo>
                  <a:cubicBezTo>
                    <a:pt x="6700" y="11052"/>
                    <a:pt x="5465" y="14089"/>
                    <a:pt x="4437" y="16214"/>
                  </a:cubicBezTo>
                  <a:cubicBezTo>
                    <a:pt x="3408" y="18339"/>
                    <a:pt x="2585" y="19554"/>
                    <a:pt x="1865" y="20334"/>
                  </a:cubicBezTo>
                  <a:cubicBezTo>
                    <a:pt x="1145" y="21115"/>
                    <a:pt x="528" y="21462"/>
                    <a:pt x="220" y="21375"/>
                  </a:cubicBezTo>
                  <a:cubicBezTo>
                    <a:pt x="-89" y="21289"/>
                    <a:pt x="-89" y="20768"/>
                    <a:pt x="322" y="19163"/>
                  </a:cubicBezTo>
                  <a:cubicBezTo>
                    <a:pt x="734" y="17558"/>
                    <a:pt x="1557" y="14869"/>
                    <a:pt x="3202" y="12050"/>
                  </a:cubicBezTo>
                  <a:cubicBezTo>
                    <a:pt x="4848" y="9231"/>
                    <a:pt x="7317" y="6281"/>
                    <a:pt x="8860" y="4546"/>
                  </a:cubicBezTo>
                  <a:cubicBezTo>
                    <a:pt x="10402" y="2811"/>
                    <a:pt x="11020" y="2291"/>
                    <a:pt x="11842" y="1640"/>
                  </a:cubicBezTo>
                  <a:cubicBezTo>
                    <a:pt x="12665" y="990"/>
                    <a:pt x="13694" y="209"/>
                    <a:pt x="14414" y="35"/>
                  </a:cubicBezTo>
                  <a:cubicBezTo>
                    <a:pt x="15134" y="-138"/>
                    <a:pt x="15545" y="296"/>
                    <a:pt x="15957" y="1987"/>
                  </a:cubicBezTo>
                  <a:cubicBezTo>
                    <a:pt x="16368" y="3679"/>
                    <a:pt x="16780" y="6628"/>
                    <a:pt x="17191" y="9231"/>
                  </a:cubicBezTo>
                  <a:cubicBezTo>
                    <a:pt x="17602" y="11833"/>
                    <a:pt x="18014" y="14089"/>
                    <a:pt x="18734" y="15563"/>
                  </a:cubicBezTo>
                  <a:cubicBezTo>
                    <a:pt x="19454" y="17038"/>
                    <a:pt x="20482" y="17732"/>
                    <a:pt x="21511" y="18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2293990" y="7094081"/>
              <a:ext cx="17172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404" y="21600"/>
                  </a:moveTo>
                  <a:cubicBezTo>
                    <a:pt x="1087" y="21600"/>
                    <a:pt x="-230" y="21600"/>
                    <a:pt x="33" y="19800"/>
                  </a:cubicBezTo>
                  <a:cubicBezTo>
                    <a:pt x="297" y="18000"/>
                    <a:pt x="2141" y="14400"/>
                    <a:pt x="5960" y="10800"/>
                  </a:cubicBezTo>
                  <a:cubicBezTo>
                    <a:pt x="9780" y="7200"/>
                    <a:pt x="15575" y="360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2668913" y="7043281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5840"/>
                    <a:pt x="10611" y="10080"/>
                    <a:pt x="14211" y="6480"/>
                  </a:cubicBezTo>
                  <a:cubicBezTo>
                    <a:pt x="17811" y="2880"/>
                    <a:pt x="1970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2649863" y="7157581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3189613" y="6746018"/>
              <a:ext cx="120651" cy="53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3794"/>
                  </a:moveTo>
                  <a:cubicBezTo>
                    <a:pt x="20463" y="2770"/>
                    <a:pt x="19326" y="1745"/>
                    <a:pt x="18000" y="1020"/>
                  </a:cubicBezTo>
                  <a:cubicBezTo>
                    <a:pt x="16674" y="294"/>
                    <a:pt x="15158" y="-133"/>
                    <a:pt x="12505" y="38"/>
                  </a:cubicBezTo>
                  <a:cubicBezTo>
                    <a:pt x="9853" y="209"/>
                    <a:pt x="6063" y="977"/>
                    <a:pt x="3600" y="2770"/>
                  </a:cubicBezTo>
                  <a:cubicBezTo>
                    <a:pt x="1137" y="4563"/>
                    <a:pt x="0" y="7380"/>
                    <a:pt x="0" y="10155"/>
                  </a:cubicBezTo>
                  <a:cubicBezTo>
                    <a:pt x="0" y="12929"/>
                    <a:pt x="1137" y="15661"/>
                    <a:pt x="1895" y="17540"/>
                  </a:cubicBezTo>
                  <a:cubicBezTo>
                    <a:pt x="2653" y="19418"/>
                    <a:pt x="3032" y="20442"/>
                    <a:pt x="3411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3126113" y="7081381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1309" y="9164"/>
                  </a:cubicBezTo>
                  <a:cubicBezTo>
                    <a:pt x="2618" y="5891"/>
                    <a:pt x="5236" y="3927"/>
                    <a:pt x="8836" y="2618"/>
                  </a:cubicBezTo>
                  <a:cubicBezTo>
                    <a:pt x="12436" y="1309"/>
                    <a:pt x="17018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3512441" y="6778933"/>
              <a:ext cx="159773" cy="44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86" fill="norm" stroke="1" extrusionOk="0">
                  <a:moveTo>
                    <a:pt x="15918" y="2972"/>
                  </a:moveTo>
                  <a:cubicBezTo>
                    <a:pt x="15918" y="2457"/>
                    <a:pt x="15918" y="1943"/>
                    <a:pt x="15641" y="1429"/>
                  </a:cubicBezTo>
                  <a:cubicBezTo>
                    <a:pt x="15365" y="915"/>
                    <a:pt x="14811" y="400"/>
                    <a:pt x="13841" y="143"/>
                  </a:cubicBezTo>
                  <a:cubicBezTo>
                    <a:pt x="12872" y="-114"/>
                    <a:pt x="11488" y="-114"/>
                    <a:pt x="9272" y="915"/>
                  </a:cubicBezTo>
                  <a:cubicBezTo>
                    <a:pt x="7057" y="1943"/>
                    <a:pt x="4011" y="4000"/>
                    <a:pt x="2072" y="6675"/>
                  </a:cubicBezTo>
                  <a:cubicBezTo>
                    <a:pt x="134" y="9349"/>
                    <a:pt x="-697" y="12640"/>
                    <a:pt x="688" y="15109"/>
                  </a:cubicBezTo>
                  <a:cubicBezTo>
                    <a:pt x="2072" y="17577"/>
                    <a:pt x="5672" y="19223"/>
                    <a:pt x="9411" y="20149"/>
                  </a:cubicBezTo>
                  <a:cubicBezTo>
                    <a:pt x="13149" y="21075"/>
                    <a:pt x="17026" y="21280"/>
                    <a:pt x="20903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3806846" y="6897231"/>
              <a:ext cx="3681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655"/>
                    <a:pt x="4073" y="1309"/>
                    <a:pt x="1673" y="3027"/>
                  </a:cubicBezTo>
                  <a:cubicBezTo>
                    <a:pt x="-727" y="4745"/>
                    <a:pt x="-727" y="7527"/>
                    <a:pt x="2873" y="10800"/>
                  </a:cubicBezTo>
                  <a:cubicBezTo>
                    <a:pt x="6473" y="14073"/>
                    <a:pt x="13673" y="17836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3791436" y="6809590"/>
              <a:ext cx="200394" cy="378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215" fill="norm" stroke="1" extrusionOk="0">
                  <a:moveTo>
                    <a:pt x="818" y="7050"/>
                  </a:moveTo>
                  <a:cubicBezTo>
                    <a:pt x="150" y="5151"/>
                    <a:pt x="-518" y="3252"/>
                    <a:pt x="595" y="1888"/>
                  </a:cubicBezTo>
                  <a:cubicBezTo>
                    <a:pt x="1709" y="523"/>
                    <a:pt x="4604" y="-308"/>
                    <a:pt x="7721" y="107"/>
                  </a:cubicBezTo>
                  <a:cubicBezTo>
                    <a:pt x="10839" y="523"/>
                    <a:pt x="14179" y="2184"/>
                    <a:pt x="16740" y="4380"/>
                  </a:cubicBezTo>
                  <a:cubicBezTo>
                    <a:pt x="19301" y="6576"/>
                    <a:pt x="21082" y="9305"/>
                    <a:pt x="21082" y="11797"/>
                  </a:cubicBezTo>
                  <a:cubicBezTo>
                    <a:pt x="21082" y="14290"/>
                    <a:pt x="19301" y="16545"/>
                    <a:pt x="16962" y="18088"/>
                  </a:cubicBezTo>
                  <a:cubicBezTo>
                    <a:pt x="14624" y="19630"/>
                    <a:pt x="11729" y="20461"/>
                    <a:pt x="9725" y="20877"/>
                  </a:cubicBezTo>
                  <a:cubicBezTo>
                    <a:pt x="7721" y="21292"/>
                    <a:pt x="6608" y="21292"/>
                    <a:pt x="5494" y="21055"/>
                  </a:cubicBezTo>
                  <a:cubicBezTo>
                    <a:pt x="4381" y="20817"/>
                    <a:pt x="3268" y="20343"/>
                    <a:pt x="3713" y="19452"/>
                  </a:cubicBezTo>
                  <a:cubicBezTo>
                    <a:pt x="4158" y="18562"/>
                    <a:pt x="6162" y="17257"/>
                    <a:pt x="8167" y="15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4091313" y="6763881"/>
              <a:ext cx="13244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600" fill="norm" stroke="1" extrusionOk="0">
                  <a:moveTo>
                    <a:pt x="2945" y="0"/>
                  </a:moveTo>
                  <a:cubicBezTo>
                    <a:pt x="9491" y="3400"/>
                    <a:pt x="16036" y="6800"/>
                    <a:pt x="18818" y="9800"/>
                  </a:cubicBezTo>
                  <a:cubicBezTo>
                    <a:pt x="21600" y="12800"/>
                    <a:pt x="20618" y="15400"/>
                    <a:pt x="17836" y="17300"/>
                  </a:cubicBezTo>
                  <a:cubicBezTo>
                    <a:pt x="15055" y="19200"/>
                    <a:pt x="10473" y="20400"/>
                    <a:pt x="7200" y="21000"/>
                  </a:cubicBezTo>
                  <a:cubicBezTo>
                    <a:pt x="3927" y="21600"/>
                    <a:pt x="196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4396113" y="736078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5513713" y="6992481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20"/>
                    <a:pt x="14400" y="7641"/>
                    <a:pt x="18000" y="11241"/>
                  </a:cubicBezTo>
                  <a:cubicBezTo>
                    <a:pt x="21600" y="14841"/>
                    <a:pt x="21600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5513713" y="6879902"/>
              <a:ext cx="216158" cy="44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51" fill="norm" stroke="1" extrusionOk="0">
                  <a:moveTo>
                    <a:pt x="0" y="3872"/>
                  </a:moveTo>
                  <a:cubicBezTo>
                    <a:pt x="0" y="2655"/>
                    <a:pt x="0" y="1439"/>
                    <a:pt x="514" y="729"/>
                  </a:cubicBezTo>
                  <a:cubicBezTo>
                    <a:pt x="1029" y="19"/>
                    <a:pt x="2057" y="-184"/>
                    <a:pt x="4526" y="171"/>
                  </a:cubicBezTo>
                  <a:cubicBezTo>
                    <a:pt x="6994" y="526"/>
                    <a:pt x="10903" y="1439"/>
                    <a:pt x="13269" y="2655"/>
                  </a:cubicBezTo>
                  <a:cubicBezTo>
                    <a:pt x="15634" y="3872"/>
                    <a:pt x="16457" y="5393"/>
                    <a:pt x="15737" y="6661"/>
                  </a:cubicBezTo>
                  <a:cubicBezTo>
                    <a:pt x="15017" y="7929"/>
                    <a:pt x="12754" y="8943"/>
                    <a:pt x="10800" y="9602"/>
                  </a:cubicBezTo>
                  <a:cubicBezTo>
                    <a:pt x="8846" y="10261"/>
                    <a:pt x="7200" y="10565"/>
                    <a:pt x="7303" y="10717"/>
                  </a:cubicBezTo>
                  <a:cubicBezTo>
                    <a:pt x="7406" y="10870"/>
                    <a:pt x="9257" y="10870"/>
                    <a:pt x="11726" y="11427"/>
                  </a:cubicBezTo>
                  <a:cubicBezTo>
                    <a:pt x="14194" y="11985"/>
                    <a:pt x="17280" y="13101"/>
                    <a:pt x="19131" y="14216"/>
                  </a:cubicBezTo>
                  <a:cubicBezTo>
                    <a:pt x="20983" y="15331"/>
                    <a:pt x="21600" y="16447"/>
                    <a:pt x="20366" y="17512"/>
                  </a:cubicBezTo>
                  <a:cubicBezTo>
                    <a:pt x="19131" y="18577"/>
                    <a:pt x="16046" y="19591"/>
                    <a:pt x="13166" y="20250"/>
                  </a:cubicBezTo>
                  <a:cubicBezTo>
                    <a:pt x="10286" y="20909"/>
                    <a:pt x="7611" y="21213"/>
                    <a:pt x="5760" y="21315"/>
                  </a:cubicBezTo>
                  <a:cubicBezTo>
                    <a:pt x="3909" y="21416"/>
                    <a:pt x="2880" y="21315"/>
                    <a:pt x="2777" y="20909"/>
                  </a:cubicBezTo>
                  <a:cubicBezTo>
                    <a:pt x="2674" y="20503"/>
                    <a:pt x="3497" y="19793"/>
                    <a:pt x="4320" y="19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5913763" y="7098314"/>
              <a:ext cx="1206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0800"/>
                    <a:pt x="9095" y="0"/>
                    <a:pt x="12695" y="0"/>
                  </a:cubicBezTo>
                  <a:cubicBezTo>
                    <a:pt x="16295" y="0"/>
                    <a:pt x="1894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5926463" y="7224987"/>
              <a:ext cx="158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864" y="12582"/>
                    <a:pt x="1728" y="4867"/>
                    <a:pt x="5328" y="1782"/>
                  </a:cubicBezTo>
                  <a:cubicBezTo>
                    <a:pt x="8928" y="-1304"/>
                    <a:pt x="1526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6309192" y="7049192"/>
              <a:ext cx="193420" cy="40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23" fill="norm" stroke="1" extrusionOk="0">
                  <a:moveTo>
                    <a:pt x="20713" y="3678"/>
                  </a:moveTo>
                  <a:cubicBezTo>
                    <a:pt x="18623" y="2349"/>
                    <a:pt x="16533" y="1019"/>
                    <a:pt x="13513" y="410"/>
                  </a:cubicBezTo>
                  <a:cubicBezTo>
                    <a:pt x="10494" y="-199"/>
                    <a:pt x="6545" y="-88"/>
                    <a:pt x="3991" y="466"/>
                  </a:cubicBezTo>
                  <a:cubicBezTo>
                    <a:pt x="1436" y="1019"/>
                    <a:pt x="275" y="2016"/>
                    <a:pt x="42" y="2792"/>
                  </a:cubicBezTo>
                  <a:cubicBezTo>
                    <a:pt x="-190" y="3567"/>
                    <a:pt x="507" y="4121"/>
                    <a:pt x="2713" y="4287"/>
                  </a:cubicBezTo>
                  <a:cubicBezTo>
                    <a:pt x="4920" y="4453"/>
                    <a:pt x="8636" y="4232"/>
                    <a:pt x="11423" y="3955"/>
                  </a:cubicBezTo>
                  <a:cubicBezTo>
                    <a:pt x="14210" y="3678"/>
                    <a:pt x="16068" y="3346"/>
                    <a:pt x="17113" y="3456"/>
                  </a:cubicBezTo>
                  <a:cubicBezTo>
                    <a:pt x="18158" y="3567"/>
                    <a:pt x="18391" y="4121"/>
                    <a:pt x="18971" y="5893"/>
                  </a:cubicBezTo>
                  <a:cubicBezTo>
                    <a:pt x="19552" y="7666"/>
                    <a:pt x="20481" y="10656"/>
                    <a:pt x="20945" y="13038"/>
                  </a:cubicBezTo>
                  <a:cubicBezTo>
                    <a:pt x="21410" y="15419"/>
                    <a:pt x="21410" y="17192"/>
                    <a:pt x="20016" y="18521"/>
                  </a:cubicBezTo>
                  <a:cubicBezTo>
                    <a:pt x="18623" y="19850"/>
                    <a:pt x="15836" y="20736"/>
                    <a:pt x="13165" y="21069"/>
                  </a:cubicBezTo>
                  <a:cubicBezTo>
                    <a:pt x="10494" y="21401"/>
                    <a:pt x="7939" y="21179"/>
                    <a:pt x="6313" y="20570"/>
                  </a:cubicBezTo>
                  <a:cubicBezTo>
                    <a:pt x="4687" y="19961"/>
                    <a:pt x="3991" y="18964"/>
                    <a:pt x="4687" y="18023"/>
                  </a:cubicBezTo>
                  <a:cubicBezTo>
                    <a:pt x="5384" y="17081"/>
                    <a:pt x="7475" y="16195"/>
                    <a:pt x="9565" y="153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6716971" y="6871831"/>
              <a:ext cx="18739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21248" y="0"/>
                  </a:moveTo>
                  <a:cubicBezTo>
                    <a:pt x="20048" y="0"/>
                    <a:pt x="18848" y="0"/>
                    <a:pt x="16448" y="857"/>
                  </a:cubicBezTo>
                  <a:cubicBezTo>
                    <a:pt x="14048" y="1714"/>
                    <a:pt x="10448" y="3429"/>
                    <a:pt x="7448" y="6114"/>
                  </a:cubicBezTo>
                  <a:cubicBezTo>
                    <a:pt x="4448" y="8800"/>
                    <a:pt x="2048" y="12457"/>
                    <a:pt x="848" y="14971"/>
                  </a:cubicBezTo>
                  <a:cubicBezTo>
                    <a:pt x="-352" y="17486"/>
                    <a:pt x="-352" y="18857"/>
                    <a:pt x="1328" y="19771"/>
                  </a:cubicBezTo>
                  <a:cubicBezTo>
                    <a:pt x="3008" y="20686"/>
                    <a:pt x="6368" y="21143"/>
                    <a:pt x="97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6986913" y="6979781"/>
              <a:ext cx="9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745"/>
                    <a:pt x="21600" y="9491"/>
                    <a:pt x="19440" y="13091"/>
                  </a:cubicBezTo>
                  <a:cubicBezTo>
                    <a:pt x="17280" y="16691"/>
                    <a:pt x="864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6936113" y="6945136"/>
              <a:ext cx="220369" cy="32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71" fill="norm" stroke="1" extrusionOk="0">
                  <a:moveTo>
                    <a:pt x="6113" y="2716"/>
                  </a:moveTo>
                  <a:cubicBezTo>
                    <a:pt x="6113" y="1875"/>
                    <a:pt x="6113" y="1033"/>
                    <a:pt x="6623" y="542"/>
                  </a:cubicBezTo>
                  <a:cubicBezTo>
                    <a:pt x="7132" y="51"/>
                    <a:pt x="8151" y="-89"/>
                    <a:pt x="9883" y="51"/>
                  </a:cubicBezTo>
                  <a:cubicBezTo>
                    <a:pt x="11615" y="192"/>
                    <a:pt x="14060" y="612"/>
                    <a:pt x="16200" y="1734"/>
                  </a:cubicBezTo>
                  <a:cubicBezTo>
                    <a:pt x="18340" y="2856"/>
                    <a:pt x="20174" y="4680"/>
                    <a:pt x="20887" y="7345"/>
                  </a:cubicBezTo>
                  <a:cubicBezTo>
                    <a:pt x="21600" y="10010"/>
                    <a:pt x="21192" y="13516"/>
                    <a:pt x="19257" y="16041"/>
                  </a:cubicBezTo>
                  <a:cubicBezTo>
                    <a:pt x="17321" y="18566"/>
                    <a:pt x="13857" y="20108"/>
                    <a:pt x="10698" y="20810"/>
                  </a:cubicBezTo>
                  <a:cubicBezTo>
                    <a:pt x="7540" y="21511"/>
                    <a:pt x="4687" y="21371"/>
                    <a:pt x="2955" y="20669"/>
                  </a:cubicBezTo>
                  <a:cubicBezTo>
                    <a:pt x="1223" y="19968"/>
                    <a:pt x="611" y="18706"/>
                    <a:pt x="0" y="17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7190113" y="6890881"/>
              <a:ext cx="15703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600" fill="norm" stroke="1" extrusionOk="0">
                  <a:moveTo>
                    <a:pt x="7477" y="0"/>
                  </a:moveTo>
                  <a:cubicBezTo>
                    <a:pt x="8862" y="97"/>
                    <a:pt x="10246" y="195"/>
                    <a:pt x="12323" y="1411"/>
                  </a:cubicBezTo>
                  <a:cubicBezTo>
                    <a:pt x="14400" y="2627"/>
                    <a:pt x="17169" y="4962"/>
                    <a:pt x="18969" y="7638"/>
                  </a:cubicBezTo>
                  <a:cubicBezTo>
                    <a:pt x="20769" y="10314"/>
                    <a:pt x="21600" y="13330"/>
                    <a:pt x="18277" y="15714"/>
                  </a:cubicBezTo>
                  <a:cubicBezTo>
                    <a:pt x="14954" y="18097"/>
                    <a:pt x="7477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5" name="Drawing"/>
          <p:cNvGrpSpPr/>
          <p:nvPr/>
        </p:nvGrpSpPr>
        <p:grpSpPr>
          <a:xfrm>
            <a:off x="734469" y="941916"/>
            <a:ext cx="11238908" cy="6982884"/>
            <a:chOff x="0" y="0"/>
            <a:chExt cx="11238907" cy="6982883"/>
          </a:xfrm>
        </p:grpSpPr>
        <p:sp>
          <p:nvSpPr>
            <p:cNvPr id="467" name="Line"/>
            <p:cNvSpPr/>
            <p:nvPr/>
          </p:nvSpPr>
          <p:spPr>
            <a:xfrm>
              <a:off x="859380" y="1325033"/>
              <a:ext cx="6985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022"/>
                    <a:pt x="12436" y="4045"/>
                    <a:pt x="9491" y="6229"/>
                  </a:cubicBezTo>
                  <a:cubicBezTo>
                    <a:pt x="6545" y="8413"/>
                    <a:pt x="5236" y="10760"/>
                    <a:pt x="3927" y="13348"/>
                  </a:cubicBezTo>
                  <a:cubicBezTo>
                    <a:pt x="2618" y="15937"/>
                    <a:pt x="1309" y="18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886482" y="1217083"/>
              <a:ext cx="37294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634" y="21600"/>
                  </a:moveTo>
                  <a:cubicBezTo>
                    <a:pt x="268" y="20533"/>
                    <a:pt x="-98" y="19467"/>
                    <a:pt x="24" y="18533"/>
                  </a:cubicBezTo>
                  <a:cubicBezTo>
                    <a:pt x="146" y="17600"/>
                    <a:pt x="756" y="16800"/>
                    <a:pt x="3014" y="14400"/>
                  </a:cubicBezTo>
                  <a:cubicBezTo>
                    <a:pt x="5271" y="12000"/>
                    <a:pt x="9177" y="8000"/>
                    <a:pt x="12533" y="5333"/>
                  </a:cubicBezTo>
                  <a:cubicBezTo>
                    <a:pt x="15888" y="2667"/>
                    <a:pt x="18695" y="1333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46680" y="1566333"/>
              <a:ext cx="260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5750"/>
                    <a:pt x="11590" y="9900"/>
                    <a:pt x="15190" y="6300"/>
                  </a:cubicBezTo>
                  <a:cubicBezTo>
                    <a:pt x="18790" y="2700"/>
                    <a:pt x="20195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087980" y="1725083"/>
              <a:ext cx="139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520"/>
                    <a:pt x="11782" y="11040"/>
                    <a:pt x="15382" y="14640"/>
                  </a:cubicBezTo>
                  <a:cubicBezTo>
                    <a:pt x="18982" y="18240"/>
                    <a:pt x="20291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119730" y="1763183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938"/>
                    <a:pt x="14021" y="3877"/>
                    <a:pt x="10421" y="6785"/>
                  </a:cubicBezTo>
                  <a:cubicBezTo>
                    <a:pt x="6821" y="9692"/>
                    <a:pt x="3411" y="13569"/>
                    <a:pt x="1705" y="16200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448627" y="1340116"/>
              <a:ext cx="147354" cy="43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83" fill="norm" stroke="1" extrusionOk="0">
                  <a:moveTo>
                    <a:pt x="21179" y="3326"/>
                  </a:moveTo>
                  <a:cubicBezTo>
                    <a:pt x="21179" y="2805"/>
                    <a:pt x="21179" y="2283"/>
                    <a:pt x="21179" y="1709"/>
                  </a:cubicBezTo>
                  <a:cubicBezTo>
                    <a:pt x="21179" y="1135"/>
                    <a:pt x="21179" y="509"/>
                    <a:pt x="20418" y="196"/>
                  </a:cubicBezTo>
                  <a:cubicBezTo>
                    <a:pt x="19658" y="-117"/>
                    <a:pt x="18137" y="-117"/>
                    <a:pt x="15551" y="666"/>
                  </a:cubicBezTo>
                  <a:cubicBezTo>
                    <a:pt x="12965" y="1448"/>
                    <a:pt x="9314" y="3013"/>
                    <a:pt x="6424" y="5570"/>
                  </a:cubicBezTo>
                  <a:cubicBezTo>
                    <a:pt x="3534" y="8126"/>
                    <a:pt x="1404" y="11674"/>
                    <a:pt x="492" y="14335"/>
                  </a:cubicBezTo>
                  <a:cubicBezTo>
                    <a:pt x="-421" y="16996"/>
                    <a:pt x="-117" y="18770"/>
                    <a:pt x="1861" y="19813"/>
                  </a:cubicBezTo>
                  <a:cubicBezTo>
                    <a:pt x="3838" y="20857"/>
                    <a:pt x="7489" y="21170"/>
                    <a:pt x="1114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652606" y="1388533"/>
              <a:ext cx="298975" cy="34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23" fill="norm" stroke="1" extrusionOk="0">
                  <a:moveTo>
                    <a:pt x="21486" y="0"/>
                  </a:moveTo>
                  <a:cubicBezTo>
                    <a:pt x="20878" y="395"/>
                    <a:pt x="20269" y="790"/>
                    <a:pt x="19737" y="1976"/>
                  </a:cubicBezTo>
                  <a:cubicBezTo>
                    <a:pt x="19204" y="3161"/>
                    <a:pt x="18748" y="5137"/>
                    <a:pt x="17683" y="7837"/>
                  </a:cubicBezTo>
                  <a:cubicBezTo>
                    <a:pt x="16618" y="10537"/>
                    <a:pt x="14945" y="13961"/>
                    <a:pt x="12663" y="16068"/>
                  </a:cubicBezTo>
                  <a:cubicBezTo>
                    <a:pt x="10382" y="18176"/>
                    <a:pt x="7492" y="18966"/>
                    <a:pt x="5362" y="18966"/>
                  </a:cubicBezTo>
                  <a:cubicBezTo>
                    <a:pt x="3232" y="18966"/>
                    <a:pt x="1863" y="18176"/>
                    <a:pt x="1027" y="17451"/>
                  </a:cubicBezTo>
                  <a:cubicBezTo>
                    <a:pt x="190" y="16727"/>
                    <a:pt x="-114" y="16068"/>
                    <a:pt x="38" y="15541"/>
                  </a:cubicBezTo>
                  <a:cubicBezTo>
                    <a:pt x="190" y="15015"/>
                    <a:pt x="799" y="14620"/>
                    <a:pt x="1863" y="14751"/>
                  </a:cubicBezTo>
                  <a:cubicBezTo>
                    <a:pt x="2928" y="14883"/>
                    <a:pt x="4449" y="15541"/>
                    <a:pt x="6427" y="16595"/>
                  </a:cubicBezTo>
                  <a:cubicBezTo>
                    <a:pt x="8404" y="17649"/>
                    <a:pt x="10838" y="19098"/>
                    <a:pt x="12587" y="20020"/>
                  </a:cubicBezTo>
                  <a:cubicBezTo>
                    <a:pt x="14337" y="20941"/>
                    <a:pt x="15401" y="21337"/>
                    <a:pt x="16010" y="21468"/>
                  </a:cubicBezTo>
                  <a:cubicBezTo>
                    <a:pt x="16618" y="21600"/>
                    <a:pt x="16771" y="21468"/>
                    <a:pt x="16923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957930" y="1312333"/>
              <a:ext cx="190770" cy="50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6" fill="norm" stroke="1" extrusionOk="0">
                  <a:moveTo>
                    <a:pt x="12105" y="0"/>
                  </a:moveTo>
                  <a:cubicBezTo>
                    <a:pt x="14479" y="1634"/>
                    <a:pt x="16853" y="3267"/>
                    <a:pt x="18633" y="5355"/>
                  </a:cubicBezTo>
                  <a:cubicBezTo>
                    <a:pt x="20413" y="7442"/>
                    <a:pt x="21600" y="9983"/>
                    <a:pt x="21363" y="12388"/>
                  </a:cubicBezTo>
                  <a:cubicBezTo>
                    <a:pt x="21125" y="14793"/>
                    <a:pt x="19464" y="17062"/>
                    <a:pt x="16022" y="18605"/>
                  </a:cubicBezTo>
                  <a:cubicBezTo>
                    <a:pt x="12580" y="20148"/>
                    <a:pt x="7358" y="20965"/>
                    <a:pt x="4391" y="21282"/>
                  </a:cubicBezTo>
                  <a:cubicBezTo>
                    <a:pt x="1424" y="21600"/>
                    <a:pt x="712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353093" y="775045"/>
              <a:ext cx="306388" cy="30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95" fill="norm" stroke="1" extrusionOk="0">
                  <a:moveTo>
                    <a:pt x="4549" y="10480"/>
                  </a:moveTo>
                  <a:cubicBezTo>
                    <a:pt x="3514" y="13143"/>
                    <a:pt x="2478" y="15806"/>
                    <a:pt x="1738" y="17729"/>
                  </a:cubicBezTo>
                  <a:cubicBezTo>
                    <a:pt x="999" y="19653"/>
                    <a:pt x="555" y="20836"/>
                    <a:pt x="259" y="21058"/>
                  </a:cubicBezTo>
                  <a:cubicBezTo>
                    <a:pt x="-37" y="21280"/>
                    <a:pt x="-185" y="20540"/>
                    <a:pt x="407" y="18025"/>
                  </a:cubicBezTo>
                  <a:cubicBezTo>
                    <a:pt x="999" y="15510"/>
                    <a:pt x="2330" y="11220"/>
                    <a:pt x="3883" y="7965"/>
                  </a:cubicBezTo>
                  <a:cubicBezTo>
                    <a:pt x="5437" y="4710"/>
                    <a:pt x="7212" y="2491"/>
                    <a:pt x="8840" y="1233"/>
                  </a:cubicBezTo>
                  <a:cubicBezTo>
                    <a:pt x="10467" y="-24"/>
                    <a:pt x="11947" y="-320"/>
                    <a:pt x="13130" y="346"/>
                  </a:cubicBezTo>
                  <a:cubicBezTo>
                    <a:pt x="14314" y="1012"/>
                    <a:pt x="15201" y="2639"/>
                    <a:pt x="16533" y="5672"/>
                  </a:cubicBezTo>
                  <a:cubicBezTo>
                    <a:pt x="17864" y="8705"/>
                    <a:pt x="19640" y="13143"/>
                    <a:pt x="21415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599280" y="1521883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643730" y="1680633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805780" y="1172633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635"/>
                    <a:pt x="10800" y="11270"/>
                    <a:pt x="14400" y="14870"/>
                  </a:cubicBezTo>
                  <a:cubicBezTo>
                    <a:pt x="18000" y="18470"/>
                    <a:pt x="19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647030" y="1559983"/>
              <a:ext cx="361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7" y="15200"/>
                    <a:pt x="7074" y="8800"/>
                    <a:pt x="10674" y="5200"/>
                  </a:cubicBezTo>
                  <a:cubicBezTo>
                    <a:pt x="14274" y="1600"/>
                    <a:pt x="1793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774655" y="1715862"/>
              <a:ext cx="227976" cy="32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69" fill="norm" stroke="1" extrusionOk="0">
                  <a:moveTo>
                    <a:pt x="4741" y="6922"/>
                  </a:moveTo>
                  <a:cubicBezTo>
                    <a:pt x="3541" y="10148"/>
                    <a:pt x="2341" y="13374"/>
                    <a:pt x="1641" y="15548"/>
                  </a:cubicBezTo>
                  <a:cubicBezTo>
                    <a:pt x="941" y="17722"/>
                    <a:pt x="741" y="18844"/>
                    <a:pt x="541" y="19756"/>
                  </a:cubicBezTo>
                  <a:cubicBezTo>
                    <a:pt x="341" y="20668"/>
                    <a:pt x="141" y="21369"/>
                    <a:pt x="41" y="21369"/>
                  </a:cubicBezTo>
                  <a:cubicBezTo>
                    <a:pt x="-59" y="21369"/>
                    <a:pt x="-59" y="20668"/>
                    <a:pt x="1041" y="17582"/>
                  </a:cubicBezTo>
                  <a:cubicBezTo>
                    <a:pt x="2141" y="14496"/>
                    <a:pt x="4341" y="9026"/>
                    <a:pt x="6341" y="5660"/>
                  </a:cubicBezTo>
                  <a:cubicBezTo>
                    <a:pt x="8341" y="2294"/>
                    <a:pt x="10141" y="1031"/>
                    <a:pt x="11541" y="400"/>
                  </a:cubicBezTo>
                  <a:cubicBezTo>
                    <a:pt x="12941" y="-231"/>
                    <a:pt x="13941" y="-231"/>
                    <a:pt x="15441" y="1242"/>
                  </a:cubicBezTo>
                  <a:cubicBezTo>
                    <a:pt x="16941" y="2714"/>
                    <a:pt x="18941" y="5660"/>
                    <a:pt x="20041" y="8114"/>
                  </a:cubicBezTo>
                  <a:cubicBezTo>
                    <a:pt x="21141" y="10569"/>
                    <a:pt x="21341" y="12533"/>
                    <a:pt x="21541" y="14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473184" y="1221000"/>
              <a:ext cx="526397" cy="49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60" fill="norm" stroke="1" extrusionOk="0">
                  <a:moveTo>
                    <a:pt x="19932" y="1203"/>
                  </a:moveTo>
                  <a:cubicBezTo>
                    <a:pt x="20191" y="654"/>
                    <a:pt x="20450" y="105"/>
                    <a:pt x="20407" y="14"/>
                  </a:cubicBezTo>
                  <a:cubicBezTo>
                    <a:pt x="20364" y="-78"/>
                    <a:pt x="20018" y="288"/>
                    <a:pt x="18636" y="1158"/>
                  </a:cubicBezTo>
                  <a:cubicBezTo>
                    <a:pt x="17253" y="2027"/>
                    <a:pt x="14834" y="3400"/>
                    <a:pt x="12717" y="4590"/>
                  </a:cubicBezTo>
                  <a:cubicBezTo>
                    <a:pt x="10601" y="5780"/>
                    <a:pt x="8786" y="6786"/>
                    <a:pt x="7706" y="7473"/>
                  </a:cubicBezTo>
                  <a:cubicBezTo>
                    <a:pt x="6626" y="8159"/>
                    <a:pt x="6281" y="8525"/>
                    <a:pt x="6324" y="8800"/>
                  </a:cubicBezTo>
                  <a:cubicBezTo>
                    <a:pt x="6367" y="9075"/>
                    <a:pt x="6799" y="9258"/>
                    <a:pt x="7749" y="9486"/>
                  </a:cubicBezTo>
                  <a:cubicBezTo>
                    <a:pt x="8700" y="9715"/>
                    <a:pt x="10169" y="9990"/>
                    <a:pt x="11162" y="10264"/>
                  </a:cubicBezTo>
                  <a:cubicBezTo>
                    <a:pt x="12156" y="10539"/>
                    <a:pt x="12674" y="10814"/>
                    <a:pt x="12804" y="11134"/>
                  </a:cubicBezTo>
                  <a:cubicBezTo>
                    <a:pt x="12933" y="11454"/>
                    <a:pt x="12674" y="11820"/>
                    <a:pt x="11335" y="12690"/>
                  </a:cubicBezTo>
                  <a:cubicBezTo>
                    <a:pt x="9996" y="13559"/>
                    <a:pt x="7577" y="14932"/>
                    <a:pt x="5546" y="16259"/>
                  </a:cubicBezTo>
                  <a:cubicBezTo>
                    <a:pt x="3516" y="17586"/>
                    <a:pt x="1874" y="18868"/>
                    <a:pt x="967" y="19737"/>
                  </a:cubicBezTo>
                  <a:cubicBezTo>
                    <a:pt x="60" y="20607"/>
                    <a:pt x="-113" y="21064"/>
                    <a:pt x="60" y="21293"/>
                  </a:cubicBezTo>
                  <a:cubicBezTo>
                    <a:pt x="233" y="21522"/>
                    <a:pt x="751" y="21522"/>
                    <a:pt x="2522" y="21247"/>
                  </a:cubicBezTo>
                  <a:cubicBezTo>
                    <a:pt x="4293" y="20973"/>
                    <a:pt x="7317" y="20424"/>
                    <a:pt x="10169" y="20012"/>
                  </a:cubicBezTo>
                  <a:cubicBezTo>
                    <a:pt x="13020" y="19600"/>
                    <a:pt x="15698" y="19325"/>
                    <a:pt x="17556" y="19280"/>
                  </a:cubicBezTo>
                  <a:cubicBezTo>
                    <a:pt x="19413" y="19234"/>
                    <a:pt x="20450" y="19417"/>
                    <a:pt x="21487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593180" y="1915583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0"/>
                    <a:pt x="7200" y="8800"/>
                    <a:pt x="3600" y="12400"/>
                  </a:cubicBezTo>
                  <a:cubicBezTo>
                    <a:pt x="0" y="16000"/>
                    <a:pt x="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4631280" y="18520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732880" y="1909233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751930" y="1998133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967830" y="193463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701664" y="1016743"/>
              <a:ext cx="139167" cy="19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89" fill="norm" stroke="1" extrusionOk="0">
                  <a:moveTo>
                    <a:pt x="2862" y="8651"/>
                  </a:moveTo>
                  <a:cubicBezTo>
                    <a:pt x="2208" y="12098"/>
                    <a:pt x="1553" y="15544"/>
                    <a:pt x="1062" y="17842"/>
                  </a:cubicBezTo>
                  <a:cubicBezTo>
                    <a:pt x="572" y="20140"/>
                    <a:pt x="244" y="21289"/>
                    <a:pt x="81" y="21059"/>
                  </a:cubicBezTo>
                  <a:cubicBezTo>
                    <a:pt x="-83" y="20829"/>
                    <a:pt x="-83" y="19221"/>
                    <a:pt x="899" y="16119"/>
                  </a:cubicBezTo>
                  <a:cubicBezTo>
                    <a:pt x="1881" y="13017"/>
                    <a:pt x="3844" y="8421"/>
                    <a:pt x="5808" y="5434"/>
                  </a:cubicBezTo>
                  <a:cubicBezTo>
                    <a:pt x="7772" y="2446"/>
                    <a:pt x="9735" y="1068"/>
                    <a:pt x="11535" y="378"/>
                  </a:cubicBezTo>
                  <a:cubicBezTo>
                    <a:pt x="13335" y="-311"/>
                    <a:pt x="14972" y="-311"/>
                    <a:pt x="16608" y="2561"/>
                  </a:cubicBezTo>
                  <a:cubicBezTo>
                    <a:pt x="18244" y="5434"/>
                    <a:pt x="19881" y="11178"/>
                    <a:pt x="21517" y="16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5372114" y="1229783"/>
              <a:ext cx="4021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3659"/>
                    <a:pt x="14779" y="7318"/>
                    <a:pt x="11937" y="10564"/>
                  </a:cubicBezTo>
                  <a:cubicBezTo>
                    <a:pt x="9095" y="13810"/>
                    <a:pt x="6821" y="16643"/>
                    <a:pt x="4547" y="18590"/>
                  </a:cubicBezTo>
                  <a:cubicBezTo>
                    <a:pt x="2274" y="20538"/>
                    <a:pt x="0" y="21600"/>
                    <a:pt x="0" y="21600"/>
                  </a:cubicBezTo>
                  <a:cubicBezTo>
                    <a:pt x="0" y="21600"/>
                    <a:pt x="2274" y="20538"/>
                    <a:pt x="4547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5261814" y="1226295"/>
              <a:ext cx="290217" cy="7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89" fill="norm" stroke="1" extrusionOk="0">
                  <a:moveTo>
                    <a:pt x="1739" y="20789"/>
                  </a:moveTo>
                  <a:cubicBezTo>
                    <a:pt x="800" y="19589"/>
                    <a:pt x="-139" y="18389"/>
                    <a:pt x="18" y="16589"/>
                  </a:cubicBezTo>
                  <a:cubicBezTo>
                    <a:pt x="174" y="14789"/>
                    <a:pt x="1426" y="12389"/>
                    <a:pt x="4165" y="9089"/>
                  </a:cubicBezTo>
                  <a:cubicBezTo>
                    <a:pt x="6904" y="5789"/>
                    <a:pt x="11131" y="1589"/>
                    <a:pt x="14261" y="389"/>
                  </a:cubicBezTo>
                  <a:cubicBezTo>
                    <a:pt x="17391" y="-811"/>
                    <a:pt x="19426" y="989"/>
                    <a:pt x="21461" y="2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209130" y="1610783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7" y="16200"/>
                    <a:pt x="5434" y="10800"/>
                    <a:pt x="9034" y="7200"/>
                  </a:cubicBezTo>
                  <a:cubicBezTo>
                    <a:pt x="12634" y="3600"/>
                    <a:pt x="1711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644199" y="1241542"/>
              <a:ext cx="180882" cy="43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39" fill="norm" stroke="1" extrusionOk="0">
                  <a:moveTo>
                    <a:pt x="21217" y="1906"/>
                  </a:moveTo>
                  <a:cubicBezTo>
                    <a:pt x="20969" y="1183"/>
                    <a:pt x="20720" y="459"/>
                    <a:pt x="19976" y="149"/>
                  </a:cubicBezTo>
                  <a:cubicBezTo>
                    <a:pt x="19231" y="-161"/>
                    <a:pt x="17989" y="-58"/>
                    <a:pt x="15631" y="1131"/>
                  </a:cubicBezTo>
                  <a:cubicBezTo>
                    <a:pt x="13272" y="2319"/>
                    <a:pt x="9796" y="4593"/>
                    <a:pt x="6941" y="7590"/>
                  </a:cubicBezTo>
                  <a:cubicBezTo>
                    <a:pt x="4086" y="10587"/>
                    <a:pt x="1851" y="14308"/>
                    <a:pt x="734" y="16685"/>
                  </a:cubicBezTo>
                  <a:cubicBezTo>
                    <a:pt x="-383" y="19062"/>
                    <a:pt x="-383" y="20095"/>
                    <a:pt x="1851" y="20664"/>
                  </a:cubicBezTo>
                  <a:cubicBezTo>
                    <a:pt x="4086" y="21232"/>
                    <a:pt x="8555" y="21336"/>
                    <a:pt x="1302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977480" y="1318683"/>
              <a:ext cx="171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618"/>
                    <a:pt x="5867" y="5236"/>
                    <a:pt x="9067" y="8444"/>
                  </a:cubicBezTo>
                  <a:cubicBezTo>
                    <a:pt x="12267" y="11651"/>
                    <a:pt x="15733" y="15447"/>
                    <a:pt x="17867" y="17738"/>
                  </a:cubicBezTo>
                  <a:cubicBezTo>
                    <a:pt x="20000" y="20029"/>
                    <a:pt x="20800" y="208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944070" y="1304760"/>
              <a:ext cx="242961" cy="3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51" fill="norm" stroke="1" extrusionOk="0">
                  <a:moveTo>
                    <a:pt x="21374" y="413"/>
                  </a:moveTo>
                  <a:cubicBezTo>
                    <a:pt x="20443" y="182"/>
                    <a:pt x="19512" y="-49"/>
                    <a:pt x="18581" y="9"/>
                  </a:cubicBezTo>
                  <a:cubicBezTo>
                    <a:pt x="17650" y="67"/>
                    <a:pt x="16719" y="413"/>
                    <a:pt x="14671" y="2261"/>
                  </a:cubicBezTo>
                  <a:cubicBezTo>
                    <a:pt x="12622" y="4109"/>
                    <a:pt x="9457" y="7459"/>
                    <a:pt x="6757" y="10578"/>
                  </a:cubicBezTo>
                  <a:cubicBezTo>
                    <a:pt x="4057" y="13696"/>
                    <a:pt x="1822" y="16584"/>
                    <a:pt x="798" y="18375"/>
                  </a:cubicBezTo>
                  <a:cubicBezTo>
                    <a:pt x="-226" y="20165"/>
                    <a:pt x="-40" y="20858"/>
                    <a:pt x="146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225130" y="159173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207088" y="1483783"/>
              <a:ext cx="51684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0996" fill="norm" stroke="1" extrusionOk="0">
                  <a:moveTo>
                    <a:pt x="19542" y="0"/>
                  </a:moveTo>
                  <a:cubicBezTo>
                    <a:pt x="15389" y="0"/>
                    <a:pt x="11235" y="0"/>
                    <a:pt x="7912" y="1490"/>
                  </a:cubicBezTo>
                  <a:cubicBezTo>
                    <a:pt x="4589" y="2979"/>
                    <a:pt x="2096" y="5959"/>
                    <a:pt x="850" y="9310"/>
                  </a:cubicBezTo>
                  <a:cubicBezTo>
                    <a:pt x="-396" y="12662"/>
                    <a:pt x="-396" y="16386"/>
                    <a:pt x="1681" y="18621"/>
                  </a:cubicBezTo>
                  <a:cubicBezTo>
                    <a:pt x="3758" y="20855"/>
                    <a:pt x="7912" y="21600"/>
                    <a:pt x="11235" y="20483"/>
                  </a:cubicBezTo>
                  <a:cubicBezTo>
                    <a:pt x="14558" y="19366"/>
                    <a:pt x="17050" y="16386"/>
                    <a:pt x="18712" y="13034"/>
                  </a:cubicBezTo>
                  <a:cubicBezTo>
                    <a:pt x="20373" y="9683"/>
                    <a:pt x="21204" y="5959"/>
                    <a:pt x="18712" y="5959"/>
                  </a:cubicBezTo>
                  <a:cubicBezTo>
                    <a:pt x="16219" y="5959"/>
                    <a:pt x="10404" y="9683"/>
                    <a:pt x="4589" y="13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599519" y="1407583"/>
              <a:ext cx="27966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1458" y="0"/>
                  </a:moveTo>
                  <a:cubicBezTo>
                    <a:pt x="19834" y="0"/>
                    <a:pt x="18210" y="0"/>
                    <a:pt x="15449" y="1059"/>
                  </a:cubicBezTo>
                  <a:cubicBezTo>
                    <a:pt x="12688" y="2118"/>
                    <a:pt x="8790" y="4235"/>
                    <a:pt x="6435" y="5400"/>
                  </a:cubicBezTo>
                  <a:cubicBezTo>
                    <a:pt x="4081" y="6565"/>
                    <a:pt x="3269" y="6776"/>
                    <a:pt x="2294" y="7306"/>
                  </a:cubicBezTo>
                  <a:cubicBezTo>
                    <a:pt x="1320" y="7835"/>
                    <a:pt x="183" y="8682"/>
                    <a:pt x="20" y="9635"/>
                  </a:cubicBezTo>
                  <a:cubicBezTo>
                    <a:pt x="-142" y="10588"/>
                    <a:pt x="670" y="11647"/>
                    <a:pt x="2863" y="13341"/>
                  </a:cubicBezTo>
                  <a:cubicBezTo>
                    <a:pt x="5055" y="15035"/>
                    <a:pt x="8628" y="17365"/>
                    <a:pt x="10739" y="18847"/>
                  </a:cubicBezTo>
                  <a:cubicBezTo>
                    <a:pt x="12850" y="20329"/>
                    <a:pt x="13500" y="20965"/>
                    <a:pt x="14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542630" y="1661583"/>
              <a:ext cx="273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95" y="5400"/>
                    <a:pt x="12391" y="10800"/>
                    <a:pt x="15991" y="14400"/>
                  </a:cubicBezTo>
                  <a:cubicBezTo>
                    <a:pt x="19591" y="18000"/>
                    <a:pt x="2059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937200" y="1411816"/>
              <a:ext cx="267038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0181" y="1624"/>
                  </a:moveTo>
                  <a:cubicBezTo>
                    <a:pt x="20687" y="812"/>
                    <a:pt x="21193" y="0"/>
                    <a:pt x="21278" y="0"/>
                  </a:cubicBezTo>
                  <a:cubicBezTo>
                    <a:pt x="21362" y="0"/>
                    <a:pt x="21025" y="812"/>
                    <a:pt x="19337" y="3411"/>
                  </a:cubicBezTo>
                  <a:cubicBezTo>
                    <a:pt x="17650" y="6009"/>
                    <a:pt x="14612" y="10394"/>
                    <a:pt x="11828" y="13398"/>
                  </a:cubicBezTo>
                  <a:cubicBezTo>
                    <a:pt x="9043" y="16403"/>
                    <a:pt x="6512" y="18027"/>
                    <a:pt x="4656" y="18839"/>
                  </a:cubicBezTo>
                  <a:cubicBezTo>
                    <a:pt x="2799" y="19651"/>
                    <a:pt x="1618" y="19651"/>
                    <a:pt x="859" y="19245"/>
                  </a:cubicBezTo>
                  <a:cubicBezTo>
                    <a:pt x="99" y="18839"/>
                    <a:pt x="-238" y="18027"/>
                    <a:pt x="184" y="16322"/>
                  </a:cubicBezTo>
                  <a:cubicBezTo>
                    <a:pt x="606" y="14617"/>
                    <a:pt x="1787" y="12018"/>
                    <a:pt x="3390" y="10638"/>
                  </a:cubicBezTo>
                  <a:cubicBezTo>
                    <a:pt x="4993" y="9257"/>
                    <a:pt x="7018" y="9095"/>
                    <a:pt x="9381" y="10313"/>
                  </a:cubicBezTo>
                  <a:cubicBezTo>
                    <a:pt x="11743" y="11531"/>
                    <a:pt x="14443" y="14129"/>
                    <a:pt x="16131" y="16241"/>
                  </a:cubicBezTo>
                  <a:cubicBezTo>
                    <a:pt x="17818" y="18352"/>
                    <a:pt x="18493" y="19976"/>
                    <a:pt x="19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126830" y="1329189"/>
              <a:ext cx="280507" cy="52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16" fill="norm" stroke="1" extrusionOk="0">
                  <a:moveTo>
                    <a:pt x="14617" y="874"/>
                  </a:moveTo>
                  <a:cubicBezTo>
                    <a:pt x="15104" y="526"/>
                    <a:pt x="15591" y="177"/>
                    <a:pt x="16322" y="47"/>
                  </a:cubicBezTo>
                  <a:cubicBezTo>
                    <a:pt x="17053" y="-84"/>
                    <a:pt x="18027" y="3"/>
                    <a:pt x="19164" y="1048"/>
                  </a:cubicBezTo>
                  <a:cubicBezTo>
                    <a:pt x="20301" y="2093"/>
                    <a:pt x="21600" y="4097"/>
                    <a:pt x="21519" y="6579"/>
                  </a:cubicBezTo>
                  <a:cubicBezTo>
                    <a:pt x="21438" y="9061"/>
                    <a:pt x="19976" y="12022"/>
                    <a:pt x="17540" y="14418"/>
                  </a:cubicBezTo>
                  <a:cubicBezTo>
                    <a:pt x="15104" y="16813"/>
                    <a:pt x="11693" y="18642"/>
                    <a:pt x="8608" y="19731"/>
                  </a:cubicBezTo>
                  <a:cubicBezTo>
                    <a:pt x="5522" y="20819"/>
                    <a:pt x="2761" y="21168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166547" y="6117"/>
              <a:ext cx="194734" cy="46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2540"/>
                  </a:moveTo>
                  <a:cubicBezTo>
                    <a:pt x="21365" y="2054"/>
                    <a:pt x="21130" y="1567"/>
                    <a:pt x="19135" y="1032"/>
                  </a:cubicBezTo>
                  <a:cubicBezTo>
                    <a:pt x="17139" y="497"/>
                    <a:pt x="13383" y="-87"/>
                    <a:pt x="10448" y="10"/>
                  </a:cubicBezTo>
                  <a:cubicBezTo>
                    <a:pt x="7513" y="108"/>
                    <a:pt x="5400" y="886"/>
                    <a:pt x="4109" y="1762"/>
                  </a:cubicBezTo>
                  <a:cubicBezTo>
                    <a:pt x="2817" y="2637"/>
                    <a:pt x="2348" y="3610"/>
                    <a:pt x="3052" y="4486"/>
                  </a:cubicBezTo>
                  <a:cubicBezTo>
                    <a:pt x="3757" y="5362"/>
                    <a:pt x="5635" y="6140"/>
                    <a:pt x="7396" y="6918"/>
                  </a:cubicBezTo>
                  <a:cubicBezTo>
                    <a:pt x="9157" y="7697"/>
                    <a:pt x="10800" y="8475"/>
                    <a:pt x="11739" y="9156"/>
                  </a:cubicBezTo>
                  <a:cubicBezTo>
                    <a:pt x="12678" y="9837"/>
                    <a:pt x="12913" y="10421"/>
                    <a:pt x="12443" y="10956"/>
                  </a:cubicBezTo>
                  <a:cubicBezTo>
                    <a:pt x="11974" y="11491"/>
                    <a:pt x="10800" y="11978"/>
                    <a:pt x="8922" y="12318"/>
                  </a:cubicBezTo>
                  <a:cubicBezTo>
                    <a:pt x="7043" y="12659"/>
                    <a:pt x="4461" y="12854"/>
                    <a:pt x="2700" y="13097"/>
                  </a:cubicBezTo>
                  <a:cubicBezTo>
                    <a:pt x="939" y="13340"/>
                    <a:pt x="0" y="13632"/>
                    <a:pt x="0" y="13972"/>
                  </a:cubicBezTo>
                  <a:cubicBezTo>
                    <a:pt x="0" y="14313"/>
                    <a:pt x="939" y="14702"/>
                    <a:pt x="1526" y="15481"/>
                  </a:cubicBezTo>
                  <a:cubicBezTo>
                    <a:pt x="2113" y="16259"/>
                    <a:pt x="2348" y="17427"/>
                    <a:pt x="2465" y="18254"/>
                  </a:cubicBezTo>
                  <a:cubicBezTo>
                    <a:pt x="2583" y="19081"/>
                    <a:pt x="2583" y="19567"/>
                    <a:pt x="2700" y="20054"/>
                  </a:cubicBezTo>
                  <a:cubicBezTo>
                    <a:pt x="2817" y="20540"/>
                    <a:pt x="3052" y="21027"/>
                    <a:pt x="3757" y="21270"/>
                  </a:cubicBezTo>
                  <a:cubicBezTo>
                    <a:pt x="4461" y="21513"/>
                    <a:pt x="5635" y="21513"/>
                    <a:pt x="7630" y="21075"/>
                  </a:cubicBezTo>
                  <a:cubicBezTo>
                    <a:pt x="9626" y="20637"/>
                    <a:pt x="12443" y="19762"/>
                    <a:pt x="15261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405730" y="124883"/>
              <a:ext cx="228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700"/>
                    <a:pt x="4000" y="5400"/>
                    <a:pt x="7300" y="8640"/>
                  </a:cubicBezTo>
                  <a:cubicBezTo>
                    <a:pt x="10600" y="11880"/>
                    <a:pt x="15200" y="15660"/>
                    <a:pt x="17800" y="17910"/>
                  </a:cubicBezTo>
                  <a:cubicBezTo>
                    <a:pt x="20400" y="20160"/>
                    <a:pt x="2100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481930" y="51773"/>
              <a:ext cx="184151" cy="32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1469"/>
                  </a:moveTo>
                  <a:cubicBezTo>
                    <a:pt x="20855" y="772"/>
                    <a:pt x="20110" y="75"/>
                    <a:pt x="19241" y="6"/>
                  </a:cubicBezTo>
                  <a:cubicBezTo>
                    <a:pt x="18372" y="-64"/>
                    <a:pt x="17379" y="493"/>
                    <a:pt x="15269" y="2862"/>
                  </a:cubicBezTo>
                  <a:cubicBezTo>
                    <a:pt x="13159" y="5231"/>
                    <a:pt x="9931" y="9412"/>
                    <a:pt x="7200" y="12826"/>
                  </a:cubicBezTo>
                  <a:cubicBezTo>
                    <a:pt x="4469" y="16241"/>
                    <a:pt x="2234" y="18888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672430" y="201083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793080" y="302683"/>
              <a:ext cx="50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926430" y="340783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243930" y="296333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383630" y="321733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590736" y="85095"/>
              <a:ext cx="205645" cy="31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9" fill="norm" stroke="1" extrusionOk="0">
                  <a:moveTo>
                    <a:pt x="255" y="1818"/>
                  </a:moveTo>
                  <a:cubicBezTo>
                    <a:pt x="34" y="1108"/>
                    <a:pt x="-186" y="397"/>
                    <a:pt x="255" y="113"/>
                  </a:cubicBezTo>
                  <a:cubicBezTo>
                    <a:pt x="696" y="-171"/>
                    <a:pt x="1798" y="-29"/>
                    <a:pt x="4443" y="1818"/>
                  </a:cubicBezTo>
                  <a:cubicBezTo>
                    <a:pt x="7087" y="3666"/>
                    <a:pt x="11275" y="7218"/>
                    <a:pt x="14361" y="10771"/>
                  </a:cubicBezTo>
                  <a:cubicBezTo>
                    <a:pt x="17447" y="14324"/>
                    <a:pt x="19430" y="17876"/>
                    <a:pt x="21414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650330" y="48683"/>
              <a:ext cx="190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800" y="964"/>
                  </a:cubicBezTo>
                  <a:cubicBezTo>
                    <a:pt x="14880" y="1929"/>
                    <a:pt x="12480" y="3857"/>
                    <a:pt x="9720" y="6879"/>
                  </a:cubicBezTo>
                  <a:cubicBezTo>
                    <a:pt x="6960" y="9900"/>
                    <a:pt x="3840" y="14014"/>
                    <a:pt x="2160" y="16650"/>
                  </a:cubicBezTo>
                  <a:cubicBezTo>
                    <a:pt x="480" y="19286"/>
                    <a:pt x="240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856436" y="302683"/>
              <a:ext cx="5424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8828" y="0"/>
                  </a:moveTo>
                  <a:cubicBezTo>
                    <a:pt x="6336" y="4000"/>
                    <a:pt x="3844" y="8000"/>
                    <a:pt x="2182" y="11400"/>
                  </a:cubicBezTo>
                  <a:cubicBezTo>
                    <a:pt x="521" y="14800"/>
                    <a:pt x="-310" y="17600"/>
                    <a:pt x="105" y="17400"/>
                  </a:cubicBezTo>
                  <a:cubicBezTo>
                    <a:pt x="521" y="17200"/>
                    <a:pt x="2182" y="14000"/>
                    <a:pt x="3428" y="11400"/>
                  </a:cubicBezTo>
                  <a:cubicBezTo>
                    <a:pt x="4675" y="8800"/>
                    <a:pt x="5505" y="6800"/>
                    <a:pt x="7167" y="5000"/>
                  </a:cubicBezTo>
                  <a:cubicBezTo>
                    <a:pt x="8828" y="3200"/>
                    <a:pt x="11321" y="1600"/>
                    <a:pt x="13813" y="1800"/>
                  </a:cubicBezTo>
                  <a:cubicBezTo>
                    <a:pt x="16305" y="2000"/>
                    <a:pt x="18798" y="4000"/>
                    <a:pt x="20044" y="7600"/>
                  </a:cubicBezTo>
                  <a:cubicBezTo>
                    <a:pt x="21290" y="11200"/>
                    <a:pt x="21290" y="16400"/>
                    <a:pt x="21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012280" y="69850"/>
              <a:ext cx="67555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600" fill="norm" stroke="1" extrusionOk="0">
                  <a:moveTo>
                    <a:pt x="0" y="919"/>
                  </a:moveTo>
                  <a:cubicBezTo>
                    <a:pt x="1906" y="460"/>
                    <a:pt x="3812" y="0"/>
                    <a:pt x="5718" y="0"/>
                  </a:cubicBezTo>
                  <a:cubicBezTo>
                    <a:pt x="7624" y="0"/>
                    <a:pt x="9529" y="460"/>
                    <a:pt x="12071" y="1609"/>
                  </a:cubicBezTo>
                  <a:cubicBezTo>
                    <a:pt x="14612" y="2757"/>
                    <a:pt x="17788" y="4596"/>
                    <a:pt x="18106" y="5860"/>
                  </a:cubicBezTo>
                  <a:cubicBezTo>
                    <a:pt x="18424" y="7123"/>
                    <a:pt x="15882" y="7813"/>
                    <a:pt x="13976" y="8445"/>
                  </a:cubicBezTo>
                  <a:cubicBezTo>
                    <a:pt x="12071" y="9077"/>
                    <a:pt x="10800" y="9651"/>
                    <a:pt x="11118" y="10168"/>
                  </a:cubicBezTo>
                  <a:cubicBezTo>
                    <a:pt x="11435" y="10685"/>
                    <a:pt x="13341" y="11145"/>
                    <a:pt x="15882" y="12581"/>
                  </a:cubicBezTo>
                  <a:cubicBezTo>
                    <a:pt x="18424" y="14017"/>
                    <a:pt x="21600" y="16430"/>
                    <a:pt x="19694" y="18096"/>
                  </a:cubicBezTo>
                  <a:cubicBezTo>
                    <a:pt x="17788" y="19762"/>
                    <a:pt x="10800" y="20681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392154" y="299441"/>
              <a:ext cx="255127" cy="11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043" fill="norm" stroke="1" extrusionOk="0">
                  <a:moveTo>
                    <a:pt x="1156" y="21043"/>
                  </a:moveTo>
                  <a:cubicBezTo>
                    <a:pt x="448" y="19148"/>
                    <a:pt x="-260" y="17254"/>
                    <a:pt x="94" y="13654"/>
                  </a:cubicBezTo>
                  <a:cubicBezTo>
                    <a:pt x="448" y="10054"/>
                    <a:pt x="1865" y="4748"/>
                    <a:pt x="3192" y="2096"/>
                  </a:cubicBezTo>
                  <a:cubicBezTo>
                    <a:pt x="4520" y="-557"/>
                    <a:pt x="5760" y="-557"/>
                    <a:pt x="6733" y="1338"/>
                  </a:cubicBezTo>
                  <a:cubicBezTo>
                    <a:pt x="7707" y="3232"/>
                    <a:pt x="8415" y="7022"/>
                    <a:pt x="9566" y="9864"/>
                  </a:cubicBezTo>
                  <a:cubicBezTo>
                    <a:pt x="10717" y="12706"/>
                    <a:pt x="12310" y="14601"/>
                    <a:pt x="14347" y="13843"/>
                  </a:cubicBezTo>
                  <a:cubicBezTo>
                    <a:pt x="16383" y="13085"/>
                    <a:pt x="18861" y="9675"/>
                    <a:pt x="21340" y="6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469480" y="15663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5450430" y="7408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545680" y="15028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577430" y="99483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606663" y="0"/>
              <a:ext cx="145072" cy="26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26" fill="norm" stroke="1" extrusionOk="0">
                  <a:moveTo>
                    <a:pt x="14253" y="16934"/>
                  </a:moveTo>
                  <a:cubicBezTo>
                    <a:pt x="13636" y="16070"/>
                    <a:pt x="13019" y="15206"/>
                    <a:pt x="11476" y="14602"/>
                  </a:cubicBezTo>
                  <a:cubicBezTo>
                    <a:pt x="9933" y="13997"/>
                    <a:pt x="7464" y="13651"/>
                    <a:pt x="5459" y="14256"/>
                  </a:cubicBezTo>
                  <a:cubicBezTo>
                    <a:pt x="3453" y="14861"/>
                    <a:pt x="1910" y="16416"/>
                    <a:pt x="984" y="17626"/>
                  </a:cubicBezTo>
                  <a:cubicBezTo>
                    <a:pt x="59" y="18835"/>
                    <a:pt x="-250" y="19699"/>
                    <a:pt x="213" y="20390"/>
                  </a:cubicBezTo>
                  <a:cubicBezTo>
                    <a:pt x="676" y="21082"/>
                    <a:pt x="1910" y="21600"/>
                    <a:pt x="4070" y="21168"/>
                  </a:cubicBezTo>
                  <a:cubicBezTo>
                    <a:pt x="6230" y="20736"/>
                    <a:pt x="9316" y="19354"/>
                    <a:pt x="12247" y="16416"/>
                  </a:cubicBezTo>
                  <a:cubicBezTo>
                    <a:pt x="15179" y="13478"/>
                    <a:pt x="17956" y="8986"/>
                    <a:pt x="19499" y="6221"/>
                  </a:cubicBezTo>
                  <a:cubicBezTo>
                    <a:pt x="21041" y="3456"/>
                    <a:pt x="21350" y="2419"/>
                    <a:pt x="21041" y="1555"/>
                  </a:cubicBezTo>
                  <a:cubicBezTo>
                    <a:pt x="20733" y="691"/>
                    <a:pt x="19807" y="0"/>
                    <a:pt x="18727" y="0"/>
                  </a:cubicBezTo>
                  <a:cubicBezTo>
                    <a:pt x="17647" y="0"/>
                    <a:pt x="16413" y="691"/>
                    <a:pt x="15179" y="3370"/>
                  </a:cubicBezTo>
                  <a:cubicBezTo>
                    <a:pt x="13944" y="6048"/>
                    <a:pt x="12710" y="10714"/>
                    <a:pt x="13019" y="13910"/>
                  </a:cubicBezTo>
                  <a:cubicBezTo>
                    <a:pt x="13327" y="17107"/>
                    <a:pt x="15179" y="18835"/>
                    <a:pt x="17030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983830" y="169333"/>
              <a:ext cx="190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4731"/>
                    <a:pt x="8160" y="9463"/>
                    <a:pt x="11160" y="12960"/>
                  </a:cubicBezTo>
                  <a:cubicBezTo>
                    <a:pt x="14160" y="16457"/>
                    <a:pt x="16080" y="18720"/>
                    <a:pt x="17640" y="19954"/>
                  </a:cubicBezTo>
                  <a:cubicBezTo>
                    <a:pt x="19200" y="21189"/>
                    <a:pt x="204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002880" y="113178"/>
              <a:ext cx="171451" cy="34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335"/>
                  </a:moveTo>
                  <a:cubicBezTo>
                    <a:pt x="20267" y="70"/>
                    <a:pt x="18933" y="-195"/>
                    <a:pt x="17600" y="203"/>
                  </a:cubicBezTo>
                  <a:cubicBezTo>
                    <a:pt x="16267" y="600"/>
                    <a:pt x="14933" y="1660"/>
                    <a:pt x="12800" y="4045"/>
                  </a:cubicBezTo>
                  <a:cubicBezTo>
                    <a:pt x="10667" y="6431"/>
                    <a:pt x="7733" y="10141"/>
                    <a:pt x="5467" y="13255"/>
                  </a:cubicBezTo>
                  <a:cubicBezTo>
                    <a:pt x="3200" y="16369"/>
                    <a:pt x="1600" y="18887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266294" y="113125"/>
              <a:ext cx="136637" cy="3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542" fill="norm" stroke="1" extrusionOk="0">
                  <a:moveTo>
                    <a:pt x="20811" y="727"/>
                  </a:moveTo>
                  <a:cubicBezTo>
                    <a:pt x="19521" y="335"/>
                    <a:pt x="18232" y="-58"/>
                    <a:pt x="16781" y="7"/>
                  </a:cubicBezTo>
                  <a:cubicBezTo>
                    <a:pt x="15330" y="73"/>
                    <a:pt x="13718" y="597"/>
                    <a:pt x="10978" y="2691"/>
                  </a:cubicBezTo>
                  <a:cubicBezTo>
                    <a:pt x="8238" y="4786"/>
                    <a:pt x="4369" y="8451"/>
                    <a:pt x="2112" y="11266"/>
                  </a:cubicBezTo>
                  <a:cubicBezTo>
                    <a:pt x="-144" y="14080"/>
                    <a:pt x="-789" y="16044"/>
                    <a:pt x="1145" y="17615"/>
                  </a:cubicBezTo>
                  <a:cubicBezTo>
                    <a:pt x="3080" y="19186"/>
                    <a:pt x="7593" y="20364"/>
                    <a:pt x="12107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441030" y="211666"/>
              <a:ext cx="26670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9864"/>
                    <a:pt x="1371" y="18129"/>
                    <a:pt x="2486" y="15814"/>
                  </a:cubicBezTo>
                  <a:cubicBezTo>
                    <a:pt x="3600" y="13500"/>
                    <a:pt x="5143" y="10607"/>
                    <a:pt x="6171" y="8196"/>
                  </a:cubicBezTo>
                  <a:cubicBezTo>
                    <a:pt x="7200" y="5786"/>
                    <a:pt x="7714" y="3857"/>
                    <a:pt x="7800" y="2411"/>
                  </a:cubicBezTo>
                  <a:cubicBezTo>
                    <a:pt x="7886" y="964"/>
                    <a:pt x="7543" y="0"/>
                    <a:pt x="7114" y="0"/>
                  </a:cubicBezTo>
                  <a:cubicBezTo>
                    <a:pt x="6686" y="0"/>
                    <a:pt x="6171" y="964"/>
                    <a:pt x="5657" y="2893"/>
                  </a:cubicBezTo>
                  <a:cubicBezTo>
                    <a:pt x="5143" y="4821"/>
                    <a:pt x="4629" y="7714"/>
                    <a:pt x="4371" y="9643"/>
                  </a:cubicBezTo>
                  <a:cubicBezTo>
                    <a:pt x="4114" y="11571"/>
                    <a:pt x="4114" y="12536"/>
                    <a:pt x="4543" y="13500"/>
                  </a:cubicBezTo>
                  <a:cubicBezTo>
                    <a:pt x="4971" y="14464"/>
                    <a:pt x="5829" y="15429"/>
                    <a:pt x="6686" y="15911"/>
                  </a:cubicBezTo>
                  <a:cubicBezTo>
                    <a:pt x="7543" y="16393"/>
                    <a:pt x="8400" y="16393"/>
                    <a:pt x="9857" y="15139"/>
                  </a:cubicBezTo>
                  <a:cubicBezTo>
                    <a:pt x="11314" y="13886"/>
                    <a:pt x="13371" y="11379"/>
                    <a:pt x="14657" y="9546"/>
                  </a:cubicBezTo>
                  <a:cubicBezTo>
                    <a:pt x="15943" y="7714"/>
                    <a:pt x="16457" y="6557"/>
                    <a:pt x="16971" y="5400"/>
                  </a:cubicBezTo>
                  <a:cubicBezTo>
                    <a:pt x="17486" y="4243"/>
                    <a:pt x="18000" y="3086"/>
                    <a:pt x="18257" y="3086"/>
                  </a:cubicBezTo>
                  <a:cubicBezTo>
                    <a:pt x="18514" y="3086"/>
                    <a:pt x="18514" y="4243"/>
                    <a:pt x="18514" y="5882"/>
                  </a:cubicBezTo>
                  <a:cubicBezTo>
                    <a:pt x="18514" y="7521"/>
                    <a:pt x="18514" y="9643"/>
                    <a:pt x="19029" y="11282"/>
                  </a:cubicBezTo>
                  <a:cubicBezTo>
                    <a:pt x="19543" y="12921"/>
                    <a:pt x="20571" y="14079"/>
                    <a:pt x="21600" y="15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758530" y="391583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953439" y="296333"/>
              <a:ext cx="274992" cy="11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131" fill="norm" stroke="1" extrusionOk="0">
                  <a:moveTo>
                    <a:pt x="6087" y="2356"/>
                  </a:moveTo>
                  <a:cubicBezTo>
                    <a:pt x="5427" y="6676"/>
                    <a:pt x="4768" y="10996"/>
                    <a:pt x="4190" y="13942"/>
                  </a:cubicBezTo>
                  <a:cubicBezTo>
                    <a:pt x="3613" y="16887"/>
                    <a:pt x="3119" y="18458"/>
                    <a:pt x="2459" y="19636"/>
                  </a:cubicBezTo>
                  <a:cubicBezTo>
                    <a:pt x="1800" y="20815"/>
                    <a:pt x="975" y="21600"/>
                    <a:pt x="481" y="20815"/>
                  </a:cubicBezTo>
                  <a:cubicBezTo>
                    <a:pt x="-14" y="20029"/>
                    <a:pt x="-179" y="17673"/>
                    <a:pt x="233" y="14335"/>
                  </a:cubicBezTo>
                  <a:cubicBezTo>
                    <a:pt x="645" y="10996"/>
                    <a:pt x="1635" y="6676"/>
                    <a:pt x="4355" y="4320"/>
                  </a:cubicBezTo>
                  <a:cubicBezTo>
                    <a:pt x="7076" y="1964"/>
                    <a:pt x="11528" y="1571"/>
                    <a:pt x="14661" y="1178"/>
                  </a:cubicBezTo>
                  <a:cubicBezTo>
                    <a:pt x="17794" y="785"/>
                    <a:pt x="19607" y="393"/>
                    <a:pt x="214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241130" y="119475"/>
              <a:ext cx="146051" cy="14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739"/>
                  </a:moveTo>
                  <a:cubicBezTo>
                    <a:pt x="1252" y="800"/>
                    <a:pt x="2504" y="-139"/>
                    <a:pt x="4539" y="18"/>
                  </a:cubicBezTo>
                  <a:cubicBezTo>
                    <a:pt x="6574" y="174"/>
                    <a:pt x="9391" y="1426"/>
                    <a:pt x="10487" y="3774"/>
                  </a:cubicBezTo>
                  <a:cubicBezTo>
                    <a:pt x="11583" y="6122"/>
                    <a:pt x="10957" y="9565"/>
                    <a:pt x="10017" y="12070"/>
                  </a:cubicBezTo>
                  <a:cubicBezTo>
                    <a:pt x="9078" y="14574"/>
                    <a:pt x="7826" y="16139"/>
                    <a:pt x="6730" y="17548"/>
                  </a:cubicBezTo>
                  <a:cubicBezTo>
                    <a:pt x="5635" y="18957"/>
                    <a:pt x="4696" y="20209"/>
                    <a:pt x="5635" y="20835"/>
                  </a:cubicBezTo>
                  <a:cubicBezTo>
                    <a:pt x="6574" y="21461"/>
                    <a:pt x="9391" y="21461"/>
                    <a:pt x="12365" y="21148"/>
                  </a:cubicBezTo>
                  <a:cubicBezTo>
                    <a:pt x="15339" y="20835"/>
                    <a:pt x="18470" y="20209"/>
                    <a:pt x="21600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368130" y="118533"/>
              <a:ext cx="14615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19166" y="0"/>
                  </a:moveTo>
                  <a:cubicBezTo>
                    <a:pt x="20383" y="3120"/>
                    <a:pt x="21600" y="6240"/>
                    <a:pt x="20687" y="9360"/>
                  </a:cubicBezTo>
                  <a:cubicBezTo>
                    <a:pt x="19775" y="12480"/>
                    <a:pt x="16732" y="15600"/>
                    <a:pt x="12930" y="17640"/>
                  </a:cubicBezTo>
                  <a:cubicBezTo>
                    <a:pt x="9127" y="19680"/>
                    <a:pt x="4563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35580" y="2211916"/>
              <a:ext cx="654051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8" y="15329"/>
                    <a:pt x="2656" y="9058"/>
                    <a:pt x="4614" y="5226"/>
                  </a:cubicBezTo>
                  <a:cubicBezTo>
                    <a:pt x="6571" y="1394"/>
                    <a:pt x="9157" y="0"/>
                    <a:pt x="11814" y="0"/>
                  </a:cubicBezTo>
                  <a:cubicBezTo>
                    <a:pt x="14470" y="0"/>
                    <a:pt x="17196" y="1394"/>
                    <a:pt x="18839" y="2787"/>
                  </a:cubicBezTo>
                  <a:cubicBezTo>
                    <a:pt x="20482" y="4181"/>
                    <a:pt x="21041" y="5574"/>
                    <a:pt x="21600" y="6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029117" y="2385483"/>
              <a:ext cx="471614" cy="6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06" fill="norm" stroke="1" extrusionOk="0">
                  <a:moveTo>
                    <a:pt x="4417" y="10800"/>
                  </a:moveTo>
                  <a:cubicBezTo>
                    <a:pt x="3164" y="12240"/>
                    <a:pt x="1910" y="13680"/>
                    <a:pt x="1090" y="15480"/>
                  </a:cubicBezTo>
                  <a:cubicBezTo>
                    <a:pt x="271" y="17280"/>
                    <a:pt x="-115" y="19440"/>
                    <a:pt x="30" y="20520"/>
                  </a:cubicBezTo>
                  <a:cubicBezTo>
                    <a:pt x="174" y="21600"/>
                    <a:pt x="849" y="21600"/>
                    <a:pt x="2922" y="19080"/>
                  </a:cubicBezTo>
                  <a:cubicBezTo>
                    <a:pt x="4996" y="16560"/>
                    <a:pt x="8467" y="11520"/>
                    <a:pt x="11794" y="7920"/>
                  </a:cubicBezTo>
                  <a:cubicBezTo>
                    <a:pt x="15121" y="4320"/>
                    <a:pt x="18303" y="216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63933" y="3072299"/>
              <a:ext cx="152955" cy="33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535" fill="norm" stroke="1" extrusionOk="0">
                  <a:moveTo>
                    <a:pt x="19416" y="6863"/>
                  </a:moveTo>
                  <a:cubicBezTo>
                    <a:pt x="19700" y="5369"/>
                    <a:pt x="19984" y="3875"/>
                    <a:pt x="18705" y="2516"/>
                  </a:cubicBezTo>
                  <a:cubicBezTo>
                    <a:pt x="17426" y="1158"/>
                    <a:pt x="14584" y="-65"/>
                    <a:pt x="11174" y="3"/>
                  </a:cubicBezTo>
                  <a:cubicBezTo>
                    <a:pt x="7763" y="71"/>
                    <a:pt x="3784" y="1429"/>
                    <a:pt x="1653" y="2856"/>
                  </a:cubicBezTo>
                  <a:cubicBezTo>
                    <a:pt x="-479" y="4282"/>
                    <a:pt x="-763" y="5777"/>
                    <a:pt x="2079" y="8018"/>
                  </a:cubicBezTo>
                  <a:cubicBezTo>
                    <a:pt x="4921" y="10260"/>
                    <a:pt x="10890" y="13248"/>
                    <a:pt x="14442" y="15014"/>
                  </a:cubicBezTo>
                  <a:cubicBezTo>
                    <a:pt x="17995" y="16780"/>
                    <a:pt x="19132" y="17324"/>
                    <a:pt x="19842" y="18003"/>
                  </a:cubicBezTo>
                  <a:cubicBezTo>
                    <a:pt x="20553" y="18682"/>
                    <a:pt x="20837" y="19497"/>
                    <a:pt x="20126" y="20041"/>
                  </a:cubicBezTo>
                  <a:cubicBezTo>
                    <a:pt x="19416" y="20584"/>
                    <a:pt x="17711" y="20856"/>
                    <a:pt x="15295" y="20992"/>
                  </a:cubicBezTo>
                  <a:cubicBezTo>
                    <a:pt x="12879" y="21127"/>
                    <a:pt x="9753" y="21127"/>
                    <a:pt x="7479" y="21127"/>
                  </a:cubicBezTo>
                  <a:cubicBezTo>
                    <a:pt x="5205" y="21127"/>
                    <a:pt x="3784" y="21127"/>
                    <a:pt x="3074" y="21195"/>
                  </a:cubicBezTo>
                  <a:cubicBezTo>
                    <a:pt x="2363" y="21263"/>
                    <a:pt x="2363" y="21399"/>
                    <a:pt x="236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03780" y="3388783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57"/>
                    <a:pt x="4800" y="11314"/>
                    <a:pt x="8400" y="14914"/>
                  </a:cubicBezTo>
                  <a:cubicBezTo>
                    <a:pt x="12000" y="18514"/>
                    <a:pt x="16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613624" y="3280833"/>
              <a:ext cx="480707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687" fill="norm" stroke="1" extrusionOk="0">
                  <a:moveTo>
                    <a:pt x="1620" y="16200"/>
                  </a:moveTo>
                  <a:cubicBezTo>
                    <a:pt x="862" y="17280"/>
                    <a:pt x="104" y="18360"/>
                    <a:pt x="10" y="19440"/>
                  </a:cubicBezTo>
                  <a:cubicBezTo>
                    <a:pt x="-85" y="20520"/>
                    <a:pt x="483" y="21600"/>
                    <a:pt x="2189" y="19440"/>
                  </a:cubicBezTo>
                  <a:cubicBezTo>
                    <a:pt x="3894" y="17280"/>
                    <a:pt x="6736" y="11880"/>
                    <a:pt x="9815" y="8100"/>
                  </a:cubicBezTo>
                  <a:cubicBezTo>
                    <a:pt x="12894" y="4320"/>
                    <a:pt x="16210" y="2160"/>
                    <a:pt x="18199" y="1080"/>
                  </a:cubicBezTo>
                  <a:cubicBezTo>
                    <a:pt x="20189" y="0"/>
                    <a:pt x="20852" y="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024480" y="3215787"/>
              <a:ext cx="117905" cy="16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44" fill="norm" stroke="1" extrusionOk="0">
                  <a:moveTo>
                    <a:pt x="0" y="205"/>
                  </a:moveTo>
                  <a:cubicBezTo>
                    <a:pt x="1895" y="-75"/>
                    <a:pt x="3789" y="-356"/>
                    <a:pt x="7389" y="1467"/>
                  </a:cubicBezTo>
                  <a:cubicBezTo>
                    <a:pt x="10989" y="3291"/>
                    <a:pt x="16295" y="7218"/>
                    <a:pt x="18947" y="9883"/>
                  </a:cubicBezTo>
                  <a:cubicBezTo>
                    <a:pt x="21600" y="12548"/>
                    <a:pt x="21600" y="13950"/>
                    <a:pt x="20084" y="15634"/>
                  </a:cubicBezTo>
                  <a:cubicBezTo>
                    <a:pt x="18568" y="17317"/>
                    <a:pt x="15537" y="19280"/>
                    <a:pt x="12505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452031" y="2989527"/>
              <a:ext cx="133513" cy="48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05" fill="norm" stroke="1" extrusionOk="0">
                  <a:moveTo>
                    <a:pt x="19608" y="2782"/>
                  </a:moveTo>
                  <a:cubicBezTo>
                    <a:pt x="19941" y="2313"/>
                    <a:pt x="20273" y="1843"/>
                    <a:pt x="20605" y="1374"/>
                  </a:cubicBezTo>
                  <a:cubicBezTo>
                    <a:pt x="20938" y="904"/>
                    <a:pt x="21270" y="435"/>
                    <a:pt x="20439" y="200"/>
                  </a:cubicBezTo>
                  <a:cubicBezTo>
                    <a:pt x="19608" y="-35"/>
                    <a:pt x="17615" y="-35"/>
                    <a:pt x="14956" y="59"/>
                  </a:cubicBezTo>
                  <a:cubicBezTo>
                    <a:pt x="12298" y="153"/>
                    <a:pt x="8975" y="341"/>
                    <a:pt x="6316" y="763"/>
                  </a:cubicBezTo>
                  <a:cubicBezTo>
                    <a:pt x="3658" y="1186"/>
                    <a:pt x="1664" y="1843"/>
                    <a:pt x="1664" y="2548"/>
                  </a:cubicBezTo>
                  <a:cubicBezTo>
                    <a:pt x="1664" y="3252"/>
                    <a:pt x="3658" y="4003"/>
                    <a:pt x="6815" y="4802"/>
                  </a:cubicBezTo>
                  <a:cubicBezTo>
                    <a:pt x="9972" y="5600"/>
                    <a:pt x="14292" y="6445"/>
                    <a:pt x="15953" y="7290"/>
                  </a:cubicBezTo>
                  <a:cubicBezTo>
                    <a:pt x="17615" y="8135"/>
                    <a:pt x="16618" y="8981"/>
                    <a:pt x="14624" y="9685"/>
                  </a:cubicBezTo>
                  <a:cubicBezTo>
                    <a:pt x="12630" y="10389"/>
                    <a:pt x="9639" y="10953"/>
                    <a:pt x="7147" y="11282"/>
                  </a:cubicBezTo>
                  <a:cubicBezTo>
                    <a:pt x="4655" y="11610"/>
                    <a:pt x="2661" y="11704"/>
                    <a:pt x="2661" y="11751"/>
                  </a:cubicBezTo>
                  <a:cubicBezTo>
                    <a:pt x="2661" y="11798"/>
                    <a:pt x="4655" y="11798"/>
                    <a:pt x="6316" y="11939"/>
                  </a:cubicBezTo>
                  <a:cubicBezTo>
                    <a:pt x="7978" y="12080"/>
                    <a:pt x="9307" y="12362"/>
                    <a:pt x="9972" y="12737"/>
                  </a:cubicBezTo>
                  <a:cubicBezTo>
                    <a:pt x="10636" y="13113"/>
                    <a:pt x="10636" y="13582"/>
                    <a:pt x="8808" y="14709"/>
                  </a:cubicBezTo>
                  <a:cubicBezTo>
                    <a:pt x="6981" y="15836"/>
                    <a:pt x="3325" y="17621"/>
                    <a:pt x="1498" y="18842"/>
                  </a:cubicBezTo>
                  <a:cubicBezTo>
                    <a:pt x="-330" y="20062"/>
                    <a:pt x="-330" y="20720"/>
                    <a:pt x="667" y="21095"/>
                  </a:cubicBezTo>
                  <a:cubicBezTo>
                    <a:pt x="1664" y="21471"/>
                    <a:pt x="3658" y="21565"/>
                    <a:pt x="6981" y="21471"/>
                  </a:cubicBezTo>
                  <a:cubicBezTo>
                    <a:pt x="10304" y="21377"/>
                    <a:pt x="14956" y="21095"/>
                    <a:pt x="19608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710280" y="3143699"/>
              <a:ext cx="222251" cy="22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4475"/>
                  </a:moveTo>
                  <a:cubicBezTo>
                    <a:pt x="0" y="2904"/>
                    <a:pt x="0" y="1333"/>
                    <a:pt x="514" y="547"/>
                  </a:cubicBezTo>
                  <a:cubicBezTo>
                    <a:pt x="1029" y="-238"/>
                    <a:pt x="2057" y="-238"/>
                    <a:pt x="3703" y="940"/>
                  </a:cubicBezTo>
                  <a:cubicBezTo>
                    <a:pt x="5349" y="2118"/>
                    <a:pt x="7611" y="4475"/>
                    <a:pt x="8846" y="7518"/>
                  </a:cubicBezTo>
                  <a:cubicBezTo>
                    <a:pt x="10080" y="10562"/>
                    <a:pt x="10286" y="14293"/>
                    <a:pt x="9771" y="16649"/>
                  </a:cubicBezTo>
                  <a:cubicBezTo>
                    <a:pt x="9257" y="19006"/>
                    <a:pt x="8023" y="19987"/>
                    <a:pt x="6891" y="20577"/>
                  </a:cubicBezTo>
                  <a:cubicBezTo>
                    <a:pt x="5760" y="21166"/>
                    <a:pt x="4731" y="21362"/>
                    <a:pt x="4011" y="20773"/>
                  </a:cubicBezTo>
                  <a:cubicBezTo>
                    <a:pt x="3291" y="20184"/>
                    <a:pt x="2880" y="18809"/>
                    <a:pt x="4217" y="16158"/>
                  </a:cubicBezTo>
                  <a:cubicBezTo>
                    <a:pt x="5554" y="13507"/>
                    <a:pt x="8640" y="9580"/>
                    <a:pt x="10697" y="7224"/>
                  </a:cubicBezTo>
                  <a:cubicBezTo>
                    <a:pt x="12754" y="4867"/>
                    <a:pt x="13783" y="4082"/>
                    <a:pt x="14811" y="3100"/>
                  </a:cubicBezTo>
                  <a:cubicBezTo>
                    <a:pt x="15840" y="2118"/>
                    <a:pt x="16869" y="940"/>
                    <a:pt x="16766" y="744"/>
                  </a:cubicBezTo>
                  <a:cubicBezTo>
                    <a:pt x="16663" y="547"/>
                    <a:pt x="15429" y="1333"/>
                    <a:pt x="14194" y="3591"/>
                  </a:cubicBezTo>
                  <a:cubicBezTo>
                    <a:pt x="12960" y="5849"/>
                    <a:pt x="11726" y="9580"/>
                    <a:pt x="12240" y="12427"/>
                  </a:cubicBezTo>
                  <a:cubicBezTo>
                    <a:pt x="12754" y="15275"/>
                    <a:pt x="15017" y="17238"/>
                    <a:pt x="16869" y="18318"/>
                  </a:cubicBezTo>
                  <a:cubicBezTo>
                    <a:pt x="18720" y="19398"/>
                    <a:pt x="20160" y="19595"/>
                    <a:pt x="21600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002380" y="331893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059530" y="302048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218280" y="3401483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535780" y="3173827"/>
              <a:ext cx="247651" cy="20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3909"/>
                  </a:moveTo>
                  <a:cubicBezTo>
                    <a:pt x="554" y="2796"/>
                    <a:pt x="1108" y="1682"/>
                    <a:pt x="2585" y="1682"/>
                  </a:cubicBezTo>
                  <a:cubicBezTo>
                    <a:pt x="4062" y="1682"/>
                    <a:pt x="6462" y="2796"/>
                    <a:pt x="7846" y="5023"/>
                  </a:cubicBezTo>
                  <a:cubicBezTo>
                    <a:pt x="9231" y="7249"/>
                    <a:pt x="9600" y="10590"/>
                    <a:pt x="9046" y="13373"/>
                  </a:cubicBezTo>
                  <a:cubicBezTo>
                    <a:pt x="8492" y="16157"/>
                    <a:pt x="7015" y="18383"/>
                    <a:pt x="5723" y="19720"/>
                  </a:cubicBezTo>
                  <a:cubicBezTo>
                    <a:pt x="4431" y="21056"/>
                    <a:pt x="3323" y="21501"/>
                    <a:pt x="2769" y="21167"/>
                  </a:cubicBezTo>
                  <a:cubicBezTo>
                    <a:pt x="2215" y="20833"/>
                    <a:pt x="2215" y="19720"/>
                    <a:pt x="3877" y="17159"/>
                  </a:cubicBezTo>
                  <a:cubicBezTo>
                    <a:pt x="5538" y="14598"/>
                    <a:pt x="8862" y="10590"/>
                    <a:pt x="11354" y="7695"/>
                  </a:cubicBezTo>
                  <a:cubicBezTo>
                    <a:pt x="13846" y="4800"/>
                    <a:pt x="15508" y="3019"/>
                    <a:pt x="16708" y="1794"/>
                  </a:cubicBezTo>
                  <a:cubicBezTo>
                    <a:pt x="17908" y="569"/>
                    <a:pt x="18646" y="-99"/>
                    <a:pt x="18646" y="12"/>
                  </a:cubicBezTo>
                  <a:cubicBezTo>
                    <a:pt x="18646" y="124"/>
                    <a:pt x="17908" y="1014"/>
                    <a:pt x="16892" y="3241"/>
                  </a:cubicBezTo>
                  <a:cubicBezTo>
                    <a:pt x="15877" y="5468"/>
                    <a:pt x="14585" y="9031"/>
                    <a:pt x="13938" y="11703"/>
                  </a:cubicBezTo>
                  <a:cubicBezTo>
                    <a:pt x="13292" y="14375"/>
                    <a:pt x="13292" y="16157"/>
                    <a:pt x="14677" y="17270"/>
                  </a:cubicBezTo>
                  <a:cubicBezTo>
                    <a:pt x="16062" y="18383"/>
                    <a:pt x="18831" y="18829"/>
                    <a:pt x="21600" y="1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872330" y="3310380"/>
              <a:ext cx="133351" cy="12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5775"/>
                  </a:moveTo>
                  <a:cubicBezTo>
                    <a:pt x="0" y="3975"/>
                    <a:pt x="0" y="2175"/>
                    <a:pt x="1371" y="1095"/>
                  </a:cubicBezTo>
                  <a:cubicBezTo>
                    <a:pt x="2743" y="15"/>
                    <a:pt x="5486" y="-345"/>
                    <a:pt x="7200" y="375"/>
                  </a:cubicBezTo>
                  <a:cubicBezTo>
                    <a:pt x="8914" y="1095"/>
                    <a:pt x="9600" y="2895"/>
                    <a:pt x="9771" y="4875"/>
                  </a:cubicBezTo>
                  <a:cubicBezTo>
                    <a:pt x="9943" y="6855"/>
                    <a:pt x="9600" y="9015"/>
                    <a:pt x="8743" y="10815"/>
                  </a:cubicBezTo>
                  <a:cubicBezTo>
                    <a:pt x="7886" y="12615"/>
                    <a:pt x="6514" y="14055"/>
                    <a:pt x="5314" y="15495"/>
                  </a:cubicBezTo>
                  <a:cubicBezTo>
                    <a:pt x="4114" y="16935"/>
                    <a:pt x="3086" y="18375"/>
                    <a:pt x="3429" y="19455"/>
                  </a:cubicBezTo>
                  <a:cubicBezTo>
                    <a:pt x="3771" y="20535"/>
                    <a:pt x="5486" y="21255"/>
                    <a:pt x="8743" y="20895"/>
                  </a:cubicBezTo>
                  <a:cubicBezTo>
                    <a:pt x="12000" y="20535"/>
                    <a:pt x="16800" y="19095"/>
                    <a:pt x="21600" y="17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929480" y="304588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145380" y="3426883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634330" y="3490383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5840"/>
                    <a:pt x="7897" y="10080"/>
                    <a:pt x="11497" y="6480"/>
                  </a:cubicBezTo>
                  <a:cubicBezTo>
                    <a:pt x="15097" y="2880"/>
                    <a:pt x="1834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040730" y="347133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288380" y="3471333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599530" y="3202193"/>
              <a:ext cx="241301" cy="22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1417"/>
                  </a:moveTo>
                  <a:cubicBezTo>
                    <a:pt x="3411" y="3003"/>
                    <a:pt x="6821" y="4588"/>
                    <a:pt x="8716" y="7065"/>
                  </a:cubicBezTo>
                  <a:cubicBezTo>
                    <a:pt x="10611" y="9542"/>
                    <a:pt x="10989" y="12911"/>
                    <a:pt x="10326" y="15388"/>
                  </a:cubicBezTo>
                  <a:cubicBezTo>
                    <a:pt x="9663" y="17865"/>
                    <a:pt x="7958" y="19450"/>
                    <a:pt x="6537" y="20342"/>
                  </a:cubicBezTo>
                  <a:cubicBezTo>
                    <a:pt x="5116" y="21234"/>
                    <a:pt x="3979" y="21432"/>
                    <a:pt x="3505" y="20838"/>
                  </a:cubicBezTo>
                  <a:cubicBezTo>
                    <a:pt x="3032" y="20243"/>
                    <a:pt x="3221" y="18856"/>
                    <a:pt x="4832" y="16379"/>
                  </a:cubicBezTo>
                  <a:cubicBezTo>
                    <a:pt x="6442" y="13902"/>
                    <a:pt x="9474" y="10335"/>
                    <a:pt x="11937" y="7660"/>
                  </a:cubicBezTo>
                  <a:cubicBezTo>
                    <a:pt x="14400" y="4984"/>
                    <a:pt x="16295" y="3201"/>
                    <a:pt x="17716" y="1913"/>
                  </a:cubicBezTo>
                  <a:cubicBezTo>
                    <a:pt x="19137" y="625"/>
                    <a:pt x="20084" y="-168"/>
                    <a:pt x="19895" y="30"/>
                  </a:cubicBezTo>
                  <a:cubicBezTo>
                    <a:pt x="19705" y="228"/>
                    <a:pt x="18379" y="1417"/>
                    <a:pt x="17242" y="3102"/>
                  </a:cubicBezTo>
                  <a:cubicBezTo>
                    <a:pt x="16105" y="4786"/>
                    <a:pt x="15158" y="6966"/>
                    <a:pt x="15916" y="9542"/>
                  </a:cubicBezTo>
                  <a:cubicBezTo>
                    <a:pt x="16674" y="12118"/>
                    <a:pt x="19137" y="15091"/>
                    <a:pt x="21600" y="1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967830" y="3365140"/>
              <a:ext cx="114301" cy="8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9" fill="norm" stroke="1" extrusionOk="0">
                  <a:moveTo>
                    <a:pt x="0" y="1143"/>
                  </a:moveTo>
                  <a:cubicBezTo>
                    <a:pt x="0" y="3777"/>
                    <a:pt x="0" y="6411"/>
                    <a:pt x="0" y="9309"/>
                  </a:cubicBezTo>
                  <a:cubicBezTo>
                    <a:pt x="0" y="12207"/>
                    <a:pt x="0" y="15368"/>
                    <a:pt x="400" y="15631"/>
                  </a:cubicBezTo>
                  <a:cubicBezTo>
                    <a:pt x="800" y="15894"/>
                    <a:pt x="1600" y="13260"/>
                    <a:pt x="2600" y="10626"/>
                  </a:cubicBezTo>
                  <a:cubicBezTo>
                    <a:pt x="3600" y="7992"/>
                    <a:pt x="4800" y="5358"/>
                    <a:pt x="6200" y="2987"/>
                  </a:cubicBezTo>
                  <a:cubicBezTo>
                    <a:pt x="7600" y="616"/>
                    <a:pt x="9200" y="-1491"/>
                    <a:pt x="11800" y="1407"/>
                  </a:cubicBezTo>
                  <a:cubicBezTo>
                    <a:pt x="14400" y="4304"/>
                    <a:pt x="18000" y="12207"/>
                    <a:pt x="21600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082130" y="300778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221830" y="2956700"/>
              <a:ext cx="143665" cy="597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8" fill="norm" stroke="1" extrusionOk="0">
                  <a:moveTo>
                    <a:pt x="13148" y="1607"/>
                  </a:moveTo>
                  <a:cubicBezTo>
                    <a:pt x="12835" y="1075"/>
                    <a:pt x="12522" y="543"/>
                    <a:pt x="13148" y="238"/>
                  </a:cubicBezTo>
                  <a:cubicBezTo>
                    <a:pt x="13774" y="-66"/>
                    <a:pt x="15339" y="-142"/>
                    <a:pt x="17061" y="390"/>
                  </a:cubicBezTo>
                  <a:cubicBezTo>
                    <a:pt x="18783" y="923"/>
                    <a:pt x="20661" y="2064"/>
                    <a:pt x="21130" y="3243"/>
                  </a:cubicBezTo>
                  <a:cubicBezTo>
                    <a:pt x="21600" y="4421"/>
                    <a:pt x="20661" y="5638"/>
                    <a:pt x="18157" y="6855"/>
                  </a:cubicBezTo>
                  <a:cubicBezTo>
                    <a:pt x="15652" y="8072"/>
                    <a:pt x="11583" y="9289"/>
                    <a:pt x="10017" y="10392"/>
                  </a:cubicBezTo>
                  <a:cubicBezTo>
                    <a:pt x="8452" y="11495"/>
                    <a:pt x="9391" y="12483"/>
                    <a:pt x="11739" y="13662"/>
                  </a:cubicBezTo>
                  <a:cubicBezTo>
                    <a:pt x="14087" y="14841"/>
                    <a:pt x="17843" y="16210"/>
                    <a:pt x="18470" y="17427"/>
                  </a:cubicBezTo>
                  <a:cubicBezTo>
                    <a:pt x="19096" y="18644"/>
                    <a:pt x="16591" y="19709"/>
                    <a:pt x="12991" y="20355"/>
                  </a:cubicBezTo>
                  <a:cubicBezTo>
                    <a:pt x="9391" y="21002"/>
                    <a:pt x="4696" y="21230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763476" y="3306233"/>
              <a:ext cx="633105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157" fill="norm" stroke="1" extrusionOk="0">
                  <a:moveTo>
                    <a:pt x="1232" y="11782"/>
                  </a:moveTo>
                  <a:cubicBezTo>
                    <a:pt x="656" y="13745"/>
                    <a:pt x="80" y="15709"/>
                    <a:pt x="8" y="17673"/>
                  </a:cubicBezTo>
                  <a:cubicBezTo>
                    <a:pt x="-64" y="19636"/>
                    <a:pt x="368" y="21600"/>
                    <a:pt x="1916" y="18655"/>
                  </a:cubicBezTo>
                  <a:cubicBezTo>
                    <a:pt x="3464" y="15709"/>
                    <a:pt x="6128" y="7855"/>
                    <a:pt x="8936" y="3927"/>
                  </a:cubicBezTo>
                  <a:cubicBezTo>
                    <a:pt x="11744" y="0"/>
                    <a:pt x="14696" y="0"/>
                    <a:pt x="16820" y="0"/>
                  </a:cubicBezTo>
                  <a:cubicBezTo>
                    <a:pt x="18944" y="0"/>
                    <a:pt x="20240" y="0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279961" y="3220226"/>
              <a:ext cx="182411" cy="18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08" fill="norm" stroke="1" extrusionOk="0">
                  <a:moveTo>
                    <a:pt x="3179" y="410"/>
                  </a:moveTo>
                  <a:cubicBezTo>
                    <a:pt x="1480" y="159"/>
                    <a:pt x="-219" y="-92"/>
                    <a:pt x="24" y="34"/>
                  </a:cubicBezTo>
                  <a:cubicBezTo>
                    <a:pt x="266" y="159"/>
                    <a:pt x="2451" y="661"/>
                    <a:pt x="6091" y="1917"/>
                  </a:cubicBezTo>
                  <a:cubicBezTo>
                    <a:pt x="9732" y="3173"/>
                    <a:pt x="14828" y="5182"/>
                    <a:pt x="17741" y="6815"/>
                  </a:cubicBezTo>
                  <a:cubicBezTo>
                    <a:pt x="20653" y="8448"/>
                    <a:pt x="21381" y="9703"/>
                    <a:pt x="20653" y="11461"/>
                  </a:cubicBezTo>
                  <a:cubicBezTo>
                    <a:pt x="19925" y="13220"/>
                    <a:pt x="17741" y="15480"/>
                    <a:pt x="16284" y="17238"/>
                  </a:cubicBezTo>
                  <a:cubicBezTo>
                    <a:pt x="14828" y="18996"/>
                    <a:pt x="14100" y="20252"/>
                    <a:pt x="13372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946914" y="3122083"/>
              <a:ext cx="46567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780"/>
                    <a:pt x="17673" y="7560"/>
                    <a:pt x="14727" y="10935"/>
                  </a:cubicBezTo>
                  <a:cubicBezTo>
                    <a:pt x="11782" y="14310"/>
                    <a:pt x="7855" y="17280"/>
                    <a:pt x="4909" y="19103"/>
                  </a:cubicBezTo>
                  <a:cubicBezTo>
                    <a:pt x="1964" y="20925"/>
                    <a:pt x="0" y="21600"/>
                    <a:pt x="0" y="21600"/>
                  </a:cubicBezTo>
                  <a:cubicBezTo>
                    <a:pt x="0" y="21600"/>
                    <a:pt x="1964" y="20925"/>
                    <a:pt x="3927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968030" y="3056587"/>
              <a:ext cx="241351" cy="9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81" fill="norm" stroke="1" extrusionOk="0">
                  <a:moveTo>
                    <a:pt x="568" y="21081"/>
                  </a:moveTo>
                  <a:cubicBezTo>
                    <a:pt x="193" y="18626"/>
                    <a:pt x="-183" y="16172"/>
                    <a:pt x="99" y="14454"/>
                  </a:cubicBezTo>
                  <a:cubicBezTo>
                    <a:pt x="380" y="12736"/>
                    <a:pt x="1320" y="11754"/>
                    <a:pt x="4325" y="9299"/>
                  </a:cubicBezTo>
                  <a:cubicBezTo>
                    <a:pt x="7330" y="6845"/>
                    <a:pt x="12401" y="2917"/>
                    <a:pt x="15594" y="1199"/>
                  </a:cubicBezTo>
                  <a:cubicBezTo>
                    <a:pt x="18787" y="-519"/>
                    <a:pt x="20102" y="-28"/>
                    <a:pt x="21417" y="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942680" y="3223683"/>
              <a:ext cx="196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6971"/>
                    <a:pt x="7897" y="12343"/>
                    <a:pt x="11497" y="8743"/>
                  </a:cubicBezTo>
                  <a:cubicBezTo>
                    <a:pt x="15097" y="5143"/>
                    <a:pt x="18348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7069680" y="3376083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076030" y="3395133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864"/>
                    <a:pt x="14400" y="1728"/>
                    <a:pt x="10800" y="5328"/>
                  </a:cubicBezTo>
                  <a:cubicBezTo>
                    <a:pt x="7200" y="8928"/>
                    <a:pt x="3600" y="152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306003" y="3175000"/>
              <a:ext cx="100228" cy="22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1" fill="norm" stroke="1" extrusionOk="0">
                  <a:moveTo>
                    <a:pt x="21308" y="4687"/>
                  </a:moveTo>
                  <a:cubicBezTo>
                    <a:pt x="20408" y="3668"/>
                    <a:pt x="19508" y="2649"/>
                    <a:pt x="18158" y="1732"/>
                  </a:cubicBezTo>
                  <a:cubicBezTo>
                    <a:pt x="16808" y="815"/>
                    <a:pt x="15008" y="0"/>
                    <a:pt x="13433" y="0"/>
                  </a:cubicBezTo>
                  <a:cubicBezTo>
                    <a:pt x="11858" y="0"/>
                    <a:pt x="10508" y="815"/>
                    <a:pt x="8258" y="3668"/>
                  </a:cubicBezTo>
                  <a:cubicBezTo>
                    <a:pt x="6008" y="6521"/>
                    <a:pt x="2858" y="11411"/>
                    <a:pt x="1283" y="14468"/>
                  </a:cubicBezTo>
                  <a:cubicBezTo>
                    <a:pt x="-292" y="17525"/>
                    <a:pt x="-292" y="18747"/>
                    <a:pt x="608" y="19664"/>
                  </a:cubicBezTo>
                  <a:cubicBezTo>
                    <a:pt x="1508" y="20581"/>
                    <a:pt x="3308" y="21192"/>
                    <a:pt x="5558" y="21396"/>
                  </a:cubicBezTo>
                  <a:cubicBezTo>
                    <a:pt x="7808" y="21600"/>
                    <a:pt x="10508" y="21396"/>
                    <a:pt x="13208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460470" y="3185583"/>
              <a:ext cx="16801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6" fill="norm" stroke="1" extrusionOk="0">
                  <a:moveTo>
                    <a:pt x="21431" y="0"/>
                  </a:moveTo>
                  <a:cubicBezTo>
                    <a:pt x="19001" y="4547"/>
                    <a:pt x="16571" y="9095"/>
                    <a:pt x="13736" y="12789"/>
                  </a:cubicBezTo>
                  <a:cubicBezTo>
                    <a:pt x="10901" y="16484"/>
                    <a:pt x="7661" y="19326"/>
                    <a:pt x="5366" y="20463"/>
                  </a:cubicBezTo>
                  <a:cubicBezTo>
                    <a:pt x="3071" y="21600"/>
                    <a:pt x="1721" y="21032"/>
                    <a:pt x="911" y="20037"/>
                  </a:cubicBezTo>
                  <a:cubicBezTo>
                    <a:pt x="101" y="19042"/>
                    <a:pt x="-169" y="17621"/>
                    <a:pt x="101" y="16342"/>
                  </a:cubicBezTo>
                  <a:cubicBezTo>
                    <a:pt x="371" y="15063"/>
                    <a:pt x="1181" y="13926"/>
                    <a:pt x="4421" y="14779"/>
                  </a:cubicBezTo>
                  <a:cubicBezTo>
                    <a:pt x="7661" y="15632"/>
                    <a:pt x="13331" y="18474"/>
                    <a:pt x="19001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711030" y="3122083"/>
              <a:ext cx="7787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4985" y="0"/>
                  </a:moveTo>
                  <a:cubicBezTo>
                    <a:pt x="11077" y="4582"/>
                    <a:pt x="17169" y="9164"/>
                    <a:pt x="19385" y="12436"/>
                  </a:cubicBezTo>
                  <a:cubicBezTo>
                    <a:pt x="21600" y="15709"/>
                    <a:pt x="19938" y="17673"/>
                    <a:pt x="16062" y="18982"/>
                  </a:cubicBezTo>
                  <a:cubicBezTo>
                    <a:pt x="12185" y="20291"/>
                    <a:pt x="6092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316115" y="2822318"/>
              <a:ext cx="179016" cy="13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277" fill="norm" stroke="1" extrusionOk="0">
                  <a:moveTo>
                    <a:pt x="6245" y="8646"/>
                  </a:moveTo>
                  <a:cubicBezTo>
                    <a:pt x="4720" y="11777"/>
                    <a:pt x="3196" y="14907"/>
                    <a:pt x="2052" y="17099"/>
                  </a:cubicBezTo>
                  <a:cubicBezTo>
                    <a:pt x="908" y="19290"/>
                    <a:pt x="146" y="20542"/>
                    <a:pt x="19" y="20229"/>
                  </a:cubicBezTo>
                  <a:cubicBezTo>
                    <a:pt x="-108" y="19916"/>
                    <a:pt x="400" y="18038"/>
                    <a:pt x="1798" y="14438"/>
                  </a:cubicBezTo>
                  <a:cubicBezTo>
                    <a:pt x="3196" y="10838"/>
                    <a:pt x="5483" y="5516"/>
                    <a:pt x="7388" y="2542"/>
                  </a:cubicBezTo>
                  <a:cubicBezTo>
                    <a:pt x="9294" y="-432"/>
                    <a:pt x="10819" y="-1058"/>
                    <a:pt x="13106" y="2072"/>
                  </a:cubicBezTo>
                  <a:cubicBezTo>
                    <a:pt x="15393" y="5203"/>
                    <a:pt x="18443" y="12090"/>
                    <a:pt x="21492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149180" y="324273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142830" y="3357033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796880" y="3090333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695280" y="3299883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706761" y="3454683"/>
              <a:ext cx="147270" cy="12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789" fill="norm" stroke="1" extrusionOk="0">
                  <a:moveTo>
                    <a:pt x="5732" y="5876"/>
                  </a:moveTo>
                  <a:cubicBezTo>
                    <a:pt x="4189" y="9011"/>
                    <a:pt x="2646" y="12147"/>
                    <a:pt x="1566" y="14934"/>
                  </a:cubicBezTo>
                  <a:cubicBezTo>
                    <a:pt x="486" y="17721"/>
                    <a:pt x="-131" y="20160"/>
                    <a:pt x="23" y="20682"/>
                  </a:cubicBezTo>
                  <a:cubicBezTo>
                    <a:pt x="178" y="21205"/>
                    <a:pt x="1103" y="19811"/>
                    <a:pt x="2646" y="16328"/>
                  </a:cubicBezTo>
                  <a:cubicBezTo>
                    <a:pt x="4189" y="12844"/>
                    <a:pt x="6349" y="7270"/>
                    <a:pt x="8509" y="3960"/>
                  </a:cubicBezTo>
                  <a:cubicBezTo>
                    <a:pt x="10669" y="650"/>
                    <a:pt x="12829" y="-395"/>
                    <a:pt x="14372" y="128"/>
                  </a:cubicBezTo>
                  <a:cubicBezTo>
                    <a:pt x="15915" y="650"/>
                    <a:pt x="16840" y="2740"/>
                    <a:pt x="17920" y="5702"/>
                  </a:cubicBezTo>
                  <a:cubicBezTo>
                    <a:pt x="19000" y="8663"/>
                    <a:pt x="20235" y="12495"/>
                    <a:pt x="21469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187587" y="3112468"/>
              <a:ext cx="250745" cy="26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85" fill="norm" stroke="1" extrusionOk="0">
                  <a:moveTo>
                    <a:pt x="19903" y="1273"/>
                  </a:moveTo>
                  <a:cubicBezTo>
                    <a:pt x="20611" y="598"/>
                    <a:pt x="21319" y="-77"/>
                    <a:pt x="20788" y="7"/>
                  </a:cubicBezTo>
                  <a:cubicBezTo>
                    <a:pt x="20257" y="92"/>
                    <a:pt x="18486" y="935"/>
                    <a:pt x="15742" y="2285"/>
                  </a:cubicBezTo>
                  <a:cubicBezTo>
                    <a:pt x="12998" y="3635"/>
                    <a:pt x="9280" y="5492"/>
                    <a:pt x="7067" y="6842"/>
                  </a:cubicBezTo>
                  <a:cubicBezTo>
                    <a:pt x="4853" y="8192"/>
                    <a:pt x="4145" y="9035"/>
                    <a:pt x="4234" y="9542"/>
                  </a:cubicBezTo>
                  <a:cubicBezTo>
                    <a:pt x="4322" y="10048"/>
                    <a:pt x="5208" y="10217"/>
                    <a:pt x="6535" y="10301"/>
                  </a:cubicBezTo>
                  <a:cubicBezTo>
                    <a:pt x="7863" y="10386"/>
                    <a:pt x="9634" y="10386"/>
                    <a:pt x="11139" y="10554"/>
                  </a:cubicBezTo>
                  <a:cubicBezTo>
                    <a:pt x="12644" y="10723"/>
                    <a:pt x="13883" y="11061"/>
                    <a:pt x="14237" y="11567"/>
                  </a:cubicBezTo>
                  <a:cubicBezTo>
                    <a:pt x="14591" y="12073"/>
                    <a:pt x="14060" y="12748"/>
                    <a:pt x="12112" y="13929"/>
                  </a:cubicBezTo>
                  <a:cubicBezTo>
                    <a:pt x="10165" y="15111"/>
                    <a:pt x="6801" y="16798"/>
                    <a:pt x="4676" y="17811"/>
                  </a:cubicBezTo>
                  <a:cubicBezTo>
                    <a:pt x="2552" y="18823"/>
                    <a:pt x="1667" y="19161"/>
                    <a:pt x="958" y="19667"/>
                  </a:cubicBezTo>
                  <a:cubicBezTo>
                    <a:pt x="250" y="20173"/>
                    <a:pt x="-281" y="20848"/>
                    <a:pt x="162" y="21186"/>
                  </a:cubicBezTo>
                  <a:cubicBezTo>
                    <a:pt x="604" y="21523"/>
                    <a:pt x="2021" y="21523"/>
                    <a:pt x="5562" y="21439"/>
                  </a:cubicBezTo>
                  <a:cubicBezTo>
                    <a:pt x="9103" y="21354"/>
                    <a:pt x="14768" y="21186"/>
                    <a:pt x="20434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215980" y="3515783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235030" y="344593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285830" y="3528483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285830" y="3585633"/>
              <a:ext cx="50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425530" y="350943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206788" y="2918380"/>
              <a:ext cx="136193" cy="11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703" fill="norm" stroke="1" extrusionOk="0">
                  <a:moveTo>
                    <a:pt x="2440" y="7035"/>
                  </a:moveTo>
                  <a:cubicBezTo>
                    <a:pt x="2440" y="8963"/>
                    <a:pt x="2440" y="10892"/>
                    <a:pt x="1942" y="13592"/>
                  </a:cubicBezTo>
                  <a:cubicBezTo>
                    <a:pt x="1444" y="16292"/>
                    <a:pt x="447" y="19763"/>
                    <a:pt x="114" y="20535"/>
                  </a:cubicBezTo>
                  <a:cubicBezTo>
                    <a:pt x="-218" y="21306"/>
                    <a:pt x="114" y="19377"/>
                    <a:pt x="1942" y="15713"/>
                  </a:cubicBezTo>
                  <a:cubicBezTo>
                    <a:pt x="3770" y="12049"/>
                    <a:pt x="7093" y="6649"/>
                    <a:pt x="9585" y="3563"/>
                  </a:cubicBezTo>
                  <a:cubicBezTo>
                    <a:pt x="12077" y="477"/>
                    <a:pt x="13739" y="-294"/>
                    <a:pt x="15068" y="92"/>
                  </a:cubicBezTo>
                  <a:cubicBezTo>
                    <a:pt x="16397" y="477"/>
                    <a:pt x="17394" y="2020"/>
                    <a:pt x="18391" y="5492"/>
                  </a:cubicBezTo>
                  <a:cubicBezTo>
                    <a:pt x="19388" y="8963"/>
                    <a:pt x="20385" y="14363"/>
                    <a:pt x="21382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704930" y="3160183"/>
              <a:ext cx="57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00"/>
                    <a:pt x="12000" y="6000"/>
                    <a:pt x="8400" y="9600"/>
                  </a:cubicBezTo>
                  <a:cubicBezTo>
                    <a:pt x="4800" y="13200"/>
                    <a:pt x="24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635080" y="3189198"/>
              <a:ext cx="222251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0" y="20210"/>
                  </a:moveTo>
                  <a:cubicBezTo>
                    <a:pt x="617" y="12355"/>
                    <a:pt x="1234" y="4501"/>
                    <a:pt x="4629" y="1555"/>
                  </a:cubicBezTo>
                  <a:cubicBezTo>
                    <a:pt x="8023" y="-1390"/>
                    <a:pt x="14194" y="574"/>
                    <a:pt x="17486" y="1555"/>
                  </a:cubicBezTo>
                  <a:cubicBezTo>
                    <a:pt x="20777" y="2537"/>
                    <a:pt x="21189" y="2537"/>
                    <a:pt x="21600" y="2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609680" y="3401483"/>
              <a:ext cx="215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955852" y="3160183"/>
              <a:ext cx="16182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7849" y="720"/>
                    <a:pt x="14526" y="1440"/>
                    <a:pt x="10926" y="4050"/>
                  </a:cubicBezTo>
                  <a:cubicBezTo>
                    <a:pt x="7326" y="6660"/>
                    <a:pt x="3449" y="11160"/>
                    <a:pt x="1510" y="14040"/>
                  </a:cubicBezTo>
                  <a:cubicBezTo>
                    <a:pt x="-428" y="16920"/>
                    <a:pt x="-428" y="18180"/>
                    <a:pt x="1095" y="19170"/>
                  </a:cubicBezTo>
                  <a:cubicBezTo>
                    <a:pt x="2618" y="20160"/>
                    <a:pt x="5664" y="20880"/>
                    <a:pt x="87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0117397" y="3225506"/>
              <a:ext cx="178084" cy="18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140" fill="norm" stroke="1" extrusionOk="0">
                  <a:moveTo>
                    <a:pt x="2294" y="4207"/>
                  </a:moveTo>
                  <a:cubicBezTo>
                    <a:pt x="1540" y="2734"/>
                    <a:pt x="787" y="1262"/>
                    <a:pt x="1540" y="525"/>
                  </a:cubicBezTo>
                  <a:cubicBezTo>
                    <a:pt x="2294" y="-211"/>
                    <a:pt x="4554" y="-211"/>
                    <a:pt x="6438" y="771"/>
                  </a:cubicBezTo>
                  <a:cubicBezTo>
                    <a:pt x="8322" y="1753"/>
                    <a:pt x="9829" y="3716"/>
                    <a:pt x="10582" y="6171"/>
                  </a:cubicBezTo>
                  <a:cubicBezTo>
                    <a:pt x="11336" y="8625"/>
                    <a:pt x="11336" y="11571"/>
                    <a:pt x="10331" y="14025"/>
                  </a:cubicBezTo>
                  <a:cubicBezTo>
                    <a:pt x="9326" y="16480"/>
                    <a:pt x="7317" y="18444"/>
                    <a:pt x="5433" y="19671"/>
                  </a:cubicBezTo>
                  <a:cubicBezTo>
                    <a:pt x="3550" y="20898"/>
                    <a:pt x="1791" y="21389"/>
                    <a:pt x="787" y="21021"/>
                  </a:cubicBezTo>
                  <a:cubicBezTo>
                    <a:pt x="-218" y="20653"/>
                    <a:pt x="-469" y="19425"/>
                    <a:pt x="1289" y="16971"/>
                  </a:cubicBezTo>
                  <a:cubicBezTo>
                    <a:pt x="3047" y="14516"/>
                    <a:pt x="6815" y="10834"/>
                    <a:pt x="9326" y="8625"/>
                  </a:cubicBezTo>
                  <a:cubicBezTo>
                    <a:pt x="11838" y="6416"/>
                    <a:pt x="13094" y="5680"/>
                    <a:pt x="14224" y="4944"/>
                  </a:cubicBezTo>
                  <a:cubicBezTo>
                    <a:pt x="15354" y="4207"/>
                    <a:pt x="16359" y="3471"/>
                    <a:pt x="16108" y="4330"/>
                  </a:cubicBezTo>
                  <a:cubicBezTo>
                    <a:pt x="15857" y="5189"/>
                    <a:pt x="14350" y="7644"/>
                    <a:pt x="13596" y="9853"/>
                  </a:cubicBezTo>
                  <a:cubicBezTo>
                    <a:pt x="12843" y="12062"/>
                    <a:pt x="12843" y="14025"/>
                    <a:pt x="14224" y="15621"/>
                  </a:cubicBezTo>
                  <a:cubicBezTo>
                    <a:pt x="15605" y="17216"/>
                    <a:pt x="18368" y="18444"/>
                    <a:pt x="21131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0365330" y="340148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0403430" y="333163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409780" y="3128433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667700" y="3287183"/>
              <a:ext cx="13578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0320" y="0"/>
                  </a:moveTo>
                  <a:cubicBezTo>
                    <a:pt x="14339" y="2653"/>
                    <a:pt x="8357" y="5305"/>
                    <a:pt x="4702" y="7389"/>
                  </a:cubicBezTo>
                  <a:cubicBezTo>
                    <a:pt x="1046" y="9474"/>
                    <a:pt x="-283" y="10989"/>
                    <a:pt x="49" y="12126"/>
                  </a:cubicBezTo>
                  <a:cubicBezTo>
                    <a:pt x="382" y="13263"/>
                    <a:pt x="2375" y="14021"/>
                    <a:pt x="6197" y="15537"/>
                  </a:cubicBezTo>
                  <a:cubicBezTo>
                    <a:pt x="10019" y="17053"/>
                    <a:pt x="15668" y="19326"/>
                    <a:pt x="213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644730" y="346498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921613" y="3299883"/>
              <a:ext cx="2057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7013" y="5462"/>
                    <a:pt x="12605" y="10924"/>
                    <a:pt x="9629" y="14028"/>
                  </a:cubicBezTo>
                  <a:cubicBezTo>
                    <a:pt x="6654" y="17131"/>
                    <a:pt x="5111" y="17876"/>
                    <a:pt x="3788" y="18372"/>
                  </a:cubicBezTo>
                  <a:cubicBezTo>
                    <a:pt x="2466" y="18869"/>
                    <a:pt x="1364" y="19117"/>
                    <a:pt x="703" y="18621"/>
                  </a:cubicBezTo>
                  <a:cubicBezTo>
                    <a:pt x="41" y="18124"/>
                    <a:pt x="-179" y="16883"/>
                    <a:pt x="152" y="15890"/>
                  </a:cubicBezTo>
                  <a:cubicBezTo>
                    <a:pt x="482" y="14897"/>
                    <a:pt x="1364" y="14152"/>
                    <a:pt x="3017" y="13655"/>
                  </a:cubicBezTo>
                  <a:cubicBezTo>
                    <a:pt x="4670" y="13159"/>
                    <a:pt x="7094" y="12910"/>
                    <a:pt x="9850" y="14276"/>
                  </a:cubicBezTo>
                  <a:cubicBezTo>
                    <a:pt x="12605" y="15641"/>
                    <a:pt x="15690" y="18621"/>
                    <a:pt x="187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1101930" y="3214887"/>
              <a:ext cx="136978" cy="34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489" fill="norm" stroke="1" extrusionOk="0">
                  <a:moveTo>
                    <a:pt x="16442" y="943"/>
                  </a:moveTo>
                  <a:cubicBezTo>
                    <a:pt x="17409" y="416"/>
                    <a:pt x="18376" y="-111"/>
                    <a:pt x="19021" y="21"/>
                  </a:cubicBezTo>
                  <a:cubicBezTo>
                    <a:pt x="19666" y="152"/>
                    <a:pt x="19988" y="943"/>
                    <a:pt x="20472" y="3248"/>
                  </a:cubicBezTo>
                  <a:cubicBezTo>
                    <a:pt x="20955" y="5552"/>
                    <a:pt x="21600" y="9372"/>
                    <a:pt x="18215" y="12665"/>
                  </a:cubicBezTo>
                  <a:cubicBezTo>
                    <a:pt x="14830" y="15957"/>
                    <a:pt x="7415" y="18723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152230" y="2817283"/>
              <a:ext cx="31110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0"/>
                  </a:moveTo>
                  <a:cubicBezTo>
                    <a:pt x="2880" y="5400"/>
                    <a:pt x="5760" y="10800"/>
                    <a:pt x="6480" y="14850"/>
                  </a:cubicBezTo>
                  <a:cubicBezTo>
                    <a:pt x="7200" y="18900"/>
                    <a:pt x="5760" y="21600"/>
                    <a:pt x="5760" y="21600"/>
                  </a:cubicBezTo>
                  <a:cubicBezTo>
                    <a:pt x="5760" y="21600"/>
                    <a:pt x="7200" y="18900"/>
                    <a:pt x="10080" y="15930"/>
                  </a:cubicBezTo>
                  <a:cubicBezTo>
                    <a:pt x="12960" y="12960"/>
                    <a:pt x="17280" y="9720"/>
                    <a:pt x="19440" y="6750"/>
                  </a:cubicBezTo>
                  <a:cubicBezTo>
                    <a:pt x="21600" y="3780"/>
                    <a:pt x="21600" y="1080"/>
                    <a:pt x="20160" y="1890"/>
                  </a:cubicBezTo>
                  <a:cubicBezTo>
                    <a:pt x="18720" y="2700"/>
                    <a:pt x="15840" y="7020"/>
                    <a:pt x="12960" y="1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9214" y="4239535"/>
              <a:ext cx="146117" cy="33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60" fill="norm" stroke="1" extrusionOk="0">
                  <a:moveTo>
                    <a:pt x="21001" y="4839"/>
                  </a:moveTo>
                  <a:cubicBezTo>
                    <a:pt x="18871" y="3229"/>
                    <a:pt x="16742" y="1619"/>
                    <a:pt x="14916" y="747"/>
                  </a:cubicBezTo>
                  <a:cubicBezTo>
                    <a:pt x="13091" y="-125"/>
                    <a:pt x="11570" y="-259"/>
                    <a:pt x="9136" y="479"/>
                  </a:cubicBezTo>
                  <a:cubicBezTo>
                    <a:pt x="6702" y="1217"/>
                    <a:pt x="3356" y="2827"/>
                    <a:pt x="1531" y="4302"/>
                  </a:cubicBezTo>
                  <a:cubicBezTo>
                    <a:pt x="-295" y="5778"/>
                    <a:pt x="-599" y="7120"/>
                    <a:pt x="1226" y="8394"/>
                  </a:cubicBezTo>
                  <a:cubicBezTo>
                    <a:pt x="3052" y="9669"/>
                    <a:pt x="7007" y="10876"/>
                    <a:pt x="10657" y="12218"/>
                  </a:cubicBezTo>
                  <a:cubicBezTo>
                    <a:pt x="14308" y="13560"/>
                    <a:pt x="17655" y="15035"/>
                    <a:pt x="19328" y="16176"/>
                  </a:cubicBezTo>
                  <a:cubicBezTo>
                    <a:pt x="21001" y="17316"/>
                    <a:pt x="21001" y="18121"/>
                    <a:pt x="19784" y="18926"/>
                  </a:cubicBezTo>
                  <a:cubicBezTo>
                    <a:pt x="18567" y="19731"/>
                    <a:pt x="16133" y="20536"/>
                    <a:pt x="13852" y="20939"/>
                  </a:cubicBezTo>
                  <a:cubicBezTo>
                    <a:pt x="11570" y="21341"/>
                    <a:pt x="9440" y="21341"/>
                    <a:pt x="8984" y="21073"/>
                  </a:cubicBezTo>
                  <a:cubicBezTo>
                    <a:pt x="8528" y="20804"/>
                    <a:pt x="9745" y="20268"/>
                    <a:pt x="10962" y="19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68830" y="4510530"/>
              <a:ext cx="139701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5589"/>
                  </a:moveTo>
                  <a:cubicBezTo>
                    <a:pt x="0" y="3847"/>
                    <a:pt x="0" y="2105"/>
                    <a:pt x="1145" y="1060"/>
                  </a:cubicBezTo>
                  <a:cubicBezTo>
                    <a:pt x="2291" y="14"/>
                    <a:pt x="4582" y="-334"/>
                    <a:pt x="6218" y="363"/>
                  </a:cubicBezTo>
                  <a:cubicBezTo>
                    <a:pt x="7855" y="1060"/>
                    <a:pt x="8836" y="2801"/>
                    <a:pt x="8836" y="5589"/>
                  </a:cubicBezTo>
                  <a:cubicBezTo>
                    <a:pt x="8836" y="8376"/>
                    <a:pt x="7855" y="12208"/>
                    <a:pt x="6873" y="14821"/>
                  </a:cubicBezTo>
                  <a:cubicBezTo>
                    <a:pt x="5891" y="17434"/>
                    <a:pt x="4909" y="18827"/>
                    <a:pt x="5236" y="19698"/>
                  </a:cubicBezTo>
                  <a:cubicBezTo>
                    <a:pt x="5564" y="20569"/>
                    <a:pt x="7200" y="20918"/>
                    <a:pt x="10145" y="21092"/>
                  </a:cubicBezTo>
                  <a:cubicBezTo>
                    <a:pt x="13091" y="21266"/>
                    <a:pt x="17345" y="21266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25952" y="4398433"/>
              <a:ext cx="4858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270" y="21600"/>
                  </a:moveTo>
                  <a:cubicBezTo>
                    <a:pt x="612" y="18720"/>
                    <a:pt x="-45" y="15840"/>
                    <a:pt x="2" y="14400"/>
                  </a:cubicBezTo>
                  <a:cubicBezTo>
                    <a:pt x="49" y="12960"/>
                    <a:pt x="800" y="12960"/>
                    <a:pt x="2819" y="12600"/>
                  </a:cubicBezTo>
                  <a:cubicBezTo>
                    <a:pt x="4838" y="12240"/>
                    <a:pt x="8125" y="11520"/>
                    <a:pt x="11459" y="9360"/>
                  </a:cubicBezTo>
                  <a:cubicBezTo>
                    <a:pt x="14793" y="7200"/>
                    <a:pt x="18174" y="3600"/>
                    <a:pt x="21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98477" y="4360333"/>
              <a:ext cx="9672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fill="norm" stroke="1" extrusionOk="0">
                  <a:moveTo>
                    <a:pt x="6538" y="0"/>
                  </a:moveTo>
                  <a:cubicBezTo>
                    <a:pt x="3388" y="343"/>
                    <a:pt x="238" y="686"/>
                    <a:pt x="13" y="1200"/>
                  </a:cubicBezTo>
                  <a:cubicBezTo>
                    <a:pt x="-212" y="1714"/>
                    <a:pt x="2488" y="2400"/>
                    <a:pt x="6088" y="3600"/>
                  </a:cubicBezTo>
                  <a:cubicBezTo>
                    <a:pt x="9688" y="4800"/>
                    <a:pt x="14188" y="6514"/>
                    <a:pt x="17113" y="8057"/>
                  </a:cubicBezTo>
                  <a:cubicBezTo>
                    <a:pt x="20038" y="9600"/>
                    <a:pt x="21388" y="10971"/>
                    <a:pt x="20038" y="13200"/>
                  </a:cubicBezTo>
                  <a:cubicBezTo>
                    <a:pt x="18688" y="15429"/>
                    <a:pt x="14638" y="18514"/>
                    <a:pt x="10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349776" y="4179539"/>
              <a:ext cx="138255" cy="45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90" fill="norm" stroke="1" extrusionOk="0">
                  <a:moveTo>
                    <a:pt x="18431" y="1906"/>
                  </a:moveTo>
                  <a:cubicBezTo>
                    <a:pt x="18103" y="1415"/>
                    <a:pt x="17776" y="924"/>
                    <a:pt x="16958" y="531"/>
                  </a:cubicBezTo>
                  <a:cubicBezTo>
                    <a:pt x="16140" y="139"/>
                    <a:pt x="14831" y="-156"/>
                    <a:pt x="12212" y="89"/>
                  </a:cubicBezTo>
                  <a:cubicBezTo>
                    <a:pt x="9594" y="335"/>
                    <a:pt x="5667" y="1120"/>
                    <a:pt x="3703" y="2004"/>
                  </a:cubicBezTo>
                  <a:cubicBezTo>
                    <a:pt x="1740" y="2888"/>
                    <a:pt x="1740" y="3869"/>
                    <a:pt x="2885" y="4704"/>
                  </a:cubicBezTo>
                  <a:cubicBezTo>
                    <a:pt x="4031" y="5539"/>
                    <a:pt x="6321" y="6226"/>
                    <a:pt x="8449" y="7011"/>
                  </a:cubicBezTo>
                  <a:cubicBezTo>
                    <a:pt x="10576" y="7797"/>
                    <a:pt x="12540" y="8680"/>
                    <a:pt x="13521" y="9466"/>
                  </a:cubicBezTo>
                  <a:cubicBezTo>
                    <a:pt x="14503" y="10251"/>
                    <a:pt x="14503" y="10939"/>
                    <a:pt x="13685" y="11528"/>
                  </a:cubicBezTo>
                  <a:cubicBezTo>
                    <a:pt x="12867" y="12117"/>
                    <a:pt x="11231" y="12608"/>
                    <a:pt x="9594" y="12951"/>
                  </a:cubicBezTo>
                  <a:cubicBezTo>
                    <a:pt x="7958" y="13295"/>
                    <a:pt x="6321" y="13491"/>
                    <a:pt x="6158" y="13737"/>
                  </a:cubicBezTo>
                  <a:cubicBezTo>
                    <a:pt x="5994" y="13982"/>
                    <a:pt x="7303" y="14277"/>
                    <a:pt x="7467" y="14669"/>
                  </a:cubicBezTo>
                  <a:cubicBezTo>
                    <a:pt x="7631" y="15062"/>
                    <a:pt x="6649" y="15553"/>
                    <a:pt x="5176" y="16289"/>
                  </a:cubicBezTo>
                  <a:cubicBezTo>
                    <a:pt x="3703" y="17026"/>
                    <a:pt x="1740" y="18008"/>
                    <a:pt x="758" y="18842"/>
                  </a:cubicBezTo>
                  <a:cubicBezTo>
                    <a:pt x="-224" y="19677"/>
                    <a:pt x="-224" y="20364"/>
                    <a:pt x="594" y="20806"/>
                  </a:cubicBezTo>
                  <a:cubicBezTo>
                    <a:pt x="1412" y="21248"/>
                    <a:pt x="3049" y="21444"/>
                    <a:pt x="6649" y="21149"/>
                  </a:cubicBezTo>
                  <a:cubicBezTo>
                    <a:pt x="10249" y="20855"/>
                    <a:pt x="15812" y="20069"/>
                    <a:pt x="21376" y="19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524014" y="4349474"/>
              <a:ext cx="211667" cy="22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2160" y="2268"/>
                  </a:moveTo>
                  <a:cubicBezTo>
                    <a:pt x="1080" y="1453"/>
                    <a:pt x="0" y="638"/>
                    <a:pt x="0" y="231"/>
                  </a:cubicBezTo>
                  <a:cubicBezTo>
                    <a:pt x="0" y="-177"/>
                    <a:pt x="1080" y="-177"/>
                    <a:pt x="3348" y="1351"/>
                  </a:cubicBezTo>
                  <a:cubicBezTo>
                    <a:pt x="5616" y="2880"/>
                    <a:pt x="9072" y="5936"/>
                    <a:pt x="10908" y="8585"/>
                  </a:cubicBezTo>
                  <a:cubicBezTo>
                    <a:pt x="12744" y="11234"/>
                    <a:pt x="12960" y="13476"/>
                    <a:pt x="12528" y="15412"/>
                  </a:cubicBezTo>
                  <a:cubicBezTo>
                    <a:pt x="12096" y="17348"/>
                    <a:pt x="11016" y="18978"/>
                    <a:pt x="9828" y="19997"/>
                  </a:cubicBezTo>
                  <a:cubicBezTo>
                    <a:pt x="8640" y="21015"/>
                    <a:pt x="7344" y="21423"/>
                    <a:pt x="6588" y="21117"/>
                  </a:cubicBezTo>
                  <a:cubicBezTo>
                    <a:pt x="5832" y="20812"/>
                    <a:pt x="5616" y="19793"/>
                    <a:pt x="6912" y="16838"/>
                  </a:cubicBezTo>
                  <a:cubicBezTo>
                    <a:pt x="8208" y="13883"/>
                    <a:pt x="11016" y="8993"/>
                    <a:pt x="12852" y="6038"/>
                  </a:cubicBezTo>
                  <a:cubicBezTo>
                    <a:pt x="14688" y="3083"/>
                    <a:pt x="15552" y="2065"/>
                    <a:pt x="15552" y="1963"/>
                  </a:cubicBezTo>
                  <a:cubicBezTo>
                    <a:pt x="15552" y="1861"/>
                    <a:pt x="14688" y="2676"/>
                    <a:pt x="13932" y="4408"/>
                  </a:cubicBezTo>
                  <a:cubicBezTo>
                    <a:pt x="13176" y="6140"/>
                    <a:pt x="12528" y="8789"/>
                    <a:pt x="13068" y="10725"/>
                  </a:cubicBezTo>
                  <a:cubicBezTo>
                    <a:pt x="13608" y="12661"/>
                    <a:pt x="15336" y="13883"/>
                    <a:pt x="16956" y="14698"/>
                  </a:cubicBezTo>
                  <a:cubicBezTo>
                    <a:pt x="18576" y="15514"/>
                    <a:pt x="20088" y="15921"/>
                    <a:pt x="21600" y="16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1799180" y="452543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767430" y="4226438"/>
              <a:ext cx="171451" cy="12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447"/>
                  </a:moveTo>
                  <a:cubicBezTo>
                    <a:pt x="800" y="1957"/>
                    <a:pt x="1600" y="468"/>
                    <a:pt x="3600" y="95"/>
                  </a:cubicBezTo>
                  <a:cubicBezTo>
                    <a:pt x="5600" y="-277"/>
                    <a:pt x="8800" y="468"/>
                    <a:pt x="11067" y="1771"/>
                  </a:cubicBezTo>
                  <a:cubicBezTo>
                    <a:pt x="13333" y="3075"/>
                    <a:pt x="14667" y="4937"/>
                    <a:pt x="14667" y="7544"/>
                  </a:cubicBezTo>
                  <a:cubicBezTo>
                    <a:pt x="14667" y="10151"/>
                    <a:pt x="13333" y="13502"/>
                    <a:pt x="12000" y="15923"/>
                  </a:cubicBezTo>
                  <a:cubicBezTo>
                    <a:pt x="10667" y="18344"/>
                    <a:pt x="9333" y="19833"/>
                    <a:pt x="10133" y="20206"/>
                  </a:cubicBezTo>
                  <a:cubicBezTo>
                    <a:pt x="10933" y="20578"/>
                    <a:pt x="13867" y="19833"/>
                    <a:pt x="16133" y="19833"/>
                  </a:cubicBezTo>
                  <a:cubicBezTo>
                    <a:pt x="18400" y="19833"/>
                    <a:pt x="20000" y="20578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004497" y="4601633"/>
              <a:ext cx="29634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0"/>
                  </a:moveTo>
                  <a:cubicBezTo>
                    <a:pt x="10800" y="9000"/>
                    <a:pt x="0" y="18000"/>
                    <a:pt x="0" y="19800"/>
                  </a:cubicBezTo>
                  <a:cubicBezTo>
                    <a:pt x="0" y="21600"/>
                    <a:pt x="10800" y="16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2288130" y="4569883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2770730" y="4538133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062830" y="4588933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333451" y="4355999"/>
              <a:ext cx="180230" cy="23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99" fill="norm" stroke="1" extrusionOk="0">
                  <a:moveTo>
                    <a:pt x="288" y="3287"/>
                  </a:moveTo>
                  <a:cubicBezTo>
                    <a:pt x="791" y="2130"/>
                    <a:pt x="1293" y="973"/>
                    <a:pt x="2172" y="395"/>
                  </a:cubicBezTo>
                  <a:cubicBezTo>
                    <a:pt x="3051" y="-184"/>
                    <a:pt x="4307" y="-184"/>
                    <a:pt x="6065" y="780"/>
                  </a:cubicBezTo>
                  <a:cubicBezTo>
                    <a:pt x="7823" y="1745"/>
                    <a:pt x="10084" y="3673"/>
                    <a:pt x="10335" y="6759"/>
                  </a:cubicBezTo>
                  <a:cubicBezTo>
                    <a:pt x="10586" y="9845"/>
                    <a:pt x="8828" y="14087"/>
                    <a:pt x="7321" y="16595"/>
                  </a:cubicBezTo>
                  <a:cubicBezTo>
                    <a:pt x="5814" y="19102"/>
                    <a:pt x="4558" y="19873"/>
                    <a:pt x="3177" y="20452"/>
                  </a:cubicBezTo>
                  <a:cubicBezTo>
                    <a:pt x="1795" y="21030"/>
                    <a:pt x="288" y="21416"/>
                    <a:pt x="37" y="20741"/>
                  </a:cubicBezTo>
                  <a:cubicBezTo>
                    <a:pt x="-214" y="20066"/>
                    <a:pt x="791" y="18330"/>
                    <a:pt x="3679" y="15823"/>
                  </a:cubicBezTo>
                  <a:cubicBezTo>
                    <a:pt x="6567" y="13316"/>
                    <a:pt x="11339" y="10037"/>
                    <a:pt x="14353" y="7723"/>
                  </a:cubicBezTo>
                  <a:cubicBezTo>
                    <a:pt x="17367" y="5409"/>
                    <a:pt x="18623" y="4059"/>
                    <a:pt x="18749" y="3673"/>
                  </a:cubicBezTo>
                  <a:cubicBezTo>
                    <a:pt x="18874" y="3287"/>
                    <a:pt x="17870" y="3866"/>
                    <a:pt x="17116" y="5409"/>
                  </a:cubicBezTo>
                  <a:cubicBezTo>
                    <a:pt x="16363" y="6952"/>
                    <a:pt x="15860" y="9459"/>
                    <a:pt x="16614" y="11677"/>
                  </a:cubicBezTo>
                  <a:cubicBezTo>
                    <a:pt x="17367" y="13895"/>
                    <a:pt x="19377" y="15823"/>
                    <a:pt x="21386" y="17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611047" y="4543972"/>
              <a:ext cx="105834" cy="10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864" y="1400"/>
                  </a:moveTo>
                  <a:cubicBezTo>
                    <a:pt x="864" y="6152"/>
                    <a:pt x="864" y="10904"/>
                    <a:pt x="648" y="14576"/>
                  </a:cubicBezTo>
                  <a:cubicBezTo>
                    <a:pt x="432" y="18248"/>
                    <a:pt x="0" y="20840"/>
                    <a:pt x="0" y="21056"/>
                  </a:cubicBezTo>
                  <a:cubicBezTo>
                    <a:pt x="0" y="21272"/>
                    <a:pt x="432" y="19112"/>
                    <a:pt x="1944" y="15440"/>
                  </a:cubicBezTo>
                  <a:cubicBezTo>
                    <a:pt x="3456" y="11768"/>
                    <a:pt x="6048" y="6584"/>
                    <a:pt x="8424" y="3560"/>
                  </a:cubicBezTo>
                  <a:cubicBezTo>
                    <a:pt x="10800" y="536"/>
                    <a:pt x="12960" y="-328"/>
                    <a:pt x="14688" y="104"/>
                  </a:cubicBezTo>
                  <a:cubicBezTo>
                    <a:pt x="16416" y="536"/>
                    <a:pt x="17712" y="2264"/>
                    <a:pt x="18792" y="4856"/>
                  </a:cubicBezTo>
                  <a:cubicBezTo>
                    <a:pt x="19872" y="7448"/>
                    <a:pt x="20736" y="10904"/>
                    <a:pt x="21600" y="14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3640680" y="4232114"/>
              <a:ext cx="171451" cy="13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269"/>
                  </a:moveTo>
                  <a:cubicBezTo>
                    <a:pt x="267" y="4582"/>
                    <a:pt x="533" y="2894"/>
                    <a:pt x="1600" y="1713"/>
                  </a:cubicBezTo>
                  <a:cubicBezTo>
                    <a:pt x="2667" y="532"/>
                    <a:pt x="4533" y="-143"/>
                    <a:pt x="6000" y="26"/>
                  </a:cubicBezTo>
                  <a:cubicBezTo>
                    <a:pt x="7467" y="194"/>
                    <a:pt x="8533" y="1207"/>
                    <a:pt x="9067" y="3569"/>
                  </a:cubicBezTo>
                  <a:cubicBezTo>
                    <a:pt x="9600" y="5932"/>
                    <a:pt x="9600" y="9644"/>
                    <a:pt x="9200" y="12176"/>
                  </a:cubicBezTo>
                  <a:cubicBezTo>
                    <a:pt x="8800" y="14707"/>
                    <a:pt x="8000" y="16057"/>
                    <a:pt x="8000" y="17407"/>
                  </a:cubicBezTo>
                  <a:cubicBezTo>
                    <a:pt x="8000" y="18757"/>
                    <a:pt x="8800" y="20107"/>
                    <a:pt x="11200" y="20782"/>
                  </a:cubicBezTo>
                  <a:cubicBezTo>
                    <a:pt x="13600" y="21457"/>
                    <a:pt x="17600" y="2145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3926430" y="4169560"/>
              <a:ext cx="92423" cy="50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21" fill="norm" stroke="1" extrusionOk="0">
                  <a:moveTo>
                    <a:pt x="1440" y="829"/>
                  </a:moveTo>
                  <a:cubicBezTo>
                    <a:pt x="1440" y="375"/>
                    <a:pt x="1440" y="-79"/>
                    <a:pt x="3360" y="12"/>
                  </a:cubicBezTo>
                  <a:cubicBezTo>
                    <a:pt x="5280" y="103"/>
                    <a:pt x="9120" y="738"/>
                    <a:pt x="12240" y="1872"/>
                  </a:cubicBezTo>
                  <a:cubicBezTo>
                    <a:pt x="15360" y="3007"/>
                    <a:pt x="17760" y="4640"/>
                    <a:pt x="16560" y="6183"/>
                  </a:cubicBezTo>
                  <a:cubicBezTo>
                    <a:pt x="15360" y="7726"/>
                    <a:pt x="10560" y="9178"/>
                    <a:pt x="8880" y="10494"/>
                  </a:cubicBezTo>
                  <a:cubicBezTo>
                    <a:pt x="7200" y="11810"/>
                    <a:pt x="8640" y="12990"/>
                    <a:pt x="11280" y="14215"/>
                  </a:cubicBezTo>
                  <a:cubicBezTo>
                    <a:pt x="13920" y="15440"/>
                    <a:pt x="17760" y="16711"/>
                    <a:pt x="19680" y="17573"/>
                  </a:cubicBezTo>
                  <a:cubicBezTo>
                    <a:pt x="21600" y="18435"/>
                    <a:pt x="21600" y="18889"/>
                    <a:pt x="18000" y="19479"/>
                  </a:cubicBezTo>
                  <a:cubicBezTo>
                    <a:pt x="14400" y="20069"/>
                    <a:pt x="7200" y="20795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5111492" y="4512733"/>
              <a:ext cx="713589" cy="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50" fill="norm" stroke="1" extrusionOk="0">
                  <a:moveTo>
                    <a:pt x="2716" y="10800"/>
                  </a:moveTo>
                  <a:cubicBezTo>
                    <a:pt x="1897" y="14400"/>
                    <a:pt x="1078" y="18000"/>
                    <a:pt x="512" y="19800"/>
                  </a:cubicBezTo>
                  <a:cubicBezTo>
                    <a:pt x="-55" y="21600"/>
                    <a:pt x="-370" y="21600"/>
                    <a:pt x="764" y="19800"/>
                  </a:cubicBezTo>
                  <a:cubicBezTo>
                    <a:pt x="1897" y="18000"/>
                    <a:pt x="4479" y="14400"/>
                    <a:pt x="7029" y="11700"/>
                  </a:cubicBezTo>
                  <a:cubicBezTo>
                    <a:pt x="9580" y="9000"/>
                    <a:pt x="12099" y="7200"/>
                    <a:pt x="14460" y="5400"/>
                  </a:cubicBezTo>
                  <a:cubicBezTo>
                    <a:pt x="16822" y="3600"/>
                    <a:pt x="19026" y="1800"/>
                    <a:pt x="212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5698080" y="4445000"/>
              <a:ext cx="159205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7574" y="1301"/>
                  </a:moveTo>
                  <a:cubicBezTo>
                    <a:pt x="6171" y="1041"/>
                    <a:pt x="4769" y="781"/>
                    <a:pt x="3226" y="520"/>
                  </a:cubicBezTo>
                  <a:cubicBezTo>
                    <a:pt x="1683" y="260"/>
                    <a:pt x="0" y="0"/>
                    <a:pt x="0" y="0"/>
                  </a:cubicBezTo>
                  <a:cubicBezTo>
                    <a:pt x="0" y="0"/>
                    <a:pt x="1683" y="260"/>
                    <a:pt x="5190" y="1301"/>
                  </a:cubicBezTo>
                  <a:cubicBezTo>
                    <a:pt x="8696" y="2342"/>
                    <a:pt x="14026" y="4164"/>
                    <a:pt x="17252" y="5725"/>
                  </a:cubicBezTo>
                  <a:cubicBezTo>
                    <a:pt x="20478" y="7287"/>
                    <a:pt x="21600" y="8588"/>
                    <a:pt x="20899" y="10410"/>
                  </a:cubicBezTo>
                  <a:cubicBezTo>
                    <a:pt x="20197" y="12231"/>
                    <a:pt x="17673" y="14573"/>
                    <a:pt x="15008" y="16525"/>
                  </a:cubicBezTo>
                  <a:cubicBezTo>
                    <a:pt x="12343" y="18477"/>
                    <a:pt x="9538" y="20039"/>
                    <a:pt x="67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421980" y="4357887"/>
              <a:ext cx="49712" cy="35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93" fill="norm" stroke="1" extrusionOk="0">
                  <a:moveTo>
                    <a:pt x="13500" y="909"/>
                  </a:moveTo>
                  <a:cubicBezTo>
                    <a:pt x="16200" y="401"/>
                    <a:pt x="18900" y="-107"/>
                    <a:pt x="20250" y="20"/>
                  </a:cubicBezTo>
                  <a:cubicBezTo>
                    <a:pt x="21600" y="147"/>
                    <a:pt x="21600" y="909"/>
                    <a:pt x="18900" y="3705"/>
                  </a:cubicBezTo>
                  <a:cubicBezTo>
                    <a:pt x="16200" y="6500"/>
                    <a:pt x="10800" y="11328"/>
                    <a:pt x="7200" y="14632"/>
                  </a:cubicBezTo>
                  <a:cubicBezTo>
                    <a:pt x="3600" y="17935"/>
                    <a:pt x="1800" y="19714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441030" y="4334933"/>
              <a:ext cx="241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9029"/>
                    <a:pt x="379" y="16457"/>
                    <a:pt x="1989" y="12857"/>
                  </a:cubicBezTo>
                  <a:cubicBezTo>
                    <a:pt x="3600" y="9257"/>
                    <a:pt x="6632" y="4629"/>
                    <a:pt x="10137" y="2314"/>
                  </a:cubicBezTo>
                  <a:cubicBezTo>
                    <a:pt x="13642" y="0"/>
                    <a:pt x="17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510880" y="4519083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631530" y="4582583"/>
              <a:ext cx="139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656930" y="4582583"/>
              <a:ext cx="139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2016"/>
                    <a:pt x="13745" y="4032"/>
                    <a:pt x="10145" y="7632"/>
                  </a:cubicBezTo>
                  <a:cubicBezTo>
                    <a:pt x="6545" y="11232"/>
                    <a:pt x="3273" y="16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900347" y="4348877"/>
              <a:ext cx="118534" cy="32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338"/>
                  </a:moveTo>
                  <a:cubicBezTo>
                    <a:pt x="19286" y="58"/>
                    <a:pt x="16971" y="-223"/>
                    <a:pt x="13886" y="268"/>
                  </a:cubicBezTo>
                  <a:cubicBezTo>
                    <a:pt x="10800" y="759"/>
                    <a:pt x="6943" y="2021"/>
                    <a:pt x="4243" y="4826"/>
                  </a:cubicBezTo>
                  <a:cubicBezTo>
                    <a:pt x="1543" y="7632"/>
                    <a:pt x="0" y="11980"/>
                    <a:pt x="0" y="14995"/>
                  </a:cubicBezTo>
                  <a:cubicBezTo>
                    <a:pt x="0" y="18011"/>
                    <a:pt x="1543" y="19694"/>
                    <a:pt x="3086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029464" y="4392083"/>
              <a:ext cx="19261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0"/>
                  </a:moveTo>
                  <a:cubicBezTo>
                    <a:pt x="18277" y="4826"/>
                    <a:pt x="14954" y="9651"/>
                    <a:pt x="12105" y="13098"/>
                  </a:cubicBezTo>
                  <a:cubicBezTo>
                    <a:pt x="9257" y="16545"/>
                    <a:pt x="6884" y="18613"/>
                    <a:pt x="5103" y="19877"/>
                  </a:cubicBezTo>
                  <a:cubicBezTo>
                    <a:pt x="3323" y="21140"/>
                    <a:pt x="2136" y="21600"/>
                    <a:pt x="1305" y="21255"/>
                  </a:cubicBezTo>
                  <a:cubicBezTo>
                    <a:pt x="475" y="20911"/>
                    <a:pt x="0" y="19762"/>
                    <a:pt x="0" y="18613"/>
                  </a:cubicBezTo>
                  <a:cubicBezTo>
                    <a:pt x="0" y="17464"/>
                    <a:pt x="475" y="16315"/>
                    <a:pt x="1305" y="15740"/>
                  </a:cubicBezTo>
                  <a:cubicBezTo>
                    <a:pt x="2136" y="15166"/>
                    <a:pt x="3323" y="15166"/>
                    <a:pt x="5815" y="16085"/>
                  </a:cubicBezTo>
                  <a:cubicBezTo>
                    <a:pt x="8308" y="17004"/>
                    <a:pt x="12105" y="18843"/>
                    <a:pt x="14598" y="19877"/>
                  </a:cubicBezTo>
                  <a:cubicBezTo>
                    <a:pt x="17090" y="20911"/>
                    <a:pt x="18277" y="21140"/>
                    <a:pt x="19464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7304630" y="4347633"/>
              <a:ext cx="762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600"/>
                    <a:pt x="19200" y="7200"/>
                    <a:pt x="15600" y="10800"/>
                  </a:cubicBezTo>
                  <a:cubicBezTo>
                    <a:pt x="12000" y="14400"/>
                    <a:pt x="60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894826" y="3972943"/>
              <a:ext cx="219305" cy="24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43" fill="norm" stroke="1" extrusionOk="0">
                  <a:moveTo>
                    <a:pt x="5942" y="12963"/>
                  </a:moveTo>
                  <a:cubicBezTo>
                    <a:pt x="5942" y="12063"/>
                    <a:pt x="5942" y="11163"/>
                    <a:pt x="5838" y="11163"/>
                  </a:cubicBezTo>
                  <a:cubicBezTo>
                    <a:pt x="5734" y="11163"/>
                    <a:pt x="5527" y="12063"/>
                    <a:pt x="4696" y="13593"/>
                  </a:cubicBezTo>
                  <a:cubicBezTo>
                    <a:pt x="3865" y="15123"/>
                    <a:pt x="2411" y="17283"/>
                    <a:pt x="1477" y="18813"/>
                  </a:cubicBezTo>
                  <a:cubicBezTo>
                    <a:pt x="542" y="20343"/>
                    <a:pt x="127" y="21243"/>
                    <a:pt x="23" y="21243"/>
                  </a:cubicBezTo>
                  <a:cubicBezTo>
                    <a:pt x="-81" y="21243"/>
                    <a:pt x="127" y="20343"/>
                    <a:pt x="1684" y="17013"/>
                  </a:cubicBezTo>
                  <a:cubicBezTo>
                    <a:pt x="3242" y="13683"/>
                    <a:pt x="6150" y="7923"/>
                    <a:pt x="8019" y="4683"/>
                  </a:cubicBezTo>
                  <a:cubicBezTo>
                    <a:pt x="9888" y="1443"/>
                    <a:pt x="10719" y="723"/>
                    <a:pt x="11757" y="273"/>
                  </a:cubicBezTo>
                  <a:cubicBezTo>
                    <a:pt x="12796" y="-177"/>
                    <a:pt x="14042" y="-357"/>
                    <a:pt x="15704" y="2073"/>
                  </a:cubicBezTo>
                  <a:cubicBezTo>
                    <a:pt x="17365" y="4503"/>
                    <a:pt x="19442" y="9543"/>
                    <a:pt x="21519" y="14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587080" y="4037806"/>
              <a:ext cx="215901" cy="13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4777"/>
                  </a:moveTo>
                  <a:cubicBezTo>
                    <a:pt x="212" y="3115"/>
                    <a:pt x="424" y="1454"/>
                    <a:pt x="1059" y="623"/>
                  </a:cubicBezTo>
                  <a:cubicBezTo>
                    <a:pt x="1694" y="-208"/>
                    <a:pt x="2753" y="-208"/>
                    <a:pt x="3706" y="623"/>
                  </a:cubicBezTo>
                  <a:cubicBezTo>
                    <a:pt x="4659" y="1454"/>
                    <a:pt x="5506" y="3115"/>
                    <a:pt x="6035" y="5774"/>
                  </a:cubicBezTo>
                  <a:cubicBezTo>
                    <a:pt x="6565" y="8432"/>
                    <a:pt x="6776" y="12087"/>
                    <a:pt x="6565" y="14580"/>
                  </a:cubicBezTo>
                  <a:cubicBezTo>
                    <a:pt x="6353" y="17072"/>
                    <a:pt x="5718" y="18401"/>
                    <a:pt x="4765" y="19398"/>
                  </a:cubicBezTo>
                  <a:cubicBezTo>
                    <a:pt x="3812" y="20395"/>
                    <a:pt x="2541" y="21060"/>
                    <a:pt x="2435" y="21226"/>
                  </a:cubicBezTo>
                  <a:cubicBezTo>
                    <a:pt x="2329" y="21392"/>
                    <a:pt x="3388" y="21060"/>
                    <a:pt x="6776" y="20561"/>
                  </a:cubicBezTo>
                  <a:cubicBezTo>
                    <a:pt x="10165" y="20063"/>
                    <a:pt x="15882" y="19398"/>
                    <a:pt x="21600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708711" y="4456309"/>
              <a:ext cx="173770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982" fill="norm" stroke="1" extrusionOk="0">
                  <a:moveTo>
                    <a:pt x="3408" y="15582"/>
                  </a:moveTo>
                  <a:cubicBezTo>
                    <a:pt x="1587" y="13782"/>
                    <a:pt x="-235" y="11982"/>
                    <a:pt x="25" y="9282"/>
                  </a:cubicBezTo>
                  <a:cubicBezTo>
                    <a:pt x="285" y="6582"/>
                    <a:pt x="2628" y="2982"/>
                    <a:pt x="6141" y="1182"/>
                  </a:cubicBezTo>
                  <a:cubicBezTo>
                    <a:pt x="9654" y="-618"/>
                    <a:pt x="14338" y="-618"/>
                    <a:pt x="17071" y="2982"/>
                  </a:cubicBezTo>
                  <a:cubicBezTo>
                    <a:pt x="19804" y="6582"/>
                    <a:pt x="20584" y="13782"/>
                    <a:pt x="21365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736430" y="456988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8494197" y="4246033"/>
              <a:ext cx="486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0"/>
                    <a:pt x="12209" y="0"/>
                    <a:pt x="7983" y="474"/>
                  </a:cubicBezTo>
                  <a:cubicBezTo>
                    <a:pt x="3757" y="947"/>
                    <a:pt x="0" y="1895"/>
                    <a:pt x="0" y="5495"/>
                  </a:cubicBezTo>
                  <a:cubicBezTo>
                    <a:pt x="0" y="9095"/>
                    <a:pt x="3757" y="15347"/>
                    <a:pt x="7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333330" y="4550833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8406074" y="4664955"/>
              <a:ext cx="193957" cy="14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55" fill="norm" stroke="1" extrusionOk="0">
                  <a:moveTo>
                    <a:pt x="3201" y="3783"/>
                  </a:moveTo>
                  <a:cubicBezTo>
                    <a:pt x="2497" y="6600"/>
                    <a:pt x="1792" y="9417"/>
                    <a:pt x="1323" y="11765"/>
                  </a:cubicBezTo>
                  <a:cubicBezTo>
                    <a:pt x="853" y="14113"/>
                    <a:pt x="618" y="15991"/>
                    <a:pt x="384" y="17713"/>
                  </a:cubicBezTo>
                  <a:cubicBezTo>
                    <a:pt x="149" y="19435"/>
                    <a:pt x="-86" y="21000"/>
                    <a:pt x="31" y="20843"/>
                  </a:cubicBezTo>
                  <a:cubicBezTo>
                    <a:pt x="149" y="20687"/>
                    <a:pt x="618" y="18809"/>
                    <a:pt x="2262" y="15052"/>
                  </a:cubicBezTo>
                  <a:cubicBezTo>
                    <a:pt x="3905" y="11296"/>
                    <a:pt x="6723" y="5661"/>
                    <a:pt x="9423" y="2687"/>
                  </a:cubicBezTo>
                  <a:cubicBezTo>
                    <a:pt x="12123" y="-287"/>
                    <a:pt x="14705" y="-600"/>
                    <a:pt x="16466" y="809"/>
                  </a:cubicBezTo>
                  <a:cubicBezTo>
                    <a:pt x="18227" y="2217"/>
                    <a:pt x="19166" y="5348"/>
                    <a:pt x="19871" y="7696"/>
                  </a:cubicBezTo>
                  <a:cubicBezTo>
                    <a:pt x="20575" y="10043"/>
                    <a:pt x="21044" y="11609"/>
                    <a:pt x="21514" y="13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929100" y="4356100"/>
              <a:ext cx="267831" cy="27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50" fill="norm" stroke="1" extrusionOk="0">
                  <a:moveTo>
                    <a:pt x="21521" y="320"/>
                  </a:moveTo>
                  <a:cubicBezTo>
                    <a:pt x="20671" y="0"/>
                    <a:pt x="19820" y="-320"/>
                    <a:pt x="17439" y="640"/>
                  </a:cubicBezTo>
                  <a:cubicBezTo>
                    <a:pt x="15058" y="1600"/>
                    <a:pt x="11146" y="3840"/>
                    <a:pt x="8850" y="5280"/>
                  </a:cubicBezTo>
                  <a:cubicBezTo>
                    <a:pt x="6554" y="6720"/>
                    <a:pt x="5874" y="7360"/>
                    <a:pt x="5278" y="8080"/>
                  </a:cubicBezTo>
                  <a:cubicBezTo>
                    <a:pt x="4683" y="8800"/>
                    <a:pt x="4173" y="9600"/>
                    <a:pt x="4428" y="10080"/>
                  </a:cubicBezTo>
                  <a:cubicBezTo>
                    <a:pt x="4683" y="10560"/>
                    <a:pt x="5704" y="10720"/>
                    <a:pt x="6639" y="10800"/>
                  </a:cubicBezTo>
                  <a:cubicBezTo>
                    <a:pt x="7575" y="10880"/>
                    <a:pt x="8425" y="10880"/>
                    <a:pt x="9360" y="10880"/>
                  </a:cubicBezTo>
                  <a:cubicBezTo>
                    <a:pt x="10296" y="10880"/>
                    <a:pt x="11316" y="10880"/>
                    <a:pt x="11656" y="11280"/>
                  </a:cubicBezTo>
                  <a:cubicBezTo>
                    <a:pt x="11997" y="11680"/>
                    <a:pt x="11656" y="12480"/>
                    <a:pt x="9871" y="13760"/>
                  </a:cubicBezTo>
                  <a:cubicBezTo>
                    <a:pt x="8085" y="15040"/>
                    <a:pt x="4853" y="16800"/>
                    <a:pt x="2812" y="18080"/>
                  </a:cubicBezTo>
                  <a:cubicBezTo>
                    <a:pt x="771" y="19360"/>
                    <a:pt x="-79" y="20160"/>
                    <a:pt x="6" y="20640"/>
                  </a:cubicBezTo>
                  <a:cubicBezTo>
                    <a:pt x="91" y="21120"/>
                    <a:pt x="1112" y="21280"/>
                    <a:pt x="4088" y="21040"/>
                  </a:cubicBezTo>
                  <a:cubicBezTo>
                    <a:pt x="7064" y="20800"/>
                    <a:pt x="11997" y="20160"/>
                    <a:pt x="14888" y="19920"/>
                  </a:cubicBezTo>
                  <a:cubicBezTo>
                    <a:pt x="17779" y="19680"/>
                    <a:pt x="18630" y="19840"/>
                    <a:pt x="1948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978037" y="4747683"/>
              <a:ext cx="1569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320"/>
                    <a:pt x="-1582" y="8640"/>
                    <a:pt x="1118" y="12240"/>
                  </a:cubicBezTo>
                  <a:cubicBezTo>
                    <a:pt x="3818" y="15840"/>
                    <a:pt x="11918" y="187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9006380" y="4681920"/>
              <a:ext cx="25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417" fill="norm" stroke="1" extrusionOk="0">
                  <a:moveTo>
                    <a:pt x="5024" y="20417"/>
                  </a:moveTo>
                  <a:cubicBezTo>
                    <a:pt x="1701" y="12793"/>
                    <a:pt x="-1622" y="5170"/>
                    <a:pt x="870" y="1993"/>
                  </a:cubicBezTo>
                  <a:cubicBezTo>
                    <a:pt x="3363" y="-1183"/>
                    <a:pt x="11670" y="88"/>
                    <a:pt x="19978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9069930" y="4747683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9088980" y="4792133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9247730" y="4728633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9083425" y="4134149"/>
              <a:ext cx="126206" cy="13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26" fill="norm" stroke="1" extrusionOk="0">
                  <a:moveTo>
                    <a:pt x="945" y="9444"/>
                  </a:moveTo>
                  <a:cubicBezTo>
                    <a:pt x="1305" y="11081"/>
                    <a:pt x="1665" y="12717"/>
                    <a:pt x="1485" y="14844"/>
                  </a:cubicBezTo>
                  <a:cubicBezTo>
                    <a:pt x="1305" y="16971"/>
                    <a:pt x="585" y="19590"/>
                    <a:pt x="225" y="20081"/>
                  </a:cubicBezTo>
                  <a:cubicBezTo>
                    <a:pt x="-135" y="20571"/>
                    <a:pt x="-135" y="18935"/>
                    <a:pt x="765" y="15990"/>
                  </a:cubicBezTo>
                  <a:cubicBezTo>
                    <a:pt x="1665" y="13044"/>
                    <a:pt x="3465" y="8790"/>
                    <a:pt x="5985" y="5681"/>
                  </a:cubicBezTo>
                  <a:cubicBezTo>
                    <a:pt x="8505" y="2571"/>
                    <a:pt x="11745" y="608"/>
                    <a:pt x="14085" y="117"/>
                  </a:cubicBezTo>
                  <a:cubicBezTo>
                    <a:pt x="16425" y="-374"/>
                    <a:pt x="17865" y="608"/>
                    <a:pt x="18945" y="4371"/>
                  </a:cubicBezTo>
                  <a:cubicBezTo>
                    <a:pt x="20025" y="8135"/>
                    <a:pt x="20745" y="14681"/>
                    <a:pt x="21465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565230" y="4382471"/>
              <a:ext cx="24760" cy="20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99" fill="norm" stroke="1" extrusionOk="0">
                  <a:moveTo>
                    <a:pt x="0" y="2323"/>
                  </a:moveTo>
                  <a:cubicBezTo>
                    <a:pt x="1800" y="1221"/>
                    <a:pt x="3600" y="119"/>
                    <a:pt x="7200" y="9"/>
                  </a:cubicBezTo>
                  <a:cubicBezTo>
                    <a:pt x="10800" y="-101"/>
                    <a:pt x="16200" y="781"/>
                    <a:pt x="18900" y="3646"/>
                  </a:cubicBezTo>
                  <a:cubicBezTo>
                    <a:pt x="21600" y="6511"/>
                    <a:pt x="21600" y="11360"/>
                    <a:pt x="19800" y="14666"/>
                  </a:cubicBezTo>
                  <a:cubicBezTo>
                    <a:pt x="18000" y="17972"/>
                    <a:pt x="14400" y="19736"/>
                    <a:pt x="108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481080" y="4363418"/>
              <a:ext cx="236551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20" fill="norm" stroke="1" extrusionOk="0">
                  <a:moveTo>
                    <a:pt x="144" y="21220"/>
                  </a:moveTo>
                  <a:cubicBezTo>
                    <a:pt x="-47" y="17066"/>
                    <a:pt x="-238" y="12912"/>
                    <a:pt x="909" y="8758"/>
                  </a:cubicBezTo>
                  <a:cubicBezTo>
                    <a:pt x="2056" y="4605"/>
                    <a:pt x="4541" y="451"/>
                    <a:pt x="8173" y="35"/>
                  </a:cubicBezTo>
                  <a:cubicBezTo>
                    <a:pt x="11804" y="-380"/>
                    <a:pt x="16583" y="2943"/>
                    <a:pt x="21362" y="6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495380" y="462068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852779" y="4377105"/>
              <a:ext cx="144252" cy="27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85" fill="norm" stroke="1" extrusionOk="0">
                  <a:moveTo>
                    <a:pt x="21029" y="667"/>
                  </a:moveTo>
                  <a:cubicBezTo>
                    <a:pt x="17943" y="176"/>
                    <a:pt x="14858" y="-315"/>
                    <a:pt x="11772" y="258"/>
                  </a:cubicBezTo>
                  <a:cubicBezTo>
                    <a:pt x="8686" y="830"/>
                    <a:pt x="5600" y="2467"/>
                    <a:pt x="3286" y="5003"/>
                  </a:cubicBezTo>
                  <a:cubicBezTo>
                    <a:pt x="972" y="7540"/>
                    <a:pt x="-571" y="10976"/>
                    <a:pt x="200" y="13840"/>
                  </a:cubicBezTo>
                  <a:cubicBezTo>
                    <a:pt x="972" y="16703"/>
                    <a:pt x="4058" y="18994"/>
                    <a:pt x="7143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0212930" y="4379383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028780" y="4404276"/>
              <a:ext cx="234951" cy="21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7674"/>
                  </a:moveTo>
                  <a:cubicBezTo>
                    <a:pt x="1362" y="5768"/>
                    <a:pt x="2724" y="3863"/>
                    <a:pt x="3892" y="2804"/>
                  </a:cubicBezTo>
                  <a:cubicBezTo>
                    <a:pt x="5059" y="1745"/>
                    <a:pt x="6032" y="1533"/>
                    <a:pt x="7200" y="2168"/>
                  </a:cubicBezTo>
                  <a:cubicBezTo>
                    <a:pt x="8368" y="2804"/>
                    <a:pt x="9730" y="4286"/>
                    <a:pt x="10216" y="6827"/>
                  </a:cubicBezTo>
                  <a:cubicBezTo>
                    <a:pt x="10703" y="9368"/>
                    <a:pt x="10314" y="12968"/>
                    <a:pt x="9632" y="15510"/>
                  </a:cubicBezTo>
                  <a:cubicBezTo>
                    <a:pt x="8951" y="18051"/>
                    <a:pt x="7978" y="19533"/>
                    <a:pt x="7005" y="20380"/>
                  </a:cubicBezTo>
                  <a:cubicBezTo>
                    <a:pt x="6032" y="21227"/>
                    <a:pt x="5059" y="21439"/>
                    <a:pt x="4573" y="21015"/>
                  </a:cubicBezTo>
                  <a:cubicBezTo>
                    <a:pt x="4086" y="20592"/>
                    <a:pt x="4086" y="19533"/>
                    <a:pt x="5546" y="16886"/>
                  </a:cubicBezTo>
                  <a:cubicBezTo>
                    <a:pt x="7005" y="14239"/>
                    <a:pt x="9924" y="10004"/>
                    <a:pt x="12162" y="7251"/>
                  </a:cubicBezTo>
                  <a:cubicBezTo>
                    <a:pt x="14400" y="4498"/>
                    <a:pt x="15957" y="3227"/>
                    <a:pt x="17416" y="2168"/>
                  </a:cubicBezTo>
                  <a:cubicBezTo>
                    <a:pt x="18876" y="1110"/>
                    <a:pt x="20238" y="263"/>
                    <a:pt x="20335" y="51"/>
                  </a:cubicBezTo>
                  <a:cubicBezTo>
                    <a:pt x="20432" y="-161"/>
                    <a:pt x="19265" y="263"/>
                    <a:pt x="18097" y="1851"/>
                  </a:cubicBezTo>
                  <a:cubicBezTo>
                    <a:pt x="16930" y="3439"/>
                    <a:pt x="15762" y="6192"/>
                    <a:pt x="15081" y="8521"/>
                  </a:cubicBezTo>
                  <a:cubicBezTo>
                    <a:pt x="14400" y="10851"/>
                    <a:pt x="14205" y="12757"/>
                    <a:pt x="14108" y="14345"/>
                  </a:cubicBezTo>
                  <a:cubicBezTo>
                    <a:pt x="14011" y="15933"/>
                    <a:pt x="14011" y="17204"/>
                    <a:pt x="15276" y="17839"/>
                  </a:cubicBezTo>
                  <a:cubicBezTo>
                    <a:pt x="16541" y="18474"/>
                    <a:pt x="19070" y="18474"/>
                    <a:pt x="21600" y="18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346280" y="4620683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397080" y="449368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337253" y="4253161"/>
              <a:ext cx="199528" cy="14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78" fill="norm" stroke="1" extrusionOk="0">
                  <a:moveTo>
                    <a:pt x="288" y="9144"/>
                  </a:moveTo>
                  <a:cubicBezTo>
                    <a:pt x="60" y="7601"/>
                    <a:pt x="-167" y="6058"/>
                    <a:pt x="174" y="4669"/>
                  </a:cubicBezTo>
                  <a:cubicBezTo>
                    <a:pt x="515" y="3281"/>
                    <a:pt x="1425" y="2047"/>
                    <a:pt x="3244" y="1121"/>
                  </a:cubicBezTo>
                  <a:cubicBezTo>
                    <a:pt x="5062" y="195"/>
                    <a:pt x="7791" y="-422"/>
                    <a:pt x="9382" y="349"/>
                  </a:cubicBezTo>
                  <a:cubicBezTo>
                    <a:pt x="10974" y="1121"/>
                    <a:pt x="11429" y="3281"/>
                    <a:pt x="10860" y="5904"/>
                  </a:cubicBezTo>
                  <a:cubicBezTo>
                    <a:pt x="10292" y="8527"/>
                    <a:pt x="8700" y="11612"/>
                    <a:pt x="7450" y="13618"/>
                  </a:cubicBezTo>
                  <a:cubicBezTo>
                    <a:pt x="6199" y="15624"/>
                    <a:pt x="5290" y="16549"/>
                    <a:pt x="5517" y="17012"/>
                  </a:cubicBezTo>
                  <a:cubicBezTo>
                    <a:pt x="5745" y="17475"/>
                    <a:pt x="7109" y="17475"/>
                    <a:pt x="9951" y="18092"/>
                  </a:cubicBezTo>
                  <a:cubicBezTo>
                    <a:pt x="12793" y="18709"/>
                    <a:pt x="17113" y="19944"/>
                    <a:pt x="21433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669581" y="4443824"/>
              <a:ext cx="152950" cy="16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77" fill="norm" stroke="1" extrusionOk="0">
                  <a:moveTo>
                    <a:pt x="20216" y="1539"/>
                  </a:moveTo>
                  <a:cubicBezTo>
                    <a:pt x="17006" y="985"/>
                    <a:pt x="13795" y="431"/>
                    <a:pt x="11314" y="154"/>
                  </a:cubicBezTo>
                  <a:cubicBezTo>
                    <a:pt x="8833" y="-123"/>
                    <a:pt x="7081" y="-123"/>
                    <a:pt x="5330" y="985"/>
                  </a:cubicBezTo>
                  <a:cubicBezTo>
                    <a:pt x="3578" y="2092"/>
                    <a:pt x="1827" y="4308"/>
                    <a:pt x="806" y="6108"/>
                  </a:cubicBezTo>
                  <a:cubicBezTo>
                    <a:pt x="-216" y="7908"/>
                    <a:pt x="-508" y="9292"/>
                    <a:pt x="1389" y="10539"/>
                  </a:cubicBezTo>
                  <a:cubicBezTo>
                    <a:pt x="3287" y="11785"/>
                    <a:pt x="7373" y="12892"/>
                    <a:pt x="11022" y="14692"/>
                  </a:cubicBezTo>
                  <a:cubicBezTo>
                    <a:pt x="14670" y="16492"/>
                    <a:pt x="17881" y="18985"/>
                    <a:pt x="2109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676480" y="4646083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0916650" y="4455583"/>
              <a:ext cx="166231" cy="15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2" fill="norm" stroke="1" extrusionOk="0">
                  <a:moveTo>
                    <a:pt x="19832" y="0"/>
                  </a:moveTo>
                  <a:cubicBezTo>
                    <a:pt x="17372" y="5472"/>
                    <a:pt x="14911" y="10944"/>
                    <a:pt x="12177" y="14544"/>
                  </a:cubicBezTo>
                  <a:cubicBezTo>
                    <a:pt x="9443" y="18144"/>
                    <a:pt x="6435" y="19872"/>
                    <a:pt x="4111" y="20736"/>
                  </a:cubicBezTo>
                  <a:cubicBezTo>
                    <a:pt x="1787" y="21600"/>
                    <a:pt x="146" y="21600"/>
                    <a:pt x="10" y="21168"/>
                  </a:cubicBezTo>
                  <a:cubicBezTo>
                    <a:pt x="-127" y="20736"/>
                    <a:pt x="1240" y="19872"/>
                    <a:pt x="5068" y="19728"/>
                  </a:cubicBezTo>
                  <a:cubicBezTo>
                    <a:pt x="8896" y="19584"/>
                    <a:pt x="15184" y="20160"/>
                    <a:pt x="21473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1076530" y="4455583"/>
              <a:ext cx="1206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50"/>
                    <a:pt x="21600" y="6900"/>
                    <a:pt x="20463" y="9900"/>
                  </a:cubicBezTo>
                  <a:cubicBezTo>
                    <a:pt x="19326" y="12900"/>
                    <a:pt x="17053" y="15450"/>
                    <a:pt x="13453" y="17325"/>
                  </a:cubicBezTo>
                  <a:cubicBezTo>
                    <a:pt x="9853" y="19200"/>
                    <a:pt x="4926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39688" y="5103283"/>
              <a:ext cx="3074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0"/>
                    <a:pt x="6514" y="0"/>
                    <a:pt x="2914" y="2314"/>
                  </a:cubicBezTo>
                  <a:cubicBezTo>
                    <a:pt x="-686" y="4629"/>
                    <a:pt x="-686" y="9257"/>
                    <a:pt x="1474" y="12857"/>
                  </a:cubicBezTo>
                  <a:cubicBezTo>
                    <a:pt x="3634" y="16457"/>
                    <a:pt x="7954" y="19029"/>
                    <a:pt x="122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89480" y="5369983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08530" y="5611283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0" y="6208646"/>
              <a:ext cx="174797" cy="33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302" fill="norm" stroke="1" extrusionOk="0">
                  <a:moveTo>
                    <a:pt x="18871" y="5203"/>
                  </a:moveTo>
                  <a:cubicBezTo>
                    <a:pt x="19119" y="3727"/>
                    <a:pt x="19368" y="2251"/>
                    <a:pt x="18995" y="1245"/>
                  </a:cubicBezTo>
                  <a:cubicBezTo>
                    <a:pt x="18623" y="239"/>
                    <a:pt x="17630" y="-298"/>
                    <a:pt x="14526" y="172"/>
                  </a:cubicBezTo>
                  <a:cubicBezTo>
                    <a:pt x="11423" y="641"/>
                    <a:pt x="6209" y="2117"/>
                    <a:pt x="3106" y="3660"/>
                  </a:cubicBezTo>
                  <a:cubicBezTo>
                    <a:pt x="2" y="5203"/>
                    <a:pt x="-991" y="6813"/>
                    <a:pt x="1119" y="8557"/>
                  </a:cubicBezTo>
                  <a:cubicBezTo>
                    <a:pt x="3230" y="10301"/>
                    <a:pt x="8443" y="12179"/>
                    <a:pt x="12043" y="13521"/>
                  </a:cubicBezTo>
                  <a:cubicBezTo>
                    <a:pt x="15643" y="14862"/>
                    <a:pt x="17630" y="15667"/>
                    <a:pt x="18871" y="16405"/>
                  </a:cubicBezTo>
                  <a:cubicBezTo>
                    <a:pt x="20112" y="17143"/>
                    <a:pt x="20609" y="17814"/>
                    <a:pt x="20485" y="18418"/>
                  </a:cubicBezTo>
                  <a:cubicBezTo>
                    <a:pt x="20361" y="19021"/>
                    <a:pt x="19616" y="19558"/>
                    <a:pt x="18002" y="20027"/>
                  </a:cubicBezTo>
                  <a:cubicBezTo>
                    <a:pt x="16388" y="20497"/>
                    <a:pt x="13906" y="20900"/>
                    <a:pt x="12043" y="21101"/>
                  </a:cubicBezTo>
                  <a:cubicBezTo>
                    <a:pt x="10181" y="21302"/>
                    <a:pt x="8940" y="21302"/>
                    <a:pt x="8568" y="21302"/>
                  </a:cubicBezTo>
                  <a:cubicBezTo>
                    <a:pt x="8195" y="21302"/>
                    <a:pt x="8692" y="21302"/>
                    <a:pt x="9188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49780" y="6493933"/>
              <a:ext cx="1" cy="234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79549" y="6536014"/>
              <a:ext cx="116282" cy="12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58" fill="norm" stroke="1" extrusionOk="0">
                  <a:moveTo>
                    <a:pt x="14247" y="3583"/>
                  </a:moveTo>
                  <a:cubicBezTo>
                    <a:pt x="15790" y="2167"/>
                    <a:pt x="17333" y="750"/>
                    <a:pt x="17140" y="219"/>
                  </a:cubicBezTo>
                  <a:cubicBezTo>
                    <a:pt x="16947" y="-312"/>
                    <a:pt x="15019" y="42"/>
                    <a:pt x="11933" y="2167"/>
                  </a:cubicBezTo>
                  <a:cubicBezTo>
                    <a:pt x="8847" y="4291"/>
                    <a:pt x="4604" y="8186"/>
                    <a:pt x="2290" y="11373"/>
                  </a:cubicBezTo>
                  <a:cubicBezTo>
                    <a:pt x="-24" y="14560"/>
                    <a:pt x="-410" y="17039"/>
                    <a:pt x="361" y="18632"/>
                  </a:cubicBezTo>
                  <a:cubicBezTo>
                    <a:pt x="1133" y="20226"/>
                    <a:pt x="3061" y="20934"/>
                    <a:pt x="6726" y="21111"/>
                  </a:cubicBezTo>
                  <a:cubicBezTo>
                    <a:pt x="10390" y="21288"/>
                    <a:pt x="15790" y="20934"/>
                    <a:pt x="21190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83180" y="6385983"/>
              <a:ext cx="355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68930" y="6258983"/>
              <a:ext cx="11964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600" fill="norm" stroke="1" extrusionOk="0">
                  <a:moveTo>
                    <a:pt x="0" y="0"/>
                  </a:moveTo>
                  <a:cubicBezTo>
                    <a:pt x="6224" y="1858"/>
                    <a:pt x="12447" y="3716"/>
                    <a:pt x="16292" y="6039"/>
                  </a:cubicBezTo>
                  <a:cubicBezTo>
                    <a:pt x="20136" y="8361"/>
                    <a:pt x="21600" y="11148"/>
                    <a:pt x="20136" y="13819"/>
                  </a:cubicBezTo>
                  <a:cubicBezTo>
                    <a:pt x="18671" y="16490"/>
                    <a:pt x="14278" y="19045"/>
                    <a:pt x="9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527576" y="6051079"/>
              <a:ext cx="138255" cy="43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32" fill="norm" stroke="1" extrusionOk="0">
                  <a:moveTo>
                    <a:pt x="14503" y="3931"/>
                  </a:moveTo>
                  <a:cubicBezTo>
                    <a:pt x="14831" y="3417"/>
                    <a:pt x="15158" y="2903"/>
                    <a:pt x="15321" y="2183"/>
                  </a:cubicBezTo>
                  <a:cubicBezTo>
                    <a:pt x="15485" y="1463"/>
                    <a:pt x="15485" y="537"/>
                    <a:pt x="14667" y="177"/>
                  </a:cubicBezTo>
                  <a:cubicBezTo>
                    <a:pt x="13849" y="-183"/>
                    <a:pt x="12212" y="23"/>
                    <a:pt x="10576" y="640"/>
                  </a:cubicBezTo>
                  <a:cubicBezTo>
                    <a:pt x="8940" y="1257"/>
                    <a:pt x="7303" y="2286"/>
                    <a:pt x="7631" y="3468"/>
                  </a:cubicBezTo>
                  <a:cubicBezTo>
                    <a:pt x="7958" y="4651"/>
                    <a:pt x="10249" y="5988"/>
                    <a:pt x="11721" y="7223"/>
                  </a:cubicBezTo>
                  <a:cubicBezTo>
                    <a:pt x="13194" y="8457"/>
                    <a:pt x="13849" y="9588"/>
                    <a:pt x="12703" y="10977"/>
                  </a:cubicBezTo>
                  <a:cubicBezTo>
                    <a:pt x="11558" y="12366"/>
                    <a:pt x="8612" y="14011"/>
                    <a:pt x="6158" y="15451"/>
                  </a:cubicBezTo>
                  <a:cubicBezTo>
                    <a:pt x="3703" y="16891"/>
                    <a:pt x="1740" y="18126"/>
                    <a:pt x="758" y="19051"/>
                  </a:cubicBezTo>
                  <a:cubicBezTo>
                    <a:pt x="-224" y="19977"/>
                    <a:pt x="-224" y="20594"/>
                    <a:pt x="594" y="20954"/>
                  </a:cubicBezTo>
                  <a:cubicBezTo>
                    <a:pt x="1412" y="21314"/>
                    <a:pt x="3049" y="21417"/>
                    <a:pt x="6649" y="21263"/>
                  </a:cubicBezTo>
                  <a:cubicBezTo>
                    <a:pt x="10249" y="21108"/>
                    <a:pt x="15812" y="20697"/>
                    <a:pt x="21376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679620" y="6196293"/>
              <a:ext cx="252911" cy="22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27" fill="norm" stroke="1" extrusionOk="0">
                  <a:moveTo>
                    <a:pt x="1527" y="5979"/>
                  </a:moveTo>
                  <a:cubicBezTo>
                    <a:pt x="987" y="5171"/>
                    <a:pt x="447" y="4364"/>
                    <a:pt x="177" y="3456"/>
                  </a:cubicBezTo>
                  <a:cubicBezTo>
                    <a:pt x="-93" y="2547"/>
                    <a:pt x="-93" y="1538"/>
                    <a:pt x="447" y="831"/>
                  </a:cubicBezTo>
                  <a:cubicBezTo>
                    <a:pt x="987" y="125"/>
                    <a:pt x="2067" y="-279"/>
                    <a:pt x="4047" y="226"/>
                  </a:cubicBezTo>
                  <a:cubicBezTo>
                    <a:pt x="6027" y="730"/>
                    <a:pt x="8907" y="2143"/>
                    <a:pt x="10257" y="5071"/>
                  </a:cubicBezTo>
                  <a:cubicBezTo>
                    <a:pt x="11607" y="7998"/>
                    <a:pt x="11427" y="12439"/>
                    <a:pt x="11067" y="15063"/>
                  </a:cubicBezTo>
                  <a:cubicBezTo>
                    <a:pt x="10707" y="17687"/>
                    <a:pt x="10167" y="18495"/>
                    <a:pt x="9087" y="19403"/>
                  </a:cubicBezTo>
                  <a:cubicBezTo>
                    <a:pt x="8007" y="20312"/>
                    <a:pt x="6387" y="21321"/>
                    <a:pt x="5757" y="21220"/>
                  </a:cubicBezTo>
                  <a:cubicBezTo>
                    <a:pt x="5127" y="21119"/>
                    <a:pt x="5487" y="19908"/>
                    <a:pt x="7377" y="16981"/>
                  </a:cubicBezTo>
                  <a:cubicBezTo>
                    <a:pt x="9267" y="14054"/>
                    <a:pt x="12687" y="9411"/>
                    <a:pt x="14757" y="6685"/>
                  </a:cubicBezTo>
                  <a:cubicBezTo>
                    <a:pt x="16827" y="3960"/>
                    <a:pt x="17547" y="3153"/>
                    <a:pt x="18177" y="2244"/>
                  </a:cubicBezTo>
                  <a:cubicBezTo>
                    <a:pt x="18807" y="1336"/>
                    <a:pt x="19347" y="327"/>
                    <a:pt x="19347" y="226"/>
                  </a:cubicBezTo>
                  <a:cubicBezTo>
                    <a:pt x="19347" y="125"/>
                    <a:pt x="18807" y="932"/>
                    <a:pt x="18447" y="3557"/>
                  </a:cubicBezTo>
                  <a:cubicBezTo>
                    <a:pt x="18087" y="6181"/>
                    <a:pt x="17907" y="10622"/>
                    <a:pt x="18447" y="13650"/>
                  </a:cubicBezTo>
                  <a:cubicBezTo>
                    <a:pt x="18987" y="16678"/>
                    <a:pt x="20247" y="18293"/>
                    <a:pt x="21507" y="1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993037" y="6379633"/>
              <a:ext cx="1569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046830" y="5985933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064996" y="6012656"/>
              <a:ext cx="83435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63" fill="norm" stroke="1" extrusionOk="0">
                  <a:moveTo>
                    <a:pt x="16025" y="5447"/>
                  </a:moveTo>
                  <a:cubicBezTo>
                    <a:pt x="15498" y="3552"/>
                    <a:pt x="14971" y="1658"/>
                    <a:pt x="13390" y="710"/>
                  </a:cubicBezTo>
                  <a:cubicBezTo>
                    <a:pt x="11810" y="-237"/>
                    <a:pt x="9176" y="-237"/>
                    <a:pt x="6805" y="710"/>
                  </a:cubicBezTo>
                  <a:cubicBezTo>
                    <a:pt x="4434" y="1658"/>
                    <a:pt x="2327" y="3552"/>
                    <a:pt x="1010" y="6395"/>
                  </a:cubicBezTo>
                  <a:cubicBezTo>
                    <a:pt x="-307" y="9237"/>
                    <a:pt x="-834" y="13026"/>
                    <a:pt x="2590" y="15679"/>
                  </a:cubicBezTo>
                  <a:cubicBezTo>
                    <a:pt x="6015" y="18331"/>
                    <a:pt x="13390" y="19847"/>
                    <a:pt x="20766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116680" y="6532033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497680" y="6487583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859630" y="6462183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113630" y="6500283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449630" y="6246283"/>
              <a:ext cx="191051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96" fill="norm" stroke="1" extrusionOk="0">
                  <a:moveTo>
                    <a:pt x="61" y="1336"/>
                  </a:moveTo>
                  <a:cubicBezTo>
                    <a:pt x="1000" y="668"/>
                    <a:pt x="1939" y="0"/>
                    <a:pt x="2995" y="0"/>
                  </a:cubicBezTo>
                  <a:cubicBezTo>
                    <a:pt x="4052" y="0"/>
                    <a:pt x="5226" y="668"/>
                    <a:pt x="6517" y="2784"/>
                  </a:cubicBezTo>
                  <a:cubicBezTo>
                    <a:pt x="7808" y="4899"/>
                    <a:pt x="9217" y="8462"/>
                    <a:pt x="9100" y="11468"/>
                  </a:cubicBezTo>
                  <a:cubicBezTo>
                    <a:pt x="8982" y="14474"/>
                    <a:pt x="7339" y="16924"/>
                    <a:pt x="5461" y="18705"/>
                  </a:cubicBezTo>
                  <a:cubicBezTo>
                    <a:pt x="3582" y="20487"/>
                    <a:pt x="1469" y="21600"/>
                    <a:pt x="530" y="21489"/>
                  </a:cubicBezTo>
                  <a:cubicBezTo>
                    <a:pt x="-409" y="21377"/>
                    <a:pt x="-174" y="20041"/>
                    <a:pt x="1821" y="17480"/>
                  </a:cubicBezTo>
                  <a:cubicBezTo>
                    <a:pt x="3817" y="14920"/>
                    <a:pt x="7574" y="11134"/>
                    <a:pt x="10039" y="8685"/>
                  </a:cubicBezTo>
                  <a:cubicBezTo>
                    <a:pt x="12504" y="6235"/>
                    <a:pt x="13678" y="5122"/>
                    <a:pt x="14852" y="3897"/>
                  </a:cubicBezTo>
                  <a:cubicBezTo>
                    <a:pt x="16026" y="2672"/>
                    <a:pt x="17200" y="1336"/>
                    <a:pt x="17200" y="891"/>
                  </a:cubicBezTo>
                  <a:cubicBezTo>
                    <a:pt x="17200" y="445"/>
                    <a:pt x="16026" y="891"/>
                    <a:pt x="14852" y="2449"/>
                  </a:cubicBezTo>
                  <a:cubicBezTo>
                    <a:pt x="13678" y="4008"/>
                    <a:pt x="12504" y="6680"/>
                    <a:pt x="12269" y="9019"/>
                  </a:cubicBezTo>
                  <a:cubicBezTo>
                    <a:pt x="12034" y="11357"/>
                    <a:pt x="12739" y="13361"/>
                    <a:pt x="14382" y="15031"/>
                  </a:cubicBezTo>
                  <a:cubicBezTo>
                    <a:pt x="16026" y="16701"/>
                    <a:pt x="18608" y="18037"/>
                    <a:pt x="21191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716880" y="6430433"/>
              <a:ext cx="82551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0" y="14850"/>
                  </a:cubicBezTo>
                  <a:cubicBezTo>
                    <a:pt x="0" y="18900"/>
                    <a:pt x="0" y="21600"/>
                    <a:pt x="277" y="21600"/>
                  </a:cubicBezTo>
                  <a:cubicBezTo>
                    <a:pt x="554" y="21600"/>
                    <a:pt x="1108" y="18900"/>
                    <a:pt x="1938" y="15930"/>
                  </a:cubicBezTo>
                  <a:cubicBezTo>
                    <a:pt x="2769" y="12960"/>
                    <a:pt x="3877" y="9720"/>
                    <a:pt x="5262" y="7020"/>
                  </a:cubicBezTo>
                  <a:cubicBezTo>
                    <a:pt x="6646" y="4320"/>
                    <a:pt x="8308" y="2160"/>
                    <a:pt x="10523" y="1890"/>
                  </a:cubicBezTo>
                  <a:cubicBezTo>
                    <a:pt x="12738" y="1620"/>
                    <a:pt x="15508" y="3240"/>
                    <a:pt x="17446" y="5940"/>
                  </a:cubicBezTo>
                  <a:cubicBezTo>
                    <a:pt x="19385" y="8640"/>
                    <a:pt x="20492" y="1242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799430" y="610658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827173" y="6125633"/>
              <a:ext cx="4210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20461" y="0"/>
                  </a:moveTo>
                  <a:cubicBezTo>
                    <a:pt x="15318" y="450"/>
                    <a:pt x="10175" y="900"/>
                    <a:pt x="6061" y="2700"/>
                  </a:cubicBezTo>
                  <a:cubicBezTo>
                    <a:pt x="1947" y="4500"/>
                    <a:pt x="-1139" y="7650"/>
                    <a:pt x="404" y="11025"/>
                  </a:cubicBezTo>
                  <a:cubicBezTo>
                    <a:pt x="1947" y="14400"/>
                    <a:pt x="8118" y="18000"/>
                    <a:pt x="14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970880" y="6151975"/>
              <a:ext cx="101212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54" fill="norm" stroke="1" extrusionOk="0">
                  <a:moveTo>
                    <a:pt x="9257" y="571"/>
                  </a:moveTo>
                  <a:cubicBezTo>
                    <a:pt x="11461" y="263"/>
                    <a:pt x="13665" y="-46"/>
                    <a:pt x="15429" y="5"/>
                  </a:cubicBezTo>
                  <a:cubicBezTo>
                    <a:pt x="17192" y="57"/>
                    <a:pt x="18514" y="468"/>
                    <a:pt x="19616" y="1188"/>
                  </a:cubicBezTo>
                  <a:cubicBezTo>
                    <a:pt x="20718" y="1908"/>
                    <a:pt x="21600" y="2937"/>
                    <a:pt x="20718" y="4171"/>
                  </a:cubicBezTo>
                  <a:cubicBezTo>
                    <a:pt x="19837" y="5405"/>
                    <a:pt x="17192" y="6845"/>
                    <a:pt x="14988" y="7771"/>
                  </a:cubicBezTo>
                  <a:cubicBezTo>
                    <a:pt x="12784" y="8697"/>
                    <a:pt x="11020" y="9108"/>
                    <a:pt x="9918" y="9571"/>
                  </a:cubicBezTo>
                  <a:cubicBezTo>
                    <a:pt x="8816" y="10034"/>
                    <a:pt x="8376" y="10548"/>
                    <a:pt x="10139" y="11525"/>
                  </a:cubicBezTo>
                  <a:cubicBezTo>
                    <a:pt x="11902" y="12503"/>
                    <a:pt x="15869" y="13943"/>
                    <a:pt x="17412" y="15434"/>
                  </a:cubicBezTo>
                  <a:cubicBezTo>
                    <a:pt x="18955" y="16925"/>
                    <a:pt x="18073" y="18468"/>
                    <a:pt x="14767" y="19497"/>
                  </a:cubicBezTo>
                  <a:cubicBezTo>
                    <a:pt x="11461" y="20525"/>
                    <a:pt x="5731" y="21040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782549" y="6436783"/>
              <a:ext cx="7567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575" y="21600"/>
                  </a:moveTo>
                  <a:cubicBezTo>
                    <a:pt x="274" y="19800"/>
                    <a:pt x="-28" y="18000"/>
                    <a:pt x="2" y="16200"/>
                  </a:cubicBezTo>
                  <a:cubicBezTo>
                    <a:pt x="32" y="14400"/>
                    <a:pt x="394" y="12600"/>
                    <a:pt x="1722" y="10800"/>
                  </a:cubicBezTo>
                  <a:cubicBezTo>
                    <a:pt x="3049" y="9000"/>
                    <a:pt x="5342" y="7200"/>
                    <a:pt x="7635" y="6300"/>
                  </a:cubicBezTo>
                  <a:cubicBezTo>
                    <a:pt x="9927" y="5400"/>
                    <a:pt x="12220" y="5400"/>
                    <a:pt x="14543" y="4500"/>
                  </a:cubicBezTo>
                  <a:cubicBezTo>
                    <a:pt x="16866" y="3600"/>
                    <a:pt x="19219" y="1800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401747" y="6346657"/>
              <a:ext cx="115180" cy="23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519" fill="norm" stroke="1" extrusionOk="0">
                  <a:moveTo>
                    <a:pt x="10989" y="690"/>
                  </a:moveTo>
                  <a:cubicBezTo>
                    <a:pt x="9095" y="690"/>
                    <a:pt x="7200" y="690"/>
                    <a:pt x="4926" y="498"/>
                  </a:cubicBezTo>
                  <a:cubicBezTo>
                    <a:pt x="2653" y="305"/>
                    <a:pt x="0" y="-81"/>
                    <a:pt x="0" y="15"/>
                  </a:cubicBezTo>
                  <a:cubicBezTo>
                    <a:pt x="0" y="112"/>
                    <a:pt x="2653" y="690"/>
                    <a:pt x="6442" y="1751"/>
                  </a:cubicBezTo>
                  <a:cubicBezTo>
                    <a:pt x="10232" y="2812"/>
                    <a:pt x="15158" y="4355"/>
                    <a:pt x="18000" y="6283"/>
                  </a:cubicBezTo>
                  <a:cubicBezTo>
                    <a:pt x="20842" y="8212"/>
                    <a:pt x="21600" y="10526"/>
                    <a:pt x="19137" y="13130"/>
                  </a:cubicBezTo>
                  <a:cubicBezTo>
                    <a:pt x="16674" y="15733"/>
                    <a:pt x="10989" y="18626"/>
                    <a:pt x="5305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047330" y="6316133"/>
              <a:ext cx="63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184"/>
                    <a:pt x="15840" y="10368"/>
                    <a:pt x="12240" y="13968"/>
                  </a:cubicBezTo>
                  <a:cubicBezTo>
                    <a:pt x="8640" y="17568"/>
                    <a:pt x="432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104480" y="6258983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5709"/>
                    <a:pt x="576" y="9818"/>
                    <a:pt x="1152" y="6218"/>
                  </a:cubicBezTo>
                  <a:cubicBezTo>
                    <a:pt x="1728" y="2618"/>
                    <a:pt x="2592" y="1309"/>
                    <a:pt x="6048" y="655"/>
                  </a:cubicBezTo>
                  <a:cubicBezTo>
                    <a:pt x="9504" y="0"/>
                    <a:pt x="15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091780" y="6465539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17" y="11918"/>
                    <a:pt x="9434" y="3818"/>
                    <a:pt x="13034" y="1118"/>
                  </a:cubicBezTo>
                  <a:cubicBezTo>
                    <a:pt x="16634" y="-1582"/>
                    <a:pt x="1911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6269580" y="6595533"/>
              <a:ext cx="95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6271405" y="6639983"/>
              <a:ext cx="12517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600" fill="norm" stroke="1" extrusionOk="0">
                  <a:moveTo>
                    <a:pt x="20941" y="0"/>
                  </a:moveTo>
                  <a:cubicBezTo>
                    <a:pt x="17754" y="1200"/>
                    <a:pt x="14567" y="2400"/>
                    <a:pt x="10849" y="5000"/>
                  </a:cubicBezTo>
                  <a:cubicBezTo>
                    <a:pt x="7131" y="7600"/>
                    <a:pt x="2882" y="11600"/>
                    <a:pt x="1111" y="14600"/>
                  </a:cubicBezTo>
                  <a:cubicBezTo>
                    <a:pt x="-659" y="17600"/>
                    <a:pt x="49" y="19600"/>
                    <a:pt x="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499892" y="6425327"/>
              <a:ext cx="125289" cy="23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294" fill="norm" stroke="1" extrusionOk="0">
                  <a:moveTo>
                    <a:pt x="20622" y="465"/>
                  </a:moveTo>
                  <a:cubicBezTo>
                    <a:pt x="18880" y="80"/>
                    <a:pt x="17138" y="-306"/>
                    <a:pt x="14003" y="369"/>
                  </a:cubicBezTo>
                  <a:cubicBezTo>
                    <a:pt x="10867" y="1044"/>
                    <a:pt x="6338" y="2780"/>
                    <a:pt x="3377" y="5576"/>
                  </a:cubicBezTo>
                  <a:cubicBezTo>
                    <a:pt x="416" y="8373"/>
                    <a:pt x="-978" y="12230"/>
                    <a:pt x="764" y="15026"/>
                  </a:cubicBezTo>
                  <a:cubicBezTo>
                    <a:pt x="2506" y="17823"/>
                    <a:pt x="7383" y="19558"/>
                    <a:pt x="12261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629589" y="6424568"/>
              <a:ext cx="205142" cy="19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17" fill="norm" stroke="1" extrusionOk="0">
                  <a:moveTo>
                    <a:pt x="21361" y="2015"/>
                  </a:moveTo>
                  <a:cubicBezTo>
                    <a:pt x="21361" y="866"/>
                    <a:pt x="21361" y="-283"/>
                    <a:pt x="20920" y="62"/>
                  </a:cubicBezTo>
                  <a:cubicBezTo>
                    <a:pt x="20479" y="406"/>
                    <a:pt x="19598" y="2245"/>
                    <a:pt x="17614" y="5347"/>
                  </a:cubicBezTo>
                  <a:cubicBezTo>
                    <a:pt x="15630" y="8449"/>
                    <a:pt x="12545" y="12815"/>
                    <a:pt x="10010" y="15457"/>
                  </a:cubicBezTo>
                  <a:cubicBezTo>
                    <a:pt x="7475" y="18100"/>
                    <a:pt x="5492" y="19019"/>
                    <a:pt x="3949" y="19479"/>
                  </a:cubicBezTo>
                  <a:cubicBezTo>
                    <a:pt x="2406" y="19938"/>
                    <a:pt x="1304" y="19938"/>
                    <a:pt x="643" y="19364"/>
                  </a:cubicBezTo>
                  <a:cubicBezTo>
                    <a:pt x="-19" y="18789"/>
                    <a:pt x="-239" y="17640"/>
                    <a:pt x="312" y="17066"/>
                  </a:cubicBezTo>
                  <a:cubicBezTo>
                    <a:pt x="863" y="16491"/>
                    <a:pt x="2185" y="16491"/>
                    <a:pt x="5381" y="17296"/>
                  </a:cubicBezTo>
                  <a:cubicBezTo>
                    <a:pt x="8577" y="18100"/>
                    <a:pt x="13647" y="19708"/>
                    <a:pt x="18716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822030" y="6424083"/>
              <a:ext cx="132557" cy="2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0" fill="norm" stroke="1" extrusionOk="0">
                  <a:moveTo>
                    <a:pt x="16457" y="0"/>
                  </a:moveTo>
                  <a:cubicBezTo>
                    <a:pt x="18171" y="0"/>
                    <a:pt x="19886" y="0"/>
                    <a:pt x="20743" y="620"/>
                  </a:cubicBezTo>
                  <a:cubicBezTo>
                    <a:pt x="21600" y="1239"/>
                    <a:pt x="21600" y="2479"/>
                    <a:pt x="21257" y="4957"/>
                  </a:cubicBezTo>
                  <a:cubicBezTo>
                    <a:pt x="20914" y="7436"/>
                    <a:pt x="20229" y="11154"/>
                    <a:pt x="17657" y="14164"/>
                  </a:cubicBezTo>
                  <a:cubicBezTo>
                    <a:pt x="15086" y="17174"/>
                    <a:pt x="10629" y="19475"/>
                    <a:pt x="7371" y="20538"/>
                  </a:cubicBezTo>
                  <a:cubicBezTo>
                    <a:pt x="4114" y="21600"/>
                    <a:pt x="2057" y="21423"/>
                    <a:pt x="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617616" y="6079066"/>
              <a:ext cx="179015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6245" y="1094"/>
                  </a:moveTo>
                  <a:cubicBezTo>
                    <a:pt x="4720" y="4922"/>
                    <a:pt x="3196" y="8749"/>
                    <a:pt x="2052" y="11757"/>
                  </a:cubicBezTo>
                  <a:cubicBezTo>
                    <a:pt x="908" y="14765"/>
                    <a:pt x="146" y="16952"/>
                    <a:pt x="19" y="17362"/>
                  </a:cubicBezTo>
                  <a:cubicBezTo>
                    <a:pt x="-108" y="17772"/>
                    <a:pt x="400" y="16405"/>
                    <a:pt x="1925" y="13671"/>
                  </a:cubicBezTo>
                  <a:cubicBezTo>
                    <a:pt x="3450" y="10937"/>
                    <a:pt x="5991" y="6835"/>
                    <a:pt x="8278" y="4101"/>
                  </a:cubicBezTo>
                  <a:cubicBezTo>
                    <a:pt x="10565" y="1367"/>
                    <a:pt x="12598" y="0"/>
                    <a:pt x="13741" y="0"/>
                  </a:cubicBezTo>
                  <a:cubicBezTo>
                    <a:pt x="14885" y="0"/>
                    <a:pt x="15139" y="1367"/>
                    <a:pt x="16283" y="5195"/>
                  </a:cubicBezTo>
                  <a:cubicBezTo>
                    <a:pt x="17426" y="9023"/>
                    <a:pt x="19459" y="15311"/>
                    <a:pt x="21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294980" y="6002866"/>
              <a:ext cx="10585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42"/>
                  </a:moveTo>
                  <a:cubicBezTo>
                    <a:pt x="4320" y="1421"/>
                    <a:pt x="8640" y="0"/>
                    <a:pt x="12960" y="0"/>
                  </a:cubicBezTo>
                  <a:cubicBezTo>
                    <a:pt x="17280" y="0"/>
                    <a:pt x="21600" y="1421"/>
                    <a:pt x="21600" y="5258"/>
                  </a:cubicBezTo>
                  <a:cubicBezTo>
                    <a:pt x="21600" y="9095"/>
                    <a:pt x="17280" y="1534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314419" y="6024033"/>
              <a:ext cx="8851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19498" y="0"/>
                  </a:moveTo>
                  <a:cubicBezTo>
                    <a:pt x="14977" y="1895"/>
                    <a:pt x="10456" y="3789"/>
                    <a:pt x="7442" y="5684"/>
                  </a:cubicBezTo>
                  <a:cubicBezTo>
                    <a:pt x="4428" y="7579"/>
                    <a:pt x="2921" y="9474"/>
                    <a:pt x="1665" y="12126"/>
                  </a:cubicBezTo>
                  <a:cubicBezTo>
                    <a:pt x="410" y="14779"/>
                    <a:pt x="-595" y="18189"/>
                    <a:pt x="410" y="19895"/>
                  </a:cubicBezTo>
                  <a:cubicBezTo>
                    <a:pt x="1414" y="21600"/>
                    <a:pt x="4428" y="21600"/>
                    <a:pt x="8196" y="21600"/>
                  </a:cubicBezTo>
                  <a:cubicBezTo>
                    <a:pt x="11963" y="21600"/>
                    <a:pt x="16484" y="21600"/>
                    <a:pt x="210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457030" y="6576483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418930" y="669078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447630" y="6276356"/>
              <a:ext cx="26623" cy="30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18" fill="norm" stroke="1" extrusionOk="0">
                  <a:moveTo>
                    <a:pt x="9969" y="2386"/>
                  </a:moveTo>
                  <a:cubicBezTo>
                    <a:pt x="9969" y="1328"/>
                    <a:pt x="9969" y="271"/>
                    <a:pt x="12462" y="45"/>
                  </a:cubicBezTo>
                  <a:cubicBezTo>
                    <a:pt x="14954" y="-182"/>
                    <a:pt x="19938" y="422"/>
                    <a:pt x="20769" y="2839"/>
                  </a:cubicBezTo>
                  <a:cubicBezTo>
                    <a:pt x="21600" y="5256"/>
                    <a:pt x="18277" y="9485"/>
                    <a:pt x="14123" y="12884"/>
                  </a:cubicBezTo>
                  <a:cubicBezTo>
                    <a:pt x="9969" y="16282"/>
                    <a:pt x="4985" y="18850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295230" y="6604213"/>
              <a:ext cx="2984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96" y="11375"/>
                    <a:pt x="9191" y="2735"/>
                    <a:pt x="12791" y="575"/>
                  </a:cubicBezTo>
                  <a:cubicBezTo>
                    <a:pt x="16391" y="-1585"/>
                    <a:pt x="1899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8365080" y="6699250"/>
              <a:ext cx="1968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6133"/>
                  </a:moveTo>
                  <a:cubicBezTo>
                    <a:pt x="1858" y="8533"/>
                    <a:pt x="929" y="10933"/>
                    <a:pt x="465" y="13067"/>
                  </a:cubicBezTo>
                  <a:cubicBezTo>
                    <a:pt x="0" y="15200"/>
                    <a:pt x="0" y="17067"/>
                    <a:pt x="0" y="18667"/>
                  </a:cubicBezTo>
                  <a:cubicBezTo>
                    <a:pt x="0" y="20267"/>
                    <a:pt x="0" y="21600"/>
                    <a:pt x="232" y="21600"/>
                  </a:cubicBezTo>
                  <a:cubicBezTo>
                    <a:pt x="465" y="21600"/>
                    <a:pt x="929" y="20267"/>
                    <a:pt x="2787" y="16800"/>
                  </a:cubicBezTo>
                  <a:cubicBezTo>
                    <a:pt x="4645" y="13333"/>
                    <a:pt x="7897" y="7733"/>
                    <a:pt x="10684" y="4400"/>
                  </a:cubicBezTo>
                  <a:cubicBezTo>
                    <a:pt x="13471" y="1067"/>
                    <a:pt x="15794" y="0"/>
                    <a:pt x="17303" y="0"/>
                  </a:cubicBezTo>
                  <a:cubicBezTo>
                    <a:pt x="18813" y="0"/>
                    <a:pt x="19510" y="1067"/>
                    <a:pt x="19858" y="4133"/>
                  </a:cubicBezTo>
                  <a:cubicBezTo>
                    <a:pt x="20206" y="7200"/>
                    <a:pt x="20206" y="12267"/>
                    <a:pt x="20439" y="15467"/>
                  </a:cubicBezTo>
                  <a:cubicBezTo>
                    <a:pt x="20671" y="18667"/>
                    <a:pt x="21135" y="20000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8850768" y="6402916"/>
              <a:ext cx="308063" cy="31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6" fill="norm" stroke="1" extrusionOk="0">
                  <a:moveTo>
                    <a:pt x="17537" y="1469"/>
                  </a:moveTo>
                  <a:cubicBezTo>
                    <a:pt x="18573" y="735"/>
                    <a:pt x="19609" y="0"/>
                    <a:pt x="19979" y="0"/>
                  </a:cubicBezTo>
                  <a:cubicBezTo>
                    <a:pt x="20348" y="0"/>
                    <a:pt x="20053" y="735"/>
                    <a:pt x="18129" y="2204"/>
                  </a:cubicBezTo>
                  <a:cubicBezTo>
                    <a:pt x="16206" y="3673"/>
                    <a:pt x="12655" y="5878"/>
                    <a:pt x="9992" y="7420"/>
                  </a:cubicBezTo>
                  <a:cubicBezTo>
                    <a:pt x="7329" y="8963"/>
                    <a:pt x="5554" y="9845"/>
                    <a:pt x="4296" y="10506"/>
                  </a:cubicBezTo>
                  <a:cubicBezTo>
                    <a:pt x="3039" y="11167"/>
                    <a:pt x="2299" y="11608"/>
                    <a:pt x="2373" y="11976"/>
                  </a:cubicBezTo>
                  <a:cubicBezTo>
                    <a:pt x="2447" y="12343"/>
                    <a:pt x="3335" y="12637"/>
                    <a:pt x="4592" y="12784"/>
                  </a:cubicBezTo>
                  <a:cubicBezTo>
                    <a:pt x="5850" y="12931"/>
                    <a:pt x="7477" y="12931"/>
                    <a:pt x="8735" y="13004"/>
                  </a:cubicBezTo>
                  <a:cubicBezTo>
                    <a:pt x="9992" y="13078"/>
                    <a:pt x="10880" y="13224"/>
                    <a:pt x="10954" y="13592"/>
                  </a:cubicBezTo>
                  <a:cubicBezTo>
                    <a:pt x="11028" y="13959"/>
                    <a:pt x="10288" y="14547"/>
                    <a:pt x="8513" y="15355"/>
                  </a:cubicBezTo>
                  <a:cubicBezTo>
                    <a:pt x="6737" y="16163"/>
                    <a:pt x="3927" y="17192"/>
                    <a:pt x="2225" y="18147"/>
                  </a:cubicBezTo>
                  <a:cubicBezTo>
                    <a:pt x="524" y="19102"/>
                    <a:pt x="-68" y="19984"/>
                    <a:pt x="6" y="20571"/>
                  </a:cubicBezTo>
                  <a:cubicBezTo>
                    <a:pt x="80" y="21159"/>
                    <a:pt x="820" y="21453"/>
                    <a:pt x="3631" y="21527"/>
                  </a:cubicBezTo>
                  <a:cubicBezTo>
                    <a:pt x="6442" y="21600"/>
                    <a:pt x="11324" y="21453"/>
                    <a:pt x="14653" y="21233"/>
                  </a:cubicBezTo>
                  <a:cubicBezTo>
                    <a:pt x="17981" y="21012"/>
                    <a:pt x="19757" y="20718"/>
                    <a:pt x="21532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8866730" y="6868583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923880" y="678603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923880" y="6891866"/>
              <a:ext cx="146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0800"/>
                    <a:pt x="10643" y="0"/>
                    <a:pt x="14243" y="0"/>
                  </a:cubicBezTo>
                  <a:cubicBezTo>
                    <a:pt x="17843" y="0"/>
                    <a:pt x="1972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006430" y="6906683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146130" y="686858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8930788" y="6203526"/>
              <a:ext cx="126443" cy="14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3" fill="norm" stroke="1" extrusionOk="0">
                  <a:moveTo>
                    <a:pt x="985" y="2530"/>
                  </a:moveTo>
                  <a:cubicBezTo>
                    <a:pt x="985" y="7776"/>
                    <a:pt x="985" y="13022"/>
                    <a:pt x="805" y="16416"/>
                  </a:cubicBezTo>
                  <a:cubicBezTo>
                    <a:pt x="625" y="19810"/>
                    <a:pt x="265" y="21353"/>
                    <a:pt x="85" y="21353"/>
                  </a:cubicBezTo>
                  <a:cubicBezTo>
                    <a:pt x="-95" y="21353"/>
                    <a:pt x="-95" y="19810"/>
                    <a:pt x="1165" y="16416"/>
                  </a:cubicBezTo>
                  <a:cubicBezTo>
                    <a:pt x="2425" y="13022"/>
                    <a:pt x="4945" y="7776"/>
                    <a:pt x="6925" y="4690"/>
                  </a:cubicBezTo>
                  <a:cubicBezTo>
                    <a:pt x="8905" y="1604"/>
                    <a:pt x="10345" y="679"/>
                    <a:pt x="12145" y="216"/>
                  </a:cubicBezTo>
                  <a:cubicBezTo>
                    <a:pt x="13945" y="-247"/>
                    <a:pt x="16105" y="-247"/>
                    <a:pt x="17725" y="3147"/>
                  </a:cubicBezTo>
                  <a:cubicBezTo>
                    <a:pt x="19345" y="6542"/>
                    <a:pt x="20425" y="13330"/>
                    <a:pt x="21505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431880" y="6410251"/>
              <a:ext cx="57151" cy="29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3785"/>
                  </a:moveTo>
                  <a:cubicBezTo>
                    <a:pt x="21600" y="3014"/>
                    <a:pt x="21600" y="2242"/>
                    <a:pt x="21200" y="1471"/>
                  </a:cubicBezTo>
                  <a:cubicBezTo>
                    <a:pt x="20800" y="699"/>
                    <a:pt x="20000" y="-72"/>
                    <a:pt x="19200" y="5"/>
                  </a:cubicBezTo>
                  <a:cubicBezTo>
                    <a:pt x="18400" y="82"/>
                    <a:pt x="17600" y="1008"/>
                    <a:pt x="15200" y="3862"/>
                  </a:cubicBezTo>
                  <a:cubicBezTo>
                    <a:pt x="12800" y="6717"/>
                    <a:pt x="8800" y="11499"/>
                    <a:pt x="6800" y="14431"/>
                  </a:cubicBezTo>
                  <a:cubicBezTo>
                    <a:pt x="4800" y="17362"/>
                    <a:pt x="4800" y="18442"/>
                    <a:pt x="4000" y="19445"/>
                  </a:cubicBezTo>
                  <a:cubicBezTo>
                    <a:pt x="3200" y="20448"/>
                    <a:pt x="1600" y="21374"/>
                    <a:pt x="800" y="21451"/>
                  </a:cubicBezTo>
                  <a:cubicBezTo>
                    <a:pt x="0" y="21528"/>
                    <a:pt x="0" y="20757"/>
                    <a:pt x="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9365936" y="6418209"/>
              <a:ext cx="224695" cy="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542" fill="norm" stroke="1" extrusionOk="0">
                  <a:moveTo>
                    <a:pt x="233" y="20542"/>
                  </a:moveTo>
                  <a:cubicBezTo>
                    <a:pt x="31" y="14494"/>
                    <a:pt x="-171" y="8446"/>
                    <a:pt x="233" y="4558"/>
                  </a:cubicBezTo>
                  <a:cubicBezTo>
                    <a:pt x="636" y="670"/>
                    <a:pt x="1646" y="-1058"/>
                    <a:pt x="5078" y="670"/>
                  </a:cubicBezTo>
                  <a:cubicBezTo>
                    <a:pt x="8509" y="2398"/>
                    <a:pt x="14364" y="7582"/>
                    <a:pt x="17493" y="11038"/>
                  </a:cubicBezTo>
                  <a:cubicBezTo>
                    <a:pt x="20622" y="14494"/>
                    <a:pt x="21025" y="16222"/>
                    <a:pt x="21429" y="17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9304880" y="6722533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7200"/>
                    <a:pt x="9257" y="14400"/>
                    <a:pt x="12857" y="18000"/>
                  </a:cubicBezTo>
                  <a:cubicBezTo>
                    <a:pt x="16457" y="21600"/>
                    <a:pt x="190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9773217" y="6390966"/>
              <a:ext cx="153964" cy="331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15" fill="norm" stroke="1" extrusionOk="0">
                  <a:moveTo>
                    <a:pt x="20949" y="2139"/>
                  </a:moveTo>
                  <a:cubicBezTo>
                    <a:pt x="20373" y="1319"/>
                    <a:pt x="19797" y="499"/>
                    <a:pt x="18645" y="157"/>
                  </a:cubicBezTo>
                  <a:cubicBezTo>
                    <a:pt x="17493" y="-185"/>
                    <a:pt x="15765" y="-48"/>
                    <a:pt x="12741" y="1387"/>
                  </a:cubicBezTo>
                  <a:cubicBezTo>
                    <a:pt x="9717" y="2823"/>
                    <a:pt x="5397" y="5557"/>
                    <a:pt x="2805" y="8359"/>
                  </a:cubicBezTo>
                  <a:cubicBezTo>
                    <a:pt x="213" y="11162"/>
                    <a:pt x="-651" y="14033"/>
                    <a:pt x="501" y="16220"/>
                  </a:cubicBezTo>
                  <a:cubicBezTo>
                    <a:pt x="1653" y="18407"/>
                    <a:pt x="4821" y="19911"/>
                    <a:pt x="7989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9925884" y="6464300"/>
              <a:ext cx="195061" cy="22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66" fill="norm" stroke="1" extrusionOk="0">
                  <a:moveTo>
                    <a:pt x="2209" y="2774"/>
                  </a:moveTo>
                  <a:cubicBezTo>
                    <a:pt x="1749" y="1387"/>
                    <a:pt x="1290" y="0"/>
                    <a:pt x="1864" y="0"/>
                  </a:cubicBezTo>
                  <a:cubicBezTo>
                    <a:pt x="2438" y="0"/>
                    <a:pt x="4047" y="1387"/>
                    <a:pt x="5541" y="4261"/>
                  </a:cubicBezTo>
                  <a:cubicBezTo>
                    <a:pt x="7034" y="7134"/>
                    <a:pt x="8413" y="11494"/>
                    <a:pt x="8068" y="14565"/>
                  </a:cubicBezTo>
                  <a:cubicBezTo>
                    <a:pt x="7724" y="17637"/>
                    <a:pt x="5655" y="19420"/>
                    <a:pt x="3932" y="20411"/>
                  </a:cubicBezTo>
                  <a:cubicBezTo>
                    <a:pt x="2209" y="21402"/>
                    <a:pt x="830" y="21600"/>
                    <a:pt x="255" y="21105"/>
                  </a:cubicBezTo>
                  <a:cubicBezTo>
                    <a:pt x="-319" y="20609"/>
                    <a:pt x="-89" y="19420"/>
                    <a:pt x="2668" y="17042"/>
                  </a:cubicBezTo>
                  <a:cubicBezTo>
                    <a:pt x="5426" y="14664"/>
                    <a:pt x="10711" y="11097"/>
                    <a:pt x="13813" y="9017"/>
                  </a:cubicBezTo>
                  <a:cubicBezTo>
                    <a:pt x="16915" y="6936"/>
                    <a:pt x="17834" y="6341"/>
                    <a:pt x="18868" y="5648"/>
                  </a:cubicBezTo>
                  <a:cubicBezTo>
                    <a:pt x="19902" y="4954"/>
                    <a:pt x="21051" y="4161"/>
                    <a:pt x="21166" y="4062"/>
                  </a:cubicBezTo>
                  <a:cubicBezTo>
                    <a:pt x="21281" y="3963"/>
                    <a:pt x="20362" y="4558"/>
                    <a:pt x="18868" y="6242"/>
                  </a:cubicBezTo>
                  <a:cubicBezTo>
                    <a:pt x="17375" y="7927"/>
                    <a:pt x="15307" y="10701"/>
                    <a:pt x="14158" y="12583"/>
                  </a:cubicBezTo>
                  <a:cubicBezTo>
                    <a:pt x="13009" y="14466"/>
                    <a:pt x="12779" y="15457"/>
                    <a:pt x="13468" y="16448"/>
                  </a:cubicBezTo>
                  <a:cubicBezTo>
                    <a:pt x="14158" y="17439"/>
                    <a:pt x="15766" y="18429"/>
                    <a:pt x="17375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0174830" y="6697133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0168480" y="657648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270080" y="6271683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14"/>
                    <a:pt x="21600" y="11829"/>
                    <a:pt x="18000" y="15429"/>
                  </a:cubicBezTo>
                  <a:cubicBezTo>
                    <a:pt x="14400" y="19029"/>
                    <a:pt x="72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238837" y="6335183"/>
              <a:ext cx="12649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16912" y="0"/>
                  </a:moveTo>
                  <a:cubicBezTo>
                    <a:pt x="13371" y="0"/>
                    <a:pt x="9830" y="0"/>
                    <a:pt x="6643" y="1500"/>
                  </a:cubicBezTo>
                  <a:cubicBezTo>
                    <a:pt x="3456" y="3000"/>
                    <a:pt x="623" y="6000"/>
                    <a:pt x="92" y="8100"/>
                  </a:cubicBezTo>
                  <a:cubicBezTo>
                    <a:pt x="-439" y="10200"/>
                    <a:pt x="1331" y="11400"/>
                    <a:pt x="5227" y="13500"/>
                  </a:cubicBezTo>
                  <a:cubicBezTo>
                    <a:pt x="9122" y="15600"/>
                    <a:pt x="15141" y="18600"/>
                    <a:pt x="21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0495419" y="6582833"/>
              <a:ext cx="16201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5019" y="3927"/>
                    <a:pt x="8567" y="7855"/>
                    <a:pt x="4780" y="10309"/>
                  </a:cubicBezTo>
                  <a:cubicBezTo>
                    <a:pt x="993" y="12764"/>
                    <a:pt x="-129" y="13745"/>
                    <a:pt x="11" y="14400"/>
                  </a:cubicBezTo>
                  <a:cubicBezTo>
                    <a:pt x="152" y="15055"/>
                    <a:pt x="1554" y="15382"/>
                    <a:pt x="4780" y="15873"/>
                  </a:cubicBezTo>
                  <a:cubicBezTo>
                    <a:pt x="8006" y="16364"/>
                    <a:pt x="13055" y="17018"/>
                    <a:pt x="16001" y="18000"/>
                  </a:cubicBezTo>
                  <a:cubicBezTo>
                    <a:pt x="18946" y="18982"/>
                    <a:pt x="19788" y="20291"/>
                    <a:pt x="20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0498680" y="6760633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0748067" y="6592268"/>
              <a:ext cx="227352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99" fill="norm" stroke="1" extrusionOk="0">
                  <a:moveTo>
                    <a:pt x="19455" y="1662"/>
                  </a:moveTo>
                  <a:cubicBezTo>
                    <a:pt x="20248" y="781"/>
                    <a:pt x="21041" y="-101"/>
                    <a:pt x="21239" y="9"/>
                  </a:cubicBezTo>
                  <a:cubicBezTo>
                    <a:pt x="21437" y="119"/>
                    <a:pt x="21041" y="1221"/>
                    <a:pt x="19059" y="3536"/>
                  </a:cubicBezTo>
                  <a:cubicBezTo>
                    <a:pt x="17077" y="5850"/>
                    <a:pt x="13510" y="9377"/>
                    <a:pt x="10934" y="11801"/>
                  </a:cubicBezTo>
                  <a:cubicBezTo>
                    <a:pt x="8358" y="14226"/>
                    <a:pt x="6773" y="15548"/>
                    <a:pt x="5088" y="16430"/>
                  </a:cubicBezTo>
                  <a:cubicBezTo>
                    <a:pt x="3404" y="17311"/>
                    <a:pt x="1620" y="17752"/>
                    <a:pt x="729" y="17421"/>
                  </a:cubicBezTo>
                  <a:cubicBezTo>
                    <a:pt x="-163" y="17091"/>
                    <a:pt x="-163" y="15989"/>
                    <a:pt x="332" y="14997"/>
                  </a:cubicBezTo>
                  <a:cubicBezTo>
                    <a:pt x="828" y="14005"/>
                    <a:pt x="1819" y="13123"/>
                    <a:pt x="3404" y="12572"/>
                  </a:cubicBezTo>
                  <a:cubicBezTo>
                    <a:pt x="4989" y="12021"/>
                    <a:pt x="7169" y="11801"/>
                    <a:pt x="9745" y="13344"/>
                  </a:cubicBezTo>
                  <a:cubicBezTo>
                    <a:pt x="12321" y="14887"/>
                    <a:pt x="15294" y="18193"/>
                    <a:pt x="18266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1000330" y="6530828"/>
              <a:ext cx="128584" cy="37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48" fill="norm" stroke="1" extrusionOk="0">
                  <a:moveTo>
                    <a:pt x="10286" y="797"/>
                  </a:moveTo>
                  <a:cubicBezTo>
                    <a:pt x="11657" y="433"/>
                    <a:pt x="13029" y="69"/>
                    <a:pt x="14571" y="9"/>
                  </a:cubicBezTo>
                  <a:cubicBezTo>
                    <a:pt x="16114" y="-52"/>
                    <a:pt x="17829" y="191"/>
                    <a:pt x="19200" y="1586"/>
                  </a:cubicBezTo>
                  <a:cubicBezTo>
                    <a:pt x="20571" y="2982"/>
                    <a:pt x="21600" y="5530"/>
                    <a:pt x="20057" y="8321"/>
                  </a:cubicBezTo>
                  <a:cubicBezTo>
                    <a:pt x="18514" y="11112"/>
                    <a:pt x="14400" y="14146"/>
                    <a:pt x="10629" y="16391"/>
                  </a:cubicBezTo>
                  <a:cubicBezTo>
                    <a:pt x="6857" y="18636"/>
                    <a:pt x="3429" y="20092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9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676798" y="140445"/>
              <a:ext cx="370955" cy="405791"/>
            </a:xfrm>
            <a:prstGeom prst="rect">
              <a:avLst/>
            </a:prstGeom>
            <a:effectLst/>
          </p:spPr>
        </p:pic>
        <p:pic>
          <p:nvPicPr>
            <p:cNvPr id="69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599131" y="1504537"/>
              <a:ext cx="648958" cy="656000"/>
            </a:xfrm>
            <a:prstGeom prst="rect">
              <a:avLst/>
            </a:prstGeom>
            <a:effectLst/>
          </p:spPr>
        </p:pic>
        <p:pic>
          <p:nvPicPr>
            <p:cNvPr id="70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851675" y="3223244"/>
              <a:ext cx="438695" cy="358972"/>
            </a:xfrm>
            <a:prstGeom prst="rect">
              <a:avLst/>
            </a:prstGeom>
            <a:effectLst/>
          </p:spPr>
        </p:pic>
        <p:pic>
          <p:nvPicPr>
            <p:cNvPr id="70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571408" y="4438183"/>
              <a:ext cx="300192" cy="348135"/>
            </a:xfrm>
            <a:prstGeom prst="rect">
              <a:avLst/>
            </a:prstGeom>
            <a:effectLst/>
          </p:spPr>
        </p:pic>
        <p:pic>
          <p:nvPicPr>
            <p:cNvPr id="70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579022" y="6291681"/>
              <a:ext cx="313789" cy="353443"/>
            </a:xfrm>
            <a:prstGeom prst="rect">
              <a:avLst/>
            </a:prstGeom>
            <a:effectLst/>
          </p:spPr>
        </p:pic>
        <p:pic>
          <p:nvPicPr>
            <p:cNvPr id="70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6341" y="3196324"/>
              <a:ext cx="329453" cy="440536"/>
            </a:xfrm>
            <a:prstGeom prst="rect">
              <a:avLst/>
            </a:prstGeom>
            <a:effectLst/>
          </p:spPr>
        </p:pic>
        <p:pic>
          <p:nvPicPr>
            <p:cNvPr id="70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7079" y="4393730"/>
              <a:ext cx="368054" cy="379354"/>
            </a:xfrm>
            <a:prstGeom prst="rect">
              <a:avLst/>
            </a:prstGeom>
            <a:effectLst/>
          </p:spPr>
        </p:pic>
        <p:pic>
          <p:nvPicPr>
            <p:cNvPr id="71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8633" y="6376441"/>
              <a:ext cx="477405" cy="514138"/>
            </a:xfrm>
            <a:prstGeom prst="rect">
              <a:avLst/>
            </a:prstGeom>
            <a:effectLst/>
          </p:spPr>
        </p:pic>
        <p:pic>
          <p:nvPicPr>
            <p:cNvPr id="71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186837" y="825307"/>
              <a:ext cx="4746019" cy="1735072"/>
            </a:xfrm>
            <a:prstGeom prst="rect">
              <a:avLst/>
            </a:prstGeom>
            <a:effectLst/>
          </p:spPr>
        </p:pic>
        <p:pic>
          <p:nvPicPr>
            <p:cNvPr id="71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875658" y="1734888"/>
              <a:ext cx="276573" cy="118417"/>
            </a:xfrm>
            <a:prstGeom prst="rect">
              <a:avLst/>
            </a:prstGeom>
            <a:effectLst/>
          </p:spPr>
        </p:pic>
        <p:pic>
          <p:nvPicPr>
            <p:cNvPr id="71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540943" y="1974860"/>
              <a:ext cx="173138" cy="181027"/>
            </a:xfrm>
            <a:prstGeom prst="rect">
              <a:avLst/>
            </a:prstGeom>
            <a:effectLst/>
          </p:spPr>
        </p:pic>
        <p:pic>
          <p:nvPicPr>
            <p:cNvPr id="71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682806" y="2002280"/>
              <a:ext cx="321929" cy="179528"/>
            </a:xfrm>
            <a:prstGeom prst="rect">
              <a:avLst/>
            </a:prstGeom>
            <a:effectLst/>
          </p:spPr>
        </p:pic>
        <p:pic>
          <p:nvPicPr>
            <p:cNvPr id="72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016763" y="1852083"/>
              <a:ext cx="160868" cy="287867"/>
            </a:xfrm>
            <a:prstGeom prst="rect">
              <a:avLst/>
            </a:prstGeom>
            <a:effectLst/>
          </p:spPr>
        </p:pic>
        <p:pic>
          <p:nvPicPr>
            <p:cNvPr id="723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190330" y="2010833"/>
              <a:ext cx="50801" cy="254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9" name="Drawing"/>
          <p:cNvGrpSpPr/>
          <p:nvPr/>
        </p:nvGrpSpPr>
        <p:grpSpPr>
          <a:xfrm>
            <a:off x="957638" y="1132416"/>
            <a:ext cx="11891676" cy="5941457"/>
            <a:chOff x="0" y="0"/>
            <a:chExt cx="11891674" cy="5941456"/>
          </a:xfrm>
        </p:grpSpPr>
        <p:sp>
          <p:nvSpPr>
            <p:cNvPr id="3792" name="Line"/>
            <p:cNvSpPr/>
            <p:nvPr/>
          </p:nvSpPr>
          <p:spPr>
            <a:xfrm>
              <a:off x="0" y="1005844"/>
              <a:ext cx="185362" cy="34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02" fill="norm" stroke="1" extrusionOk="0">
                  <a:moveTo>
                    <a:pt x="21495" y="1260"/>
                  </a:moveTo>
                  <a:cubicBezTo>
                    <a:pt x="17813" y="488"/>
                    <a:pt x="14131" y="-283"/>
                    <a:pt x="10695" y="103"/>
                  </a:cubicBezTo>
                  <a:cubicBezTo>
                    <a:pt x="7259" y="488"/>
                    <a:pt x="4068" y="2031"/>
                    <a:pt x="2227" y="3510"/>
                  </a:cubicBezTo>
                  <a:cubicBezTo>
                    <a:pt x="386" y="4988"/>
                    <a:pt x="-105" y="6403"/>
                    <a:pt x="18" y="7367"/>
                  </a:cubicBezTo>
                  <a:cubicBezTo>
                    <a:pt x="140" y="8331"/>
                    <a:pt x="877" y="8846"/>
                    <a:pt x="2840" y="9488"/>
                  </a:cubicBezTo>
                  <a:cubicBezTo>
                    <a:pt x="4804" y="10131"/>
                    <a:pt x="7995" y="10903"/>
                    <a:pt x="10695" y="12188"/>
                  </a:cubicBezTo>
                  <a:cubicBezTo>
                    <a:pt x="13395" y="13474"/>
                    <a:pt x="15604" y="15274"/>
                    <a:pt x="15113" y="16881"/>
                  </a:cubicBezTo>
                  <a:cubicBezTo>
                    <a:pt x="14622" y="18488"/>
                    <a:pt x="11431" y="19903"/>
                    <a:pt x="9100" y="20610"/>
                  </a:cubicBezTo>
                  <a:cubicBezTo>
                    <a:pt x="6768" y="21317"/>
                    <a:pt x="5295" y="21317"/>
                    <a:pt x="4559" y="20996"/>
                  </a:cubicBezTo>
                  <a:cubicBezTo>
                    <a:pt x="3822" y="20674"/>
                    <a:pt x="3822" y="20031"/>
                    <a:pt x="4927" y="19324"/>
                  </a:cubicBezTo>
                  <a:cubicBezTo>
                    <a:pt x="6031" y="18617"/>
                    <a:pt x="8240" y="17846"/>
                    <a:pt x="10450" y="17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299661" y="1210733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262503" y="1674283"/>
              <a:ext cx="1810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400"/>
                    <a:pt x="-1068" y="4800"/>
                    <a:pt x="132" y="8400"/>
                  </a:cubicBezTo>
                  <a:cubicBezTo>
                    <a:pt x="1332" y="12000"/>
                    <a:pt x="10932" y="168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312361" y="1966383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96"/>
                    <a:pt x="0" y="9792"/>
                    <a:pt x="0" y="13392"/>
                  </a:cubicBezTo>
                  <a:cubicBezTo>
                    <a:pt x="0" y="16992"/>
                    <a:pt x="1080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369511" y="245533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382211" y="2652183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136287" y="3170445"/>
              <a:ext cx="150675" cy="34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49" fill="norm" stroke="1" extrusionOk="0">
                  <a:moveTo>
                    <a:pt x="21355" y="1712"/>
                  </a:moveTo>
                  <a:cubicBezTo>
                    <a:pt x="18955" y="931"/>
                    <a:pt x="16555" y="150"/>
                    <a:pt x="13255" y="20"/>
                  </a:cubicBezTo>
                  <a:cubicBezTo>
                    <a:pt x="9955" y="-110"/>
                    <a:pt x="5755" y="410"/>
                    <a:pt x="3205" y="1386"/>
                  </a:cubicBezTo>
                  <a:cubicBezTo>
                    <a:pt x="655" y="2362"/>
                    <a:pt x="-245" y="3794"/>
                    <a:pt x="55" y="5160"/>
                  </a:cubicBezTo>
                  <a:cubicBezTo>
                    <a:pt x="355" y="6526"/>
                    <a:pt x="1855" y="7827"/>
                    <a:pt x="5155" y="9389"/>
                  </a:cubicBezTo>
                  <a:cubicBezTo>
                    <a:pt x="8455" y="10950"/>
                    <a:pt x="13555" y="12772"/>
                    <a:pt x="16555" y="14138"/>
                  </a:cubicBezTo>
                  <a:cubicBezTo>
                    <a:pt x="19555" y="15504"/>
                    <a:pt x="20455" y="16415"/>
                    <a:pt x="20905" y="17196"/>
                  </a:cubicBezTo>
                  <a:cubicBezTo>
                    <a:pt x="21355" y="17977"/>
                    <a:pt x="21355" y="18627"/>
                    <a:pt x="20155" y="19343"/>
                  </a:cubicBezTo>
                  <a:cubicBezTo>
                    <a:pt x="18955" y="20059"/>
                    <a:pt x="16555" y="20839"/>
                    <a:pt x="14305" y="21165"/>
                  </a:cubicBezTo>
                  <a:cubicBezTo>
                    <a:pt x="12055" y="21490"/>
                    <a:pt x="9955" y="21360"/>
                    <a:pt x="8755" y="20970"/>
                  </a:cubicBezTo>
                  <a:cubicBezTo>
                    <a:pt x="7555" y="20579"/>
                    <a:pt x="7255" y="19929"/>
                    <a:pt x="8455" y="19473"/>
                  </a:cubicBezTo>
                  <a:cubicBezTo>
                    <a:pt x="9655" y="19018"/>
                    <a:pt x="12355" y="18757"/>
                    <a:pt x="15055" y="1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382211" y="3464983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927"/>
                    <a:pt x="10800" y="7855"/>
                    <a:pt x="14400" y="11455"/>
                  </a:cubicBezTo>
                  <a:cubicBezTo>
                    <a:pt x="18000" y="15055"/>
                    <a:pt x="1980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465487" y="3477683"/>
              <a:ext cx="90564" cy="11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fill="norm" stroke="1" extrusionOk="0">
                  <a:moveTo>
                    <a:pt x="11614" y="0"/>
                  </a:moveTo>
                  <a:cubicBezTo>
                    <a:pt x="8668" y="0"/>
                    <a:pt x="5723" y="0"/>
                    <a:pt x="3759" y="982"/>
                  </a:cubicBezTo>
                  <a:cubicBezTo>
                    <a:pt x="1796" y="1964"/>
                    <a:pt x="814" y="3927"/>
                    <a:pt x="323" y="6873"/>
                  </a:cubicBezTo>
                  <a:cubicBezTo>
                    <a:pt x="-168" y="9818"/>
                    <a:pt x="-168" y="13745"/>
                    <a:pt x="814" y="16495"/>
                  </a:cubicBezTo>
                  <a:cubicBezTo>
                    <a:pt x="1796" y="19244"/>
                    <a:pt x="3759" y="20815"/>
                    <a:pt x="7196" y="21207"/>
                  </a:cubicBezTo>
                  <a:cubicBezTo>
                    <a:pt x="10632" y="21600"/>
                    <a:pt x="15541" y="20815"/>
                    <a:pt x="18241" y="18065"/>
                  </a:cubicBezTo>
                  <a:cubicBezTo>
                    <a:pt x="20941" y="15316"/>
                    <a:pt x="21432" y="10604"/>
                    <a:pt x="20696" y="7658"/>
                  </a:cubicBezTo>
                  <a:cubicBezTo>
                    <a:pt x="19959" y="4713"/>
                    <a:pt x="17996" y="3535"/>
                    <a:pt x="16032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590604" y="3490383"/>
              <a:ext cx="10519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600" fill="norm" stroke="1" extrusionOk="0">
                  <a:moveTo>
                    <a:pt x="8950" y="0"/>
                  </a:moveTo>
                  <a:cubicBezTo>
                    <a:pt x="6042" y="3150"/>
                    <a:pt x="3134" y="6300"/>
                    <a:pt x="1473" y="9000"/>
                  </a:cubicBezTo>
                  <a:cubicBezTo>
                    <a:pt x="-189" y="11700"/>
                    <a:pt x="-604" y="13950"/>
                    <a:pt x="1058" y="16425"/>
                  </a:cubicBezTo>
                  <a:cubicBezTo>
                    <a:pt x="2719" y="18900"/>
                    <a:pt x="6458" y="21600"/>
                    <a:pt x="9988" y="21600"/>
                  </a:cubicBezTo>
                  <a:cubicBezTo>
                    <a:pt x="13519" y="21600"/>
                    <a:pt x="16842" y="18900"/>
                    <a:pt x="18711" y="16425"/>
                  </a:cubicBezTo>
                  <a:cubicBezTo>
                    <a:pt x="20581" y="13950"/>
                    <a:pt x="20996" y="11700"/>
                    <a:pt x="20373" y="9900"/>
                  </a:cubicBezTo>
                  <a:cubicBezTo>
                    <a:pt x="19750" y="8100"/>
                    <a:pt x="18088" y="6750"/>
                    <a:pt x="15596" y="6075"/>
                  </a:cubicBezTo>
                  <a:cubicBezTo>
                    <a:pt x="13104" y="5400"/>
                    <a:pt x="9781" y="5400"/>
                    <a:pt x="645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687011" y="1236133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7280"/>
                    <a:pt x="10440" y="12960"/>
                    <a:pt x="14040" y="9360"/>
                  </a:cubicBezTo>
                  <a:cubicBezTo>
                    <a:pt x="17640" y="5760"/>
                    <a:pt x="1962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855196" y="1180072"/>
              <a:ext cx="139063" cy="170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463" fill="norm" stroke="1" extrusionOk="0">
                  <a:moveTo>
                    <a:pt x="2361" y="2263"/>
                  </a:moveTo>
                  <a:cubicBezTo>
                    <a:pt x="1109" y="1463"/>
                    <a:pt x="-143" y="663"/>
                    <a:pt x="14" y="263"/>
                  </a:cubicBezTo>
                  <a:cubicBezTo>
                    <a:pt x="170" y="-137"/>
                    <a:pt x="1735" y="-137"/>
                    <a:pt x="5022" y="663"/>
                  </a:cubicBezTo>
                  <a:cubicBezTo>
                    <a:pt x="8309" y="1463"/>
                    <a:pt x="13318" y="3063"/>
                    <a:pt x="16605" y="4263"/>
                  </a:cubicBezTo>
                  <a:cubicBezTo>
                    <a:pt x="19892" y="5463"/>
                    <a:pt x="21457" y="6263"/>
                    <a:pt x="20048" y="9063"/>
                  </a:cubicBezTo>
                  <a:cubicBezTo>
                    <a:pt x="18640" y="11863"/>
                    <a:pt x="14257" y="16663"/>
                    <a:pt x="9874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1254542" y="990575"/>
              <a:ext cx="169070" cy="41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36" fill="norm" stroke="1" extrusionOk="0">
                  <a:moveTo>
                    <a:pt x="11700" y="3801"/>
                  </a:moveTo>
                  <a:cubicBezTo>
                    <a:pt x="11433" y="3258"/>
                    <a:pt x="11167" y="2715"/>
                    <a:pt x="11033" y="2064"/>
                  </a:cubicBezTo>
                  <a:cubicBezTo>
                    <a:pt x="10900" y="1413"/>
                    <a:pt x="10900" y="653"/>
                    <a:pt x="10233" y="273"/>
                  </a:cubicBezTo>
                  <a:cubicBezTo>
                    <a:pt x="9567" y="-107"/>
                    <a:pt x="8233" y="-107"/>
                    <a:pt x="6367" y="381"/>
                  </a:cubicBezTo>
                  <a:cubicBezTo>
                    <a:pt x="4500" y="870"/>
                    <a:pt x="2100" y="1847"/>
                    <a:pt x="900" y="3204"/>
                  </a:cubicBezTo>
                  <a:cubicBezTo>
                    <a:pt x="-300" y="4560"/>
                    <a:pt x="-300" y="6297"/>
                    <a:pt x="900" y="7491"/>
                  </a:cubicBezTo>
                  <a:cubicBezTo>
                    <a:pt x="2100" y="8685"/>
                    <a:pt x="4500" y="9336"/>
                    <a:pt x="6367" y="9825"/>
                  </a:cubicBezTo>
                  <a:cubicBezTo>
                    <a:pt x="8233" y="10313"/>
                    <a:pt x="9567" y="10639"/>
                    <a:pt x="10367" y="11073"/>
                  </a:cubicBezTo>
                  <a:cubicBezTo>
                    <a:pt x="11167" y="11507"/>
                    <a:pt x="11433" y="12050"/>
                    <a:pt x="11033" y="12484"/>
                  </a:cubicBezTo>
                  <a:cubicBezTo>
                    <a:pt x="10633" y="12918"/>
                    <a:pt x="9567" y="13244"/>
                    <a:pt x="8500" y="13569"/>
                  </a:cubicBezTo>
                  <a:cubicBezTo>
                    <a:pt x="7433" y="13895"/>
                    <a:pt x="6367" y="14221"/>
                    <a:pt x="5833" y="14655"/>
                  </a:cubicBezTo>
                  <a:cubicBezTo>
                    <a:pt x="5300" y="15089"/>
                    <a:pt x="5300" y="15632"/>
                    <a:pt x="5567" y="16446"/>
                  </a:cubicBezTo>
                  <a:cubicBezTo>
                    <a:pt x="5833" y="17260"/>
                    <a:pt x="6367" y="18345"/>
                    <a:pt x="6100" y="19268"/>
                  </a:cubicBezTo>
                  <a:cubicBezTo>
                    <a:pt x="5833" y="20190"/>
                    <a:pt x="4767" y="20950"/>
                    <a:pt x="4900" y="21222"/>
                  </a:cubicBezTo>
                  <a:cubicBezTo>
                    <a:pt x="5033" y="21493"/>
                    <a:pt x="6367" y="21276"/>
                    <a:pt x="9300" y="20625"/>
                  </a:cubicBezTo>
                  <a:cubicBezTo>
                    <a:pt x="12233" y="19973"/>
                    <a:pt x="16767" y="18888"/>
                    <a:pt x="21300" y="17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1450712" y="1112081"/>
              <a:ext cx="182450" cy="17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84" fill="norm" stroke="1" extrusionOk="0">
                  <a:moveTo>
                    <a:pt x="1290" y="4982"/>
                  </a:moveTo>
                  <a:cubicBezTo>
                    <a:pt x="545" y="3712"/>
                    <a:pt x="-200" y="2441"/>
                    <a:pt x="48" y="1552"/>
                  </a:cubicBezTo>
                  <a:cubicBezTo>
                    <a:pt x="297" y="662"/>
                    <a:pt x="1538" y="154"/>
                    <a:pt x="2779" y="27"/>
                  </a:cubicBezTo>
                  <a:cubicBezTo>
                    <a:pt x="4021" y="-100"/>
                    <a:pt x="5262" y="154"/>
                    <a:pt x="6628" y="2187"/>
                  </a:cubicBezTo>
                  <a:cubicBezTo>
                    <a:pt x="7993" y="4220"/>
                    <a:pt x="9483" y="8032"/>
                    <a:pt x="9607" y="11208"/>
                  </a:cubicBezTo>
                  <a:cubicBezTo>
                    <a:pt x="9731" y="14385"/>
                    <a:pt x="8490" y="16926"/>
                    <a:pt x="7000" y="18705"/>
                  </a:cubicBezTo>
                  <a:cubicBezTo>
                    <a:pt x="5510" y="20484"/>
                    <a:pt x="3772" y="21500"/>
                    <a:pt x="2903" y="21373"/>
                  </a:cubicBezTo>
                  <a:cubicBezTo>
                    <a:pt x="2034" y="21246"/>
                    <a:pt x="2034" y="19975"/>
                    <a:pt x="4021" y="16799"/>
                  </a:cubicBezTo>
                  <a:cubicBezTo>
                    <a:pt x="6007" y="13622"/>
                    <a:pt x="9979" y="8540"/>
                    <a:pt x="12462" y="5491"/>
                  </a:cubicBezTo>
                  <a:cubicBezTo>
                    <a:pt x="14945" y="2441"/>
                    <a:pt x="15938" y="1425"/>
                    <a:pt x="16062" y="1552"/>
                  </a:cubicBezTo>
                  <a:cubicBezTo>
                    <a:pt x="16186" y="1679"/>
                    <a:pt x="15441" y="2949"/>
                    <a:pt x="14821" y="4855"/>
                  </a:cubicBezTo>
                  <a:cubicBezTo>
                    <a:pt x="14200" y="6761"/>
                    <a:pt x="13703" y="9302"/>
                    <a:pt x="14076" y="11716"/>
                  </a:cubicBezTo>
                  <a:cubicBezTo>
                    <a:pt x="14448" y="14131"/>
                    <a:pt x="15690" y="16418"/>
                    <a:pt x="17055" y="17815"/>
                  </a:cubicBezTo>
                  <a:cubicBezTo>
                    <a:pt x="18421" y="19213"/>
                    <a:pt x="19910" y="19721"/>
                    <a:pt x="2140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1677048" y="1261533"/>
              <a:ext cx="196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86"/>
                    <a:pt x="-1585" y="6171"/>
                    <a:pt x="575" y="9771"/>
                  </a:cubicBezTo>
                  <a:cubicBezTo>
                    <a:pt x="2735" y="13371"/>
                    <a:pt x="11375" y="174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1715711" y="100118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1791911" y="1299633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2007811" y="1123950"/>
              <a:ext cx="144319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33" fill="norm" stroke="1" extrusionOk="0">
                  <a:moveTo>
                    <a:pt x="0" y="4533"/>
                  </a:moveTo>
                  <a:cubicBezTo>
                    <a:pt x="1565" y="2933"/>
                    <a:pt x="3130" y="1333"/>
                    <a:pt x="4696" y="533"/>
                  </a:cubicBezTo>
                  <a:cubicBezTo>
                    <a:pt x="6261" y="-267"/>
                    <a:pt x="7826" y="-267"/>
                    <a:pt x="9235" y="1466"/>
                  </a:cubicBezTo>
                  <a:cubicBezTo>
                    <a:pt x="10643" y="3200"/>
                    <a:pt x="11896" y="6666"/>
                    <a:pt x="11583" y="9733"/>
                  </a:cubicBezTo>
                  <a:cubicBezTo>
                    <a:pt x="11270" y="12800"/>
                    <a:pt x="9391" y="15466"/>
                    <a:pt x="7357" y="17333"/>
                  </a:cubicBezTo>
                  <a:cubicBezTo>
                    <a:pt x="5322" y="19200"/>
                    <a:pt x="3130" y="20266"/>
                    <a:pt x="2504" y="20000"/>
                  </a:cubicBezTo>
                  <a:cubicBezTo>
                    <a:pt x="1878" y="19733"/>
                    <a:pt x="2817" y="18133"/>
                    <a:pt x="5948" y="14933"/>
                  </a:cubicBezTo>
                  <a:cubicBezTo>
                    <a:pt x="9078" y="11733"/>
                    <a:pt x="14400" y="6933"/>
                    <a:pt x="17530" y="4000"/>
                  </a:cubicBezTo>
                  <a:cubicBezTo>
                    <a:pt x="20661" y="1066"/>
                    <a:pt x="21600" y="0"/>
                    <a:pt x="21287" y="0"/>
                  </a:cubicBezTo>
                  <a:cubicBezTo>
                    <a:pt x="20974" y="0"/>
                    <a:pt x="19409" y="1066"/>
                    <a:pt x="17687" y="4000"/>
                  </a:cubicBezTo>
                  <a:cubicBezTo>
                    <a:pt x="15965" y="6933"/>
                    <a:pt x="14087" y="11733"/>
                    <a:pt x="14400" y="14933"/>
                  </a:cubicBezTo>
                  <a:cubicBezTo>
                    <a:pt x="14713" y="18133"/>
                    <a:pt x="17217" y="19733"/>
                    <a:pt x="19722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2208567" y="1262856"/>
              <a:ext cx="154845" cy="93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45" fill="norm" stroke="1" extrusionOk="0">
                  <a:moveTo>
                    <a:pt x="337" y="6750"/>
                  </a:moveTo>
                  <a:cubicBezTo>
                    <a:pt x="45" y="4403"/>
                    <a:pt x="-247" y="2055"/>
                    <a:pt x="337" y="881"/>
                  </a:cubicBezTo>
                  <a:cubicBezTo>
                    <a:pt x="921" y="-293"/>
                    <a:pt x="2380" y="-293"/>
                    <a:pt x="3256" y="881"/>
                  </a:cubicBezTo>
                  <a:cubicBezTo>
                    <a:pt x="4131" y="2055"/>
                    <a:pt x="4423" y="4403"/>
                    <a:pt x="4423" y="6985"/>
                  </a:cubicBezTo>
                  <a:cubicBezTo>
                    <a:pt x="4423" y="9568"/>
                    <a:pt x="4131" y="12385"/>
                    <a:pt x="3694" y="14968"/>
                  </a:cubicBezTo>
                  <a:cubicBezTo>
                    <a:pt x="3256" y="17550"/>
                    <a:pt x="2672" y="19898"/>
                    <a:pt x="3402" y="20603"/>
                  </a:cubicBezTo>
                  <a:cubicBezTo>
                    <a:pt x="4131" y="21307"/>
                    <a:pt x="6175" y="20368"/>
                    <a:pt x="9385" y="19194"/>
                  </a:cubicBezTo>
                  <a:cubicBezTo>
                    <a:pt x="12596" y="18020"/>
                    <a:pt x="16975" y="16611"/>
                    <a:pt x="21353" y="15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2312611" y="982133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2452311" y="1305983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2846011" y="1274233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3106361" y="1280583"/>
              <a:ext cx="7448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4400" y="0"/>
                  </a:moveTo>
                  <a:cubicBezTo>
                    <a:pt x="17400" y="1108"/>
                    <a:pt x="20400" y="2215"/>
                    <a:pt x="21000" y="3877"/>
                  </a:cubicBezTo>
                  <a:cubicBezTo>
                    <a:pt x="21600" y="5538"/>
                    <a:pt x="19800" y="7754"/>
                    <a:pt x="15900" y="10800"/>
                  </a:cubicBezTo>
                  <a:cubicBezTo>
                    <a:pt x="12000" y="13846"/>
                    <a:pt x="60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3339434" y="1083733"/>
              <a:ext cx="21777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2677" y="0"/>
                  </a:moveTo>
                  <a:cubicBezTo>
                    <a:pt x="5377" y="617"/>
                    <a:pt x="8077" y="1234"/>
                    <a:pt x="9946" y="2777"/>
                  </a:cubicBezTo>
                  <a:cubicBezTo>
                    <a:pt x="11815" y="4320"/>
                    <a:pt x="12854" y="6789"/>
                    <a:pt x="12334" y="9566"/>
                  </a:cubicBezTo>
                  <a:cubicBezTo>
                    <a:pt x="11815" y="12343"/>
                    <a:pt x="9738" y="15429"/>
                    <a:pt x="7869" y="17383"/>
                  </a:cubicBezTo>
                  <a:cubicBezTo>
                    <a:pt x="6000" y="19337"/>
                    <a:pt x="4338" y="20160"/>
                    <a:pt x="2988" y="20469"/>
                  </a:cubicBezTo>
                  <a:cubicBezTo>
                    <a:pt x="1638" y="20777"/>
                    <a:pt x="600" y="20571"/>
                    <a:pt x="184" y="19954"/>
                  </a:cubicBezTo>
                  <a:cubicBezTo>
                    <a:pt x="-231" y="19337"/>
                    <a:pt x="-23" y="18309"/>
                    <a:pt x="1638" y="16354"/>
                  </a:cubicBezTo>
                  <a:cubicBezTo>
                    <a:pt x="3300" y="14400"/>
                    <a:pt x="6415" y="11520"/>
                    <a:pt x="9427" y="9257"/>
                  </a:cubicBezTo>
                  <a:cubicBezTo>
                    <a:pt x="12438" y="6994"/>
                    <a:pt x="15346" y="5349"/>
                    <a:pt x="17215" y="4217"/>
                  </a:cubicBezTo>
                  <a:cubicBezTo>
                    <a:pt x="19084" y="3086"/>
                    <a:pt x="19915" y="2469"/>
                    <a:pt x="19811" y="2366"/>
                  </a:cubicBezTo>
                  <a:cubicBezTo>
                    <a:pt x="19707" y="2263"/>
                    <a:pt x="18669" y="2674"/>
                    <a:pt x="17423" y="4011"/>
                  </a:cubicBezTo>
                  <a:cubicBezTo>
                    <a:pt x="16177" y="5349"/>
                    <a:pt x="14723" y="7611"/>
                    <a:pt x="14723" y="10491"/>
                  </a:cubicBezTo>
                  <a:cubicBezTo>
                    <a:pt x="14723" y="13371"/>
                    <a:pt x="16177" y="16869"/>
                    <a:pt x="17527" y="18823"/>
                  </a:cubicBezTo>
                  <a:cubicBezTo>
                    <a:pt x="18877" y="20777"/>
                    <a:pt x="20123" y="21189"/>
                    <a:pt x="213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3597427" y="1253066"/>
              <a:ext cx="80435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63" y="4596"/>
                  </a:moveTo>
                  <a:cubicBezTo>
                    <a:pt x="6821" y="8732"/>
                    <a:pt x="3979" y="12868"/>
                    <a:pt x="2274" y="16085"/>
                  </a:cubicBezTo>
                  <a:cubicBezTo>
                    <a:pt x="568" y="19302"/>
                    <a:pt x="0" y="21600"/>
                    <a:pt x="0" y="21600"/>
                  </a:cubicBezTo>
                  <a:cubicBezTo>
                    <a:pt x="0" y="21600"/>
                    <a:pt x="568" y="19302"/>
                    <a:pt x="2274" y="16085"/>
                  </a:cubicBezTo>
                  <a:cubicBezTo>
                    <a:pt x="3979" y="12868"/>
                    <a:pt x="6821" y="8732"/>
                    <a:pt x="9947" y="5515"/>
                  </a:cubicBezTo>
                  <a:cubicBezTo>
                    <a:pt x="13074" y="2298"/>
                    <a:pt x="16484" y="0"/>
                    <a:pt x="18474" y="0"/>
                  </a:cubicBezTo>
                  <a:cubicBezTo>
                    <a:pt x="20463" y="0"/>
                    <a:pt x="21032" y="2298"/>
                    <a:pt x="21316" y="5515"/>
                  </a:cubicBezTo>
                  <a:cubicBezTo>
                    <a:pt x="21600" y="8732"/>
                    <a:pt x="21600" y="12868"/>
                    <a:pt x="21600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3696911" y="899583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3760411" y="913837"/>
              <a:ext cx="86015" cy="398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516" fill="norm" stroke="1" extrusionOk="0">
                  <a:moveTo>
                    <a:pt x="7714" y="1630"/>
                  </a:moveTo>
                  <a:cubicBezTo>
                    <a:pt x="6686" y="1059"/>
                    <a:pt x="5657" y="487"/>
                    <a:pt x="6429" y="202"/>
                  </a:cubicBezTo>
                  <a:cubicBezTo>
                    <a:pt x="7200" y="-84"/>
                    <a:pt x="9771" y="-84"/>
                    <a:pt x="12857" y="316"/>
                  </a:cubicBezTo>
                  <a:cubicBezTo>
                    <a:pt x="15943" y="716"/>
                    <a:pt x="19543" y="1516"/>
                    <a:pt x="20571" y="2830"/>
                  </a:cubicBezTo>
                  <a:cubicBezTo>
                    <a:pt x="21600" y="4145"/>
                    <a:pt x="20057" y="5973"/>
                    <a:pt x="18000" y="7516"/>
                  </a:cubicBezTo>
                  <a:cubicBezTo>
                    <a:pt x="15943" y="9059"/>
                    <a:pt x="13371" y="10316"/>
                    <a:pt x="13114" y="11230"/>
                  </a:cubicBezTo>
                  <a:cubicBezTo>
                    <a:pt x="12857" y="12145"/>
                    <a:pt x="14914" y="12716"/>
                    <a:pt x="16714" y="13687"/>
                  </a:cubicBezTo>
                  <a:cubicBezTo>
                    <a:pt x="18514" y="14659"/>
                    <a:pt x="20057" y="16030"/>
                    <a:pt x="17229" y="17402"/>
                  </a:cubicBezTo>
                  <a:cubicBezTo>
                    <a:pt x="14400" y="18773"/>
                    <a:pt x="7200" y="20145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1366461" y="1439333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1461711" y="1483783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890211" y="3439583"/>
              <a:ext cx="349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800"/>
                    <a:pt x="5236" y="12000"/>
                    <a:pt x="8836" y="8400"/>
                  </a:cubicBezTo>
                  <a:cubicBezTo>
                    <a:pt x="12436" y="4800"/>
                    <a:pt x="170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1158795" y="3402277"/>
              <a:ext cx="143641" cy="14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83" fill="norm" stroke="1" extrusionOk="0">
                  <a:moveTo>
                    <a:pt x="3380" y="1761"/>
                  </a:moveTo>
                  <a:cubicBezTo>
                    <a:pt x="1554" y="1135"/>
                    <a:pt x="-271" y="509"/>
                    <a:pt x="33" y="196"/>
                  </a:cubicBezTo>
                  <a:cubicBezTo>
                    <a:pt x="337" y="-117"/>
                    <a:pt x="2771" y="-117"/>
                    <a:pt x="6270" y="666"/>
                  </a:cubicBezTo>
                  <a:cubicBezTo>
                    <a:pt x="9768" y="1448"/>
                    <a:pt x="14332" y="3013"/>
                    <a:pt x="17222" y="5518"/>
                  </a:cubicBezTo>
                  <a:cubicBezTo>
                    <a:pt x="20112" y="8022"/>
                    <a:pt x="21329" y="11466"/>
                    <a:pt x="20264" y="14283"/>
                  </a:cubicBezTo>
                  <a:cubicBezTo>
                    <a:pt x="19199" y="17100"/>
                    <a:pt x="15853" y="19292"/>
                    <a:pt x="1250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1451387" y="3257550"/>
              <a:ext cx="111925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6351" y="2922"/>
                  </a:moveTo>
                  <a:cubicBezTo>
                    <a:pt x="15951" y="2287"/>
                    <a:pt x="15551" y="1652"/>
                    <a:pt x="13151" y="1080"/>
                  </a:cubicBezTo>
                  <a:cubicBezTo>
                    <a:pt x="10751" y="508"/>
                    <a:pt x="6351" y="0"/>
                    <a:pt x="3551" y="0"/>
                  </a:cubicBezTo>
                  <a:cubicBezTo>
                    <a:pt x="751" y="0"/>
                    <a:pt x="-449" y="508"/>
                    <a:pt x="151" y="1588"/>
                  </a:cubicBezTo>
                  <a:cubicBezTo>
                    <a:pt x="751" y="2668"/>
                    <a:pt x="3151" y="4320"/>
                    <a:pt x="5751" y="5718"/>
                  </a:cubicBezTo>
                  <a:cubicBezTo>
                    <a:pt x="8351" y="7115"/>
                    <a:pt x="11151" y="8259"/>
                    <a:pt x="11951" y="9529"/>
                  </a:cubicBezTo>
                  <a:cubicBezTo>
                    <a:pt x="12751" y="10800"/>
                    <a:pt x="11551" y="12198"/>
                    <a:pt x="9951" y="13468"/>
                  </a:cubicBezTo>
                  <a:cubicBezTo>
                    <a:pt x="8351" y="14739"/>
                    <a:pt x="6351" y="15882"/>
                    <a:pt x="5151" y="16772"/>
                  </a:cubicBezTo>
                  <a:cubicBezTo>
                    <a:pt x="3951" y="17661"/>
                    <a:pt x="3551" y="18296"/>
                    <a:pt x="3351" y="18932"/>
                  </a:cubicBezTo>
                  <a:cubicBezTo>
                    <a:pt x="3151" y="19567"/>
                    <a:pt x="3151" y="20202"/>
                    <a:pt x="6151" y="20647"/>
                  </a:cubicBezTo>
                  <a:cubicBezTo>
                    <a:pt x="9151" y="21092"/>
                    <a:pt x="15151" y="21346"/>
                    <a:pt x="211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1614061" y="3348166"/>
              <a:ext cx="228651" cy="214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52" fill="norm" stroke="1" extrusionOk="0">
                  <a:moveTo>
                    <a:pt x="600" y="3395"/>
                  </a:moveTo>
                  <a:cubicBezTo>
                    <a:pt x="203" y="2347"/>
                    <a:pt x="-193" y="1298"/>
                    <a:pt x="104" y="669"/>
                  </a:cubicBezTo>
                  <a:cubicBezTo>
                    <a:pt x="401" y="40"/>
                    <a:pt x="1392" y="-170"/>
                    <a:pt x="2978" y="145"/>
                  </a:cubicBezTo>
                  <a:cubicBezTo>
                    <a:pt x="4563" y="459"/>
                    <a:pt x="6743" y="1298"/>
                    <a:pt x="8328" y="3290"/>
                  </a:cubicBezTo>
                  <a:cubicBezTo>
                    <a:pt x="9913" y="5282"/>
                    <a:pt x="10904" y="8428"/>
                    <a:pt x="10508" y="11364"/>
                  </a:cubicBezTo>
                  <a:cubicBezTo>
                    <a:pt x="10112" y="14300"/>
                    <a:pt x="8328" y="17026"/>
                    <a:pt x="6842" y="18809"/>
                  </a:cubicBezTo>
                  <a:cubicBezTo>
                    <a:pt x="5356" y="20591"/>
                    <a:pt x="4167" y="21430"/>
                    <a:pt x="3869" y="21220"/>
                  </a:cubicBezTo>
                  <a:cubicBezTo>
                    <a:pt x="3572" y="21011"/>
                    <a:pt x="4167" y="19752"/>
                    <a:pt x="6446" y="16712"/>
                  </a:cubicBezTo>
                  <a:cubicBezTo>
                    <a:pt x="8724" y="13671"/>
                    <a:pt x="12688" y="8847"/>
                    <a:pt x="14967" y="5912"/>
                  </a:cubicBezTo>
                  <a:cubicBezTo>
                    <a:pt x="17246" y="2976"/>
                    <a:pt x="17840" y="1927"/>
                    <a:pt x="17642" y="1613"/>
                  </a:cubicBezTo>
                  <a:cubicBezTo>
                    <a:pt x="17444" y="1298"/>
                    <a:pt x="16453" y="1717"/>
                    <a:pt x="15165" y="3080"/>
                  </a:cubicBezTo>
                  <a:cubicBezTo>
                    <a:pt x="13877" y="4444"/>
                    <a:pt x="12291" y="6750"/>
                    <a:pt x="12192" y="9267"/>
                  </a:cubicBezTo>
                  <a:cubicBezTo>
                    <a:pt x="12093" y="11783"/>
                    <a:pt x="13480" y="14510"/>
                    <a:pt x="15264" y="15978"/>
                  </a:cubicBezTo>
                  <a:cubicBezTo>
                    <a:pt x="17047" y="17446"/>
                    <a:pt x="19227" y="17655"/>
                    <a:pt x="21407" y="17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1950661" y="350308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1931611" y="320463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2001453" y="3219037"/>
              <a:ext cx="47009" cy="4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0082" fill="norm" stroke="1" extrusionOk="0">
                  <a:moveTo>
                    <a:pt x="16203" y="2061"/>
                  </a:moveTo>
                  <a:cubicBezTo>
                    <a:pt x="11703" y="3001"/>
                    <a:pt x="7203" y="3940"/>
                    <a:pt x="4053" y="6757"/>
                  </a:cubicBezTo>
                  <a:cubicBezTo>
                    <a:pt x="903" y="9574"/>
                    <a:pt x="-897" y="14270"/>
                    <a:pt x="453" y="17087"/>
                  </a:cubicBezTo>
                  <a:cubicBezTo>
                    <a:pt x="1803" y="19905"/>
                    <a:pt x="6303" y="20844"/>
                    <a:pt x="10353" y="19435"/>
                  </a:cubicBezTo>
                  <a:cubicBezTo>
                    <a:pt x="14403" y="18027"/>
                    <a:pt x="18003" y="14270"/>
                    <a:pt x="19353" y="10044"/>
                  </a:cubicBezTo>
                  <a:cubicBezTo>
                    <a:pt x="20703" y="5818"/>
                    <a:pt x="19803" y="1122"/>
                    <a:pt x="17553" y="183"/>
                  </a:cubicBezTo>
                  <a:cubicBezTo>
                    <a:pt x="15303" y="-756"/>
                    <a:pt x="11703" y="2061"/>
                    <a:pt x="9903" y="5348"/>
                  </a:cubicBezTo>
                  <a:cubicBezTo>
                    <a:pt x="8103" y="8635"/>
                    <a:pt x="8103" y="12392"/>
                    <a:pt x="8103" y="16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2079107" y="3230033"/>
              <a:ext cx="60875" cy="5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027" fill="norm" stroke="1" extrusionOk="0">
                  <a:moveTo>
                    <a:pt x="10308" y="0"/>
                  </a:moveTo>
                  <a:cubicBezTo>
                    <a:pt x="6708" y="2314"/>
                    <a:pt x="3108" y="4629"/>
                    <a:pt x="1308" y="7714"/>
                  </a:cubicBezTo>
                  <a:cubicBezTo>
                    <a:pt x="-492" y="10800"/>
                    <a:pt x="-492" y="14657"/>
                    <a:pt x="1668" y="17357"/>
                  </a:cubicBezTo>
                  <a:cubicBezTo>
                    <a:pt x="3828" y="20057"/>
                    <a:pt x="8148" y="21600"/>
                    <a:pt x="11748" y="20829"/>
                  </a:cubicBezTo>
                  <a:cubicBezTo>
                    <a:pt x="15348" y="20057"/>
                    <a:pt x="18228" y="16971"/>
                    <a:pt x="19668" y="13114"/>
                  </a:cubicBezTo>
                  <a:cubicBezTo>
                    <a:pt x="21108" y="9257"/>
                    <a:pt x="21108" y="4629"/>
                    <a:pt x="19308" y="2700"/>
                  </a:cubicBezTo>
                  <a:cubicBezTo>
                    <a:pt x="17508" y="771"/>
                    <a:pt x="13908" y="1543"/>
                    <a:pt x="11748" y="2700"/>
                  </a:cubicBezTo>
                  <a:cubicBezTo>
                    <a:pt x="9588" y="3857"/>
                    <a:pt x="8868" y="5400"/>
                    <a:pt x="8148" y="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2166561" y="3560233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2452311" y="3553883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2877761" y="3547533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3017461" y="3636433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3334961" y="3361401"/>
              <a:ext cx="215901" cy="18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5324"/>
                  </a:moveTo>
                  <a:cubicBezTo>
                    <a:pt x="0" y="3625"/>
                    <a:pt x="0" y="1926"/>
                    <a:pt x="847" y="1077"/>
                  </a:cubicBezTo>
                  <a:cubicBezTo>
                    <a:pt x="1694" y="227"/>
                    <a:pt x="3388" y="227"/>
                    <a:pt x="5294" y="1441"/>
                  </a:cubicBezTo>
                  <a:cubicBezTo>
                    <a:pt x="7200" y="2654"/>
                    <a:pt x="9318" y="5081"/>
                    <a:pt x="9741" y="8358"/>
                  </a:cubicBezTo>
                  <a:cubicBezTo>
                    <a:pt x="10165" y="11634"/>
                    <a:pt x="8894" y="15760"/>
                    <a:pt x="7518" y="18187"/>
                  </a:cubicBezTo>
                  <a:cubicBezTo>
                    <a:pt x="6141" y="20614"/>
                    <a:pt x="4659" y="21342"/>
                    <a:pt x="3812" y="21099"/>
                  </a:cubicBezTo>
                  <a:cubicBezTo>
                    <a:pt x="2965" y="20857"/>
                    <a:pt x="2753" y="19643"/>
                    <a:pt x="4129" y="17095"/>
                  </a:cubicBezTo>
                  <a:cubicBezTo>
                    <a:pt x="5506" y="14546"/>
                    <a:pt x="8471" y="10663"/>
                    <a:pt x="10482" y="8115"/>
                  </a:cubicBezTo>
                  <a:cubicBezTo>
                    <a:pt x="12494" y="5567"/>
                    <a:pt x="13553" y="4353"/>
                    <a:pt x="14506" y="3140"/>
                  </a:cubicBezTo>
                  <a:cubicBezTo>
                    <a:pt x="15459" y="1926"/>
                    <a:pt x="16306" y="713"/>
                    <a:pt x="16200" y="227"/>
                  </a:cubicBezTo>
                  <a:cubicBezTo>
                    <a:pt x="16094" y="-258"/>
                    <a:pt x="15035" y="-15"/>
                    <a:pt x="13765" y="1441"/>
                  </a:cubicBezTo>
                  <a:cubicBezTo>
                    <a:pt x="12494" y="2897"/>
                    <a:pt x="11012" y="5567"/>
                    <a:pt x="10906" y="8236"/>
                  </a:cubicBezTo>
                  <a:cubicBezTo>
                    <a:pt x="10800" y="10906"/>
                    <a:pt x="12071" y="13576"/>
                    <a:pt x="14082" y="15396"/>
                  </a:cubicBezTo>
                  <a:cubicBezTo>
                    <a:pt x="16094" y="17216"/>
                    <a:pt x="18847" y="18187"/>
                    <a:pt x="21600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3639761" y="3528483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86"/>
                    <a:pt x="12000" y="10971"/>
                    <a:pt x="8400" y="14571"/>
                  </a:cubicBezTo>
                  <a:cubicBezTo>
                    <a:pt x="4800" y="18171"/>
                    <a:pt x="24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3705377" y="3579283"/>
              <a:ext cx="54609" cy="6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99" fill="norm" stroke="1" extrusionOk="0">
                  <a:moveTo>
                    <a:pt x="14123" y="0"/>
                  </a:moveTo>
                  <a:cubicBezTo>
                    <a:pt x="9969" y="0"/>
                    <a:pt x="5815" y="0"/>
                    <a:pt x="3323" y="1800"/>
                  </a:cubicBezTo>
                  <a:cubicBezTo>
                    <a:pt x="831" y="3600"/>
                    <a:pt x="0" y="7200"/>
                    <a:pt x="0" y="10800"/>
                  </a:cubicBezTo>
                  <a:cubicBezTo>
                    <a:pt x="0" y="14400"/>
                    <a:pt x="831" y="18000"/>
                    <a:pt x="3323" y="19800"/>
                  </a:cubicBezTo>
                  <a:cubicBezTo>
                    <a:pt x="5815" y="21600"/>
                    <a:pt x="9969" y="21600"/>
                    <a:pt x="13292" y="20160"/>
                  </a:cubicBezTo>
                  <a:cubicBezTo>
                    <a:pt x="16615" y="18720"/>
                    <a:pt x="19108" y="15840"/>
                    <a:pt x="20354" y="12600"/>
                  </a:cubicBezTo>
                  <a:cubicBezTo>
                    <a:pt x="21600" y="9360"/>
                    <a:pt x="21600" y="5760"/>
                    <a:pt x="21185" y="5040"/>
                  </a:cubicBezTo>
                  <a:cubicBezTo>
                    <a:pt x="20769" y="4320"/>
                    <a:pt x="19938" y="6480"/>
                    <a:pt x="19108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3788726" y="3553883"/>
              <a:ext cx="52529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313" fill="norm" stroke="1" extrusionOk="0">
                  <a:moveTo>
                    <a:pt x="13810" y="6171"/>
                  </a:moveTo>
                  <a:cubicBezTo>
                    <a:pt x="9656" y="6171"/>
                    <a:pt x="5502" y="6171"/>
                    <a:pt x="3010" y="7457"/>
                  </a:cubicBezTo>
                  <a:cubicBezTo>
                    <a:pt x="518" y="8743"/>
                    <a:pt x="-313" y="11314"/>
                    <a:pt x="102" y="13886"/>
                  </a:cubicBezTo>
                  <a:cubicBezTo>
                    <a:pt x="518" y="16457"/>
                    <a:pt x="2179" y="19029"/>
                    <a:pt x="5087" y="20314"/>
                  </a:cubicBezTo>
                  <a:cubicBezTo>
                    <a:pt x="7995" y="21600"/>
                    <a:pt x="12149" y="21600"/>
                    <a:pt x="15472" y="20571"/>
                  </a:cubicBezTo>
                  <a:cubicBezTo>
                    <a:pt x="18795" y="19543"/>
                    <a:pt x="21287" y="17486"/>
                    <a:pt x="20456" y="13886"/>
                  </a:cubicBezTo>
                  <a:cubicBezTo>
                    <a:pt x="19625" y="10286"/>
                    <a:pt x="15472" y="5143"/>
                    <a:pt x="1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3709611" y="323003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3906461" y="3226771"/>
              <a:ext cx="94661" cy="49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58" fill="norm" stroke="1" extrusionOk="0">
                  <a:moveTo>
                    <a:pt x="0" y="965"/>
                  </a:moveTo>
                  <a:cubicBezTo>
                    <a:pt x="0" y="507"/>
                    <a:pt x="0" y="50"/>
                    <a:pt x="939" y="4"/>
                  </a:cubicBezTo>
                  <a:cubicBezTo>
                    <a:pt x="1878" y="-42"/>
                    <a:pt x="3757" y="324"/>
                    <a:pt x="5165" y="1331"/>
                  </a:cubicBezTo>
                  <a:cubicBezTo>
                    <a:pt x="6574" y="2338"/>
                    <a:pt x="7513" y="3985"/>
                    <a:pt x="7748" y="5266"/>
                  </a:cubicBezTo>
                  <a:cubicBezTo>
                    <a:pt x="7983" y="6548"/>
                    <a:pt x="7513" y="7463"/>
                    <a:pt x="8452" y="8424"/>
                  </a:cubicBezTo>
                  <a:cubicBezTo>
                    <a:pt x="9391" y="9385"/>
                    <a:pt x="11739" y="10392"/>
                    <a:pt x="14322" y="11490"/>
                  </a:cubicBezTo>
                  <a:cubicBezTo>
                    <a:pt x="16904" y="12589"/>
                    <a:pt x="19722" y="13778"/>
                    <a:pt x="20661" y="15014"/>
                  </a:cubicBezTo>
                  <a:cubicBezTo>
                    <a:pt x="21600" y="16250"/>
                    <a:pt x="20661" y="17531"/>
                    <a:pt x="16904" y="18629"/>
                  </a:cubicBezTo>
                  <a:cubicBezTo>
                    <a:pt x="13148" y="19727"/>
                    <a:pt x="6574" y="20643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4243011" y="1134533"/>
              <a:ext cx="469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8" y="21600"/>
                  </a:moveTo>
                  <a:cubicBezTo>
                    <a:pt x="584" y="19680"/>
                    <a:pt x="0" y="17760"/>
                    <a:pt x="0" y="17280"/>
                  </a:cubicBezTo>
                  <a:cubicBezTo>
                    <a:pt x="0" y="16800"/>
                    <a:pt x="584" y="17760"/>
                    <a:pt x="2189" y="17760"/>
                  </a:cubicBezTo>
                  <a:cubicBezTo>
                    <a:pt x="3795" y="17760"/>
                    <a:pt x="6422" y="16800"/>
                    <a:pt x="9097" y="15600"/>
                  </a:cubicBezTo>
                  <a:cubicBezTo>
                    <a:pt x="11773" y="14400"/>
                    <a:pt x="14497" y="12960"/>
                    <a:pt x="16589" y="10320"/>
                  </a:cubicBezTo>
                  <a:cubicBezTo>
                    <a:pt x="18681" y="7680"/>
                    <a:pt x="20141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4592746" y="1080317"/>
              <a:ext cx="151795" cy="22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522" fill="norm" stroke="1" extrusionOk="0">
                  <a:moveTo>
                    <a:pt x="6756" y="931"/>
                  </a:moveTo>
                  <a:cubicBezTo>
                    <a:pt x="5335" y="931"/>
                    <a:pt x="3914" y="931"/>
                    <a:pt x="2493" y="729"/>
                  </a:cubicBezTo>
                  <a:cubicBezTo>
                    <a:pt x="1072" y="528"/>
                    <a:pt x="-349" y="124"/>
                    <a:pt x="77" y="23"/>
                  </a:cubicBezTo>
                  <a:cubicBezTo>
                    <a:pt x="504" y="-78"/>
                    <a:pt x="2777" y="124"/>
                    <a:pt x="6330" y="1234"/>
                  </a:cubicBezTo>
                  <a:cubicBezTo>
                    <a:pt x="9883" y="2344"/>
                    <a:pt x="14714" y="4363"/>
                    <a:pt x="17556" y="6685"/>
                  </a:cubicBezTo>
                  <a:cubicBezTo>
                    <a:pt x="20398" y="9006"/>
                    <a:pt x="21251" y="11630"/>
                    <a:pt x="19404" y="14154"/>
                  </a:cubicBezTo>
                  <a:cubicBezTo>
                    <a:pt x="17556" y="16677"/>
                    <a:pt x="13009" y="19100"/>
                    <a:pt x="846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1029911" y="664633"/>
              <a:ext cx="76201" cy="23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3600" y="3664"/>
                    <a:pt x="7200" y="7329"/>
                    <a:pt x="10200" y="10607"/>
                  </a:cubicBezTo>
                  <a:cubicBezTo>
                    <a:pt x="13200" y="13886"/>
                    <a:pt x="15600" y="16779"/>
                    <a:pt x="17100" y="18707"/>
                  </a:cubicBezTo>
                  <a:cubicBezTo>
                    <a:pt x="18600" y="20636"/>
                    <a:pt x="19200" y="21600"/>
                    <a:pt x="19800" y="21407"/>
                  </a:cubicBezTo>
                  <a:cubicBezTo>
                    <a:pt x="20400" y="21214"/>
                    <a:pt x="21000" y="19864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989694" y="600049"/>
              <a:ext cx="208036" cy="32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71" fill="norm" stroke="1" extrusionOk="0">
                  <a:moveTo>
                    <a:pt x="9288" y="11012"/>
                  </a:moveTo>
                  <a:cubicBezTo>
                    <a:pt x="6912" y="9188"/>
                    <a:pt x="4536" y="7365"/>
                    <a:pt x="2808" y="5682"/>
                  </a:cubicBezTo>
                  <a:cubicBezTo>
                    <a:pt x="1080" y="3999"/>
                    <a:pt x="0" y="2456"/>
                    <a:pt x="0" y="1404"/>
                  </a:cubicBezTo>
                  <a:cubicBezTo>
                    <a:pt x="0" y="352"/>
                    <a:pt x="1080" y="-209"/>
                    <a:pt x="4644" y="72"/>
                  </a:cubicBezTo>
                  <a:cubicBezTo>
                    <a:pt x="8208" y="352"/>
                    <a:pt x="14256" y="1474"/>
                    <a:pt x="17604" y="3929"/>
                  </a:cubicBezTo>
                  <a:cubicBezTo>
                    <a:pt x="20952" y="6383"/>
                    <a:pt x="21600" y="10170"/>
                    <a:pt x="21060" y="13046"/>
                  </a:cubicBezTo>
                  <a:cubicBezTo>
                    <a:pt x="20520" y="15921"/>
                    <a:pt x="18792" y="17885"/>
                    <a:pt x="17172" y="19147"/>
                  </a:cubicBezTo>
                  <a:cubicBezTo>
                    <a:pt x="15552" y="20409"/>
                    <a:pt x="14040" y="20970"/>
                    <a:pt x="12744" y="21181"/>
                  </a:cubicBezTo>
                  <a:cubicBezTo>
                    <a:pt x="11448" y="21391"/>
                    <a:pt x="10368" y="21251"/>
                    <a:pt x="10152" y="20549"/>
                  </a:cubicBezTo>
                  <a:cubicBezTo>
                    <a:pt x="9936" y="19848"/>
                    <a:pt x="10584" y="18586"/>
                    <a:pt x="11232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1284616" y="740833"/>
              <a:ext cx="3739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4608"/>
                    <a:pt x="-1516" y="9216"/>
                    <a:pt x="1326" y="12816"/>
                  </a:cubicBezTo>
                  <a:cubicBezTo>
                    <a:pt x="4168" y="16416"/>
                    <a:pt x="12126" y="19008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1188661" y="2912533"/>
              <a:ext cx="57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209"/>
                    <a:pt x="6400" y="10417"/>
                    <a:pt x="9200" y="13557"/>
                  </a:cubicBezTo>
                  <a:cubicBezTo>
                    <a:pt x="12000" y="16698"/>
                    <a:pt x="14400" y="17770"/>
                    <a:pt x="16000" y="18766"/>
                  </a:cubicBezTo>
                  <a:cubicBezTo>
                    <a:pt x="17600" y="19762"/>
                    <a:pt x="18400" y="20681"/>
                    <a:pt x="19200" y="21140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1191523" y="2808620"/>
              <a:ext cx="147583" cy="36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13" fill="norm" stroke="1" extrusionOk="0">
                  <a:moveTo>
                    <a:pt x="1394" y="11614"/>
                  </a:moveTo>
                  <a:cubicBezTo>
                    <a:pt x="494" y="8528"/>
                    <a:pt x="-406" y="5442"/>
                    <a:pt x="194" y="3344"/>
                  </a:cubicBezTo>
                  <a:cubicBezTo>
                    <a:pt x="794" y="1246"/>
                    <a:pt x="2894" y="135"/>
                    <a:pt x="5744" y="11"/>
                  </a:cubicBezTo>
                  <a:cubicBezTo>
                    <a:pt x="8594" y="-112"/>
                    <a:pt x="12194" y="752"/>
                    <a:pt x="15344" y="3035"/>
                  </a:cubicBezTo>
                  <a:cubicBezTo>
                    <a:pt x="18494" y="5319"/>
                    <a:pt x="21194" y="9022"/>
                    <a:pt x="20894" y="12107"/>
                  </a:cubicBezTo>
                  <a:cubicBezTo>
                    <a:pt x="20594" y="15193"/>
                    <a:pt x="17294" y="17662"/>
                    <a:pt x="15044" y="19081"/>
                  </a:cubicBezTo>
                  <a:cubicBezTo>
                    <a:pt x="12794" y="20501"/>
                    <a:pt x="11594" y="20871"/>
                    <a:pt x="10244" y="21118"/>
                  </a:cubicBezTo>
                  <a:cubicBezTo>
                    <a:pt x="8894" y="21365"/>
                    <a:pt x="7394" y="21488"/>
                    <a:pt x="7544" y="21365"/>
                  </a:cubicBezTo>
                  <a:cubicBezTo>
                    <a:pt x="7694" y="21241"/>
                    <a:pt x="9494" y="20871"/>
                    <a:pt x="11294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1410911" y="3007783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60"/>
                    <a:pt x="5760" y="11520"/>
                    <a:pt x="9360" y="15120"/>
                  </a:cubicBezTo>
                  <a:cubicBezTo>
                    <a:pt x="12960" y="18720"/>
                    <a:pt x="172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1480221" y="3001433"/>
              <a:ext cx="70387" cy="10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0895" fill="norm" stroke="1" extrusionOk="0">
                  <a:moveTo>
                    <a:pt x="5711" y="0"/>
                  </a:moveTo>
                  <a:cubicBezTo>
                    <a:pt x="3243" y="1728"/>
                    <a:pt x="774" y="3456"/>
                    <a:pt x="157" y="6912"/>
                  </a:cubicBezTo>
                  <a:cubicBezTo>
                    <a:pt x="-460" y="10368"/>
                    <a:pt x="774" y="15552"/>
                    <a:pt x="3243" y="18360"/>
                  </a:cubicBezTo>
                  <a:cubicBezTo>
                    <a:pt x="5711" y="21168"/>
                    <a:pt x="9414" y="21600"/>
                    <a:pt x="12809" y="19872"/>
                  </a:cubicBezTo>
                  <a:cubicBezTo>
                    <a:pt x="16203" y="18144"/>
                    <a:pt x="19289" y="14256"/>
                    <a:pt x="20214" y="11232"/>
                  </a:cubicBezTo>
                  <a:cubicBezTo>
                    <a:pt x="21140" y="8208"/>
                    <a:pt x="19906" y="6048"/>
                    <a:pt x="17437" y="4968"/>
                  </a:cubicBezTo>
                  <a:cubicBezTo>
                    <a:pt x="14969" y="3888"/>
                    <a:pt x="11266" y="3888"/>
                    <a:pt x="8489" y="5184"/>
                  </a:cubicBezTo>
                  <a:cubicBezTo>
                    <a:pt x="5711" y="6480"/>
                    <a:pt x="3860" y="9072"/>
                    <a:pt x="4169" y="11016"/>
                  </a:cubicBezTo>
                  <a:cubicBezTo>
                    <a:pt x="4477" y="12960"/>
                    <a:pt x="6946" y="14256"/>
                    <a:pt x="9414" y="15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1581850" y="3001433"/>
              <a:ext cx="115744" cy="8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226" fill="norm" stroke="1" extrusionOk="0">
                  <a:moveTo>
                    <a:pt x="9187" y="6028"/>
                  </a:moveTo>
                  <a:cubicBezTo>
                    <a:pt x="7292" y="5526"/>
                    <a:pt x="5397" y="5023"/>
                    <a:pt x="3692" y="5777"/>
                  </a:cubicBezTo>
                  <a:cubicBezTo>
                    <a:pt x="1987" y="6530"/>
                    <a:pt x="471" y="8540"/>
                    <a:pt x="92" y="11051"/>
                  </a:cubicBezTo>
                  <a:cubicBezTo>
                    <a:pt x="-287" y="13563"/>
                    <a:pt x="471" y="16577"/>
                    <a:pt x="3124" y="18586"/>
                  </a:cubicBezTo>
                  <a:cubicBezTo>
                    <a:pt x="5776" y="20595"/>
                    <a:pt x="10324" y="21600"/>
                    <a:pt x="13545" y="21098"/>
                  </a:cubicBezTo>
                  <a:cubicBezTo>
                    <a:pt x="16766" y="20595"/>
                    <a:pt x="18660" y="18586"/>
                    <a:pt x="19797" y="16074"/>
                  </a:cubicBezTo>
                  <a:cubicBezTo>
                    <a:pt x="20934" y="13563"/>
                    <a:pt x="21313" y="10549"/>
                    <a:pt x="19229" y="7786"/>
                  </a:cubicBezTo>
                  <a:cubicBezTo>
                    <a:pt x="17145" y="5023"/>
                    <a:pt x="12597" y="2512"/>
                    <a:pt x="80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5525211" y="846033"/>
              <a:ext cx="159251" cy="55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34" fill="norm" stroke="1" extrusionOk="0">
                  <a:moveTo>
                    <a:pt x="21105" y="598"/>
                  </a:moveTo>
                  <a:cubicBezTo>
                    <a:pt x="19983" y="352"/>
                    <a:pt x="18861" y="107"/>
                    <a:pt x="17458" y="25"/>
                  </a:cubicBezTo>
                  <a:cubicBezTo>
                    <a:pt x="16056" y="-57"/>
                    <a:pt x="14373" y="25"/>
                    <a:pt x="11708" y="925"/>
                  </a:cubicBezTo>
                  <a:cubicBezTo>
                    <a:pt x="9043" y="1825"/>
                    <a:pt x="5396" y="3543"/>
                    <a:pt x="3011" y="5711"/>
                  </a:cubicBezTo>
                  <a:cubicBezTo>
                    <a:pt x="627" y="7879"/>
                    <a:pt x="-495" y="10498"/>
                    <a:pt x="206" y="12952"/>
                  </a:cubicBezTo>
                  <a:cubicBezTo>
                    <a:pt x="908" y="15407"/>
                    <a:pt x="3432" y="17698"/>
                    <a:pt x="5536" y="19129"/>
                  </a:cubicBezTo>
                  <a:cubicBezTo>
                    <a:pt x="7640" y="20561"/>
                    <a:pt x="9323" y="21134"/>
                    <a:pt x="11708" y="21338"/>
                  </a:cubicBezTo>
                  <a:cubicBezTo>
                    <a:pt x="14092" y="21543"/>
                    <a:pt x="17178" y="21379"/>
                    <a:pt x="20263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5893426" y="883889"/>
              <a:ext cx="127586" cy="46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46" fill="norm" stroke="1" extrusionOk="0">
                  <a:moveTo>
                    <a:pt x="21344" y="1889"/>
                  </a:moveTo>
                  <a:cubicBezTo>
                    <a:pt x="20990" y="1403"/>
                    <a:pt x="20636" y="916"/>
                    <a:pt x="18865" y="527"/>
                  </a:cubicBezTo>
                  <a:cubicBezTo>
                    <a:pt x="17095" y="138"/>
                    <a:pt x="13908" y="-154"/>
                    <a:pt x="11075" y="89"/>
                  </a:cubicBezTo>
                  <a:cubicBezTo>
                    <a:pt x="8242" y="332"/>
                    <a:pt x="5764" y="1111"/>
                    <a:pt x="3816" y="2911"/>
                  </a:cubicBezTo>
                  <a:cubicBezTo>
                    <a:pt x="1869" y="4711"/>
                    <a:pt x="452" y="7532"/>
                    <a:pt x="98" y="10257"/>
                  </a:cubicBezTo>
                  <a:cubicBezTo>
                    <a:pt x="-256" y="12981"/>
                    <a:pt x="452" y="15608"/>
                    <a:pt x="629" y="17457"/>
                  </a:cubicBezTo>
                  <a:cubicBezTo>
                    <a:pt x="806" y="19305"/>
                    <a:pt x="452" y="20376"/>
                    <a:pt x="98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5836861" y="1159933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000"/>
                    <a:pt x="8100" y="10400"/>
                    <a:pt x="11700" y="6800"/>
                  </a:cubicBezTo>
                  <a:cubicBezTo>
                    <a:pt x="15300" y="3200"/>
                    <a:pt x="1845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6249619" y="938904"/>
              <a:ext cx="152393" cy="40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535" fill="norm" stroke="1" extrusionOk="0">
                  <a:moveTo>
                    <a:pt x="21015" y="947"/>
                  </a:moveTo>
                  <a:cubicBezTo>
                    <a:pt x="19847" y="610"/>
                    <a:pt x="18680" y="272"/>
                    <a:pt x="17366" y="104"/>
                  </a:cubicBezTo>
                  <a:cubicBezTo>
                    <a:pt x="16053" y="-65"/>
                    <a:pt x="14593" y="-65"/>
                    <a:pt x="12842" y="385"/>
                  </a:cubicBezTo>
                  <a:cubicBezTo>
                    <a:pt x="11091" y="835"/>
                    <a:pt x="9047" y="1735"/>
                    <a:pt x="6566" y="3929"/>
                  </a:cubicBezTo>
                  <a:cubicBezTo>
                    <a:pt x="4085" y="6122"/>
                    <a:pt x="1166" y="9610"/>
                    <a:pt x="291" y="12535"/>
                  </a:cubicBezTo>
                  <a:cubicBezTo>
                    <a:pt x="-585" y="15460"/>
                    <a:pt x="583" y="17823"/>
                    <a:pt x="2918" y="19229"/>
                  </a:cubicBezTo>
                  <a:cubicBezTo>
                    <a:pt x="5253" y="20635"/>
                    <a:pt x="8756" y="21085"/>
                    <a:pt x="12258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6481567" y="1026583"/>
              <a:ext cx="156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932"/>
                    <a:pt x="3818" y="3863"/>
                    <a:pt x="1118" y="7463"/>
                  </a:cubicBezTo>
                  <a:cubicBezTo>
                    <a:pt x="-1582" y="11063"/>
                    <a:pt x="1118" y="1633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6465461" y="988487"/>
              <a:ext cx="152719" cy="30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40" fill="norm" stroke="1" extrusionOk="0">
                  <a:moveTo>
                    <a:pt x="883" y="3107"/>
                  </a:moveTo>
                  <a:cubicBezTo>
                    <a:pt x="299" y="2219"/>
                    <a:pt x="-285" y="1331"/>
                    <a:pt x="153" y="740"/>
                  </a:cubicBezTo>
                  <a:cubicBezTo>
                    <a:pt x="591" y="148"/>
                    <a:pt x="2050" y="-148"/>
                    <a:pt x="4969" y="74"/>
                  </a:cubicBezTo>
                  <a:cubicBezTo>
                    <a:pt x="7888" y="296"/>
                    <a:pt x="12266" y="1036"/>
                    <a:pt x="15477" y="2367"/>
                  </a:cubicBezTo>
                  <a:cubicBezTo>
                    <a:pt x="18688" y="3699"/>
                    <a:pt x="20731" y="5622"/>
                    <a:pt x="21023" y="8137"/>
                  </a:cubicBezTo>
                  <a:cubicBezTo>
                    <a:pt x="21315" y="10652"/>
                    <a:pt x="19856" y="13759"/>
                    <a:pt x="17520" y="15978"/>
                  </a:cubicBezTo>
                  <a:cubicBezTo>
                    <a:pt x="15185" y="18197"/>
                    <a:pt x="11974" y="19529"/>
                    <a:pt x="9639" y="20342"/>
                  </a:cubicBezTo>
                  <a:cubicBezTo>
                    <a:pt x="7304" y="21156"/>
                    <a:pt x="5845" y="21452"/>
                    <a:pt x="4677" y="21304"/>
                  </a:cubicBezTo>
                  <a:cubicBezTo>
                    <a:pt x="3510" y="21156"/>
                    <a:pt x="2634" y="20564"/>
                    <a:pt x="3072" y="20120"/>
                  </a:cubicBezTo>
                  <a:cubicBezTo>
                    <a:pt x="3510" y="19677"/>
                    <a:pt x="5261" y="19381"/>
                    <a:pt x="7012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6725861" y="123613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6789361" y="963083"/>
              <a:ext cx="796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0" y="0"/>
                  </a:moveTo>
                  <a:cubicBezTo>
                    <a:pt x="6092" y="2225"/>
                    <a:pt x="12185" y="4451"/>
                    <a:pt x="16062" y="7265"/>
                  </a:cubicBezTo>
                  <a:cubicBezTo>
                    <a:pt x="19938" y="10080"/>
                    <a:pt x="21600" y="13484"/>
                    <a:pt x="20492" y="15840"/>
                  </a:cubicBezTo>
                  <a:cubicBezTo>
                    <a:pt x="19385" y="18196"/>
                    <a:pt x="15508" y="19505"/>
                    <a:pt x="12185" y="20291"/>
                  </a:cubicBezTo>
                  <a:cubicBezTo>
                    <a:pt x="8862" y="21076"/>
                    <a:pt x="6092" y="21338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7037011" y="1331383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7607903" y="1066094"/>
              <a:ext cx="169942" cy="44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31" fill="norm" stroke="1" extrusionOk="0">
                  <a:moveTo>
                    <a:pt x="17461" y="543"/>
                  </a:moveTo>
                  <a:cubicBezTo>
                    <a:pt x="14037" y="136"/>
                    <a:pt x="10612" y="-272"/>
                    <a:pt x="7715" y="237"/>
                  </a:cubicBezTo>
                  <a:cubicBezTo>
                    <a:pt x="4817" y="747"/>
                    <a:pt x="2447" y="2173"/>
                    <a:pt x="1129" y="3549"/>
                  </a:cubicBezTo>
                  <a:cubicBezTo>
                    <a:pt x="-188" y="4924"/>
                    <a:pt x="-451" y="6249"/>
                    <a:pt x="866" y="7064"/>
                  </a:cubicBezTo>
                  <a:cubicBezTo>
                    <a:pt x="2183" y="7879"/>
                    <a:pt x="5081" y="8185"/>
                    <a:pt x="8242" y="7777"/>
                  </a:cubicBezTo>
                  <a:cubicBezTo>
                    <a:pt x="11403" y="7370"/>
                    <a:pt x="14827" y="6249"/>
                    <a:pt x="16671" y="5383"/>
                  </a:cubicBezTo>
                  <a:cubicBezTo>
                    <a:pt x="18515" y="4517"/>
                    <a:pt x="18778" y="3905"/>
                    <a:pt x="18910" y="3905"/>
                  </a:cubicBezTo>
                  <a:cubicBezTo>
                    <a:pt x="19042" y="3905"/>
                    <a:pt x="19042" y="4517"/>
                    <a:pt x="19569" y="6147"/>
                  </a:cubicBezTo>
                  <a:cubicBezTo>
                    <a:pt x="20095" y="7777"/>
                    <a:pt x="21149" y="10426"/>
                    <a:pt x="21149" y="12820"/>
                  </a:cubicBezTo>
                  <a:cubicBezTo>
                    <a:pt x="21149" y="15215"/>
                    <a:pt x="20095" y="17354"/>
                    <a:pt x="18647" y="18730"/>
                  </a:cubicBezTo>
                  <a:cubicBezTo>
                    <a:pt x="17198" y="20105"/>
                    <a:pt x="15354" y="20717"/>
                    <a:pt x="13510" y="21022"/>
                  </a:cubicBezTo>
                  <a:cubicBezTo>
                    <a:pt x="11666" y="21328"/>
                    <a:pt x="9822" y="21328"/>
                    <a:pt x="8637" y="20819"/>
                  </a:cubicBezTo>
                  <a:cubicBezTo>
                    <a:pt x="7451" y="20309"/>
                    <a:pt x="6925" y="19290"/>
                    <a:pt x="8110" y="18170"/>
                  </a:cubicBezTo>
                  <a:cubicBezTo>
                    <a:pt x="9295" y="17049"/>
                    <a:pt x="12193" y="15826"/>
                    <a:pt x="15090" y="1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7940975" y="984575"/>
              <a:ext cx="131087" cy="30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126" fill="norm" stroke="1" extrusionOk="0">
                  <a:moveTo>
                    <a:pt x="19889" y="2475"/>
                  </a:moveTo>
                  <a:cubicBezTo>
                    <a:pt x="18201" y="1593"/>
                    <a:pt x="16513" y="712"/>
                    <a:pt x="14488" y="271"/>
                  </a:cubicBezTo>
                  <a:cubicBezTo>
                    <a:pt x="12463" y="-170"/>
                    <a:pt x="10101" y="-170"/>
                    <a:pt x="7738" y="1006"/>
                  </a:cubicBezTo>
                  <a:cubicBezTo>
                    <a:pt x="5376" y="2181"/>
                    <a:pt x="3013" y="4532"/>
                    <a:pt x="1495" y="7397"/>
                  </a:cubicBezTo>
                  <a:cubicBezTo>
                    <a:pt x="-24" y="10263"/>
                    <a:pt x="-699" y="13642"/>
                    <a:pt x="988" y="16140"/>
                  </a:cubicBezTo>
                  <a:cubicBezTo>
                    <a:pt x="2676" y="18638"/>
                    <a:pt x="6726" y="20254"/>
                    <a:pt x="10438" y="20842"/>
                  </a:cubicBezTo>
                  <a:cubicBezTo>
                    <a:pt x="14151" y="21430"/>
                    <a:pt x="17526" y="20989"/>
                    <a:pt x="20901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8148261" y="1062239"/>
              <a:ext cx="38101" cy="25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10"/>
                  </a:moveTo>
                  <a:cubicBezTo>
                    <a:pt x="15600" y="29"/>
                    <a:pt x="9600" y="-153"/>
                    <a:pt x="6000" y="210"/>
                  </a:cubicBezTo>
                  <a:cubicBezTo>
                    <a:pt x="2400" y="573"/>
                    <a:pt x="1200" y="1481"/>
                    <a:pt x="600" y="5111"/>
                  </a:cubicBezTo>
                  <a:cubicBezTo>
                    <a:pt x="0" y="8741"/>
                    <a:pt x="0" y="15094"/>
                    <a:pt x="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8149962" y="975432"/>
              <a:ext cx="127613" cy="31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187" fill="norm" stroke="1" extrusionOk="0">
                  <a:moveTo>
                    <a:pt x="742" y="5914"/>
                  </a:moveTo>
                  <a:cubicBezTo>
                    <a:pt x="742" y="4652"/>
                    <a:pt x="742" y="3390"/>
                    <a:pt x="742" y="2408"/>
                  </a:cubicBezTo>
                  <a:cubicBezTo>
                    <a:pt x="742" y="1426"/>
                    <a:pt x="742" y="725"/>
                    <a:pt x="1585" y="304"/>
                  </a:cubicBezTo>
                  <a:cubicBezTo>
                    <a:pt x="2429" y="-117"/>
                    <a:pt x="4116" y="-257"/>
                    <a:pt x="7323" y="935"/>
                  </a:cubicBezTo>
                  <a:cubicBezTo>
                    <a:pt x="10529" y="2127"/>
                    <a:pt x="15254" y="4652"/>
                    <a:pt x="17954" y="7177"/>
                  </a:cubicBezTo>
                  <a:cubicBezTo>
                    <a:pt x="20654" y="9701"/>
                    <a:pt x="21329" y="12226"/>
                    <a:pt x="18629" y="14540"/>
                  </a:cubicBezTo>
                  <a:cubicBezTo>
                    <a:pt x="15929" y="16855"/>
                    <a:pt x="9854" y="18959"/>
                    <a:pt x="5973" y="20081"/>
                  </a:cubicBezTo>
                  <a:cubicBezTo>
                    <a:pt x="2092" y="21203"/>
                    <a:pt x="404" y="21343"/>
                    <a:pt x="67" y="21062"/>
                  </a:cubicBezTo>
                  <a:cubicBezTo>
                    <a:pt x="-271" y="20782"/>
                    <a:pt x="742" y="20081"/>
                    <a:pt x="1754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8326061" y="122343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8389561" y="994833"/>
              <a:ext cx="93410" cy="27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46" fill="norm" stroke="1" extrusionOk="0">
                  <a:moveTo>
                    <a:pt x="0" y="0"/>
                  </a:moveTo>
                  <a:cubicBezTo>
                    <a:pt x="7200" y="3133"/>
                    <a:pt x="14400" y="6266"/>
                    <a:pt x="18000" y="9398"/>
                  </a:cubicBezTo>
                  <a:cubicBezTo>
                    <a:pt x="21600" y="12531"/>
                    <a:pt x="21600" y="15664"/>
                    <a:pt x="20640" y="17725"/>
                  </a:cubicBezTo>
                  <a:cubicBezTo>
                    <a:pt x="19680" y="19786"/>
                    <a:pt x="17760" y="20776"/>
                    <a:pt x="15600" y="21188"/>
                  </a:cubicBezTo>
                  <a:cubicBezTo>
                    <a:pt x="13440" y="21600"/>
                    <a:pt x="11040" y="21435"/>
                    <a:pt x="864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8516561" y="956733"/>
              <a:ext cx="12244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0983" y="0"/>
                  </a:moveTo>
                  <a:cubicBezTo>
                    <a:pt x="12814" y="206"/>
                    <a:pt x="14644" y="411"/>
                    <a:pt x="16475" y="1594"/>
                  </a:cubicBezTo>
                  <a:cubicBezTo>
                    <a:pt x="18305" y="2777"/>
                    <a:pt x="20136" y="4937"/>
                    <a:pt x="20868" y="7457"/>
                  </a:cubicBezTo>
                  <a:cubicBezTo>
                    <a:pt x="21600" y="9977"/>
                    <a:pt x="21234" y="12857"/>
                    <a:pt x="17573" y="15274"/>
                  </a:cubicBezTo>
                  <a:cubicBezTo>
                    <a:pt x="13912" y="17691"/>
                    <a:pt x="6956" y="19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4433511" y="3561934"/>
              <a:ext cx="520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161" y="3953"/>
                    <a:pt x="6322" y="-1447"/>
                    <a:pt x="9659" y="353"/>
                  </a:cubicBezTo>
                  <a:cubicBezTo>
                    <a:pt x="12995" y="2153"/>
                    <a:pt x="16507" y="11153"/>
                    <a:pt x="18527" y="15653"/>
                  </a:cubicBezTo>
                  <a:cubicBezTo>
                    <a:pt x="20546" y="20153"/>
                    <a:pt x="21073" y="20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4845131" y="3492118"/>
              <a:ext cx="146989" cy="25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56" fill="norm" stroke="1" extrusionOk="0">
                  <a:moveTo>
                    <a:pt x="9160" y="3544"/>
                  </a:moveTo>
                  <a:cubicBezTo>
                    <a:pt x="7360" y="3017"/>
                    <a:pt x="5560" y="2490"/>
                    <a:pt x="3760" y="1788"/>
                  </a:cubicBezTo>
                  <a:cubicBezTo>
                    <a:pt x="1960" y="1085"/>
                    <a:pt x="160" y="207"/>
                    <a:pt x="10" y="32"/>
                  </a:cubicBezTo>
                  <a:cubicBezTo>
                    <a:pt x="-140" y="-144"/>
                    <a:pt x="1360" y="383"/>
                    <a:pt x="5110" y="2315"/>
                  </a:cubicBezTo>
                  <a:cubicBezTo>
                    <a:pt x="8860" y="4246"/>
                    <a:pt x="14860" y="7583"/>
                    <a:pt x="18010" y="10305"/>
                  </a:cubicBezTo>
                  <a:cubicBezTo>
                    <a:pt x="21160" y="13027"/>
                    <a:pt x="21460" y="15134"/>
                    <a:pt x="19960" y="16890"/>
                  </a:cubicBezTo>
                  <a:cubicBezTo>
                    <a:pt x="18460" y="18646"/>
                    <a:pt x="15160" y="20051"/>
                    <a:pt x="1186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5536724" y="3345656"/>
              <a:ext cx="154088" cy="50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44" fill="norm" stroke="1" extrusionOk="0">
                  <a:moveTo>
                    <a:pt x="21249" y="1294"/>
                  </a:moveTo>
                  <a:cubicBezTo>
                    <a:pt x="20373" y="844"/>
                    <a:pt x="19498" y="394"/>
                    <a:pt x="18330" y="169"/>
                  </a:cubicBezTo>
                  <a:cubicBezTo>
                    <a:pt x="17163" y="-56"/>
                    <a:pt x="15703" y="-56"/>
                    <a:pt x="13368" y="169"/>
                  </a:cubicBezTo>
                  <a:cubicBezTo>
                    <a:pt x="11033" y="394"/>
                    <a:pt x="7822" y="844"/>
                    <a:pt x="5341" y="2059"/>
                  </a:cubicBezTo>
                  <a:cubicBezTo>
                    <a:pt x="2860" y="3274"/>
                    <a:pt x="1108" y="5254"/>
                    <a:pt x="379" y="7864"/>
                  </a:cubicBezTo>
                  <a:cubicBezTo>
                    <a:pt x="-351" y="10474"/>
                    <a:pt x="-59" y="13714"/>
                    <a:pt x="1546" y="15964"/>
                  </a:cubicBezTo>
                  <a:cubicBezTo>
                    <a:pt x="3152" y="18214"/>
                    <a:pt x="6071" y="19474"/>
                    <a:pt x="8844" y="20239"/>
                  </a:cubicBezTo>
                  <a:cubicBezTo>
                    <a:pt x="11617" y="21004"/>
                    <a:pt x="14244" y="21274"/>
                    <a:pt x="16871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5815367" y="3351626"/>
              <a:ext cx="84995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53" fill="norm" stroke="1" extrusionOk="0">
                  <a:moveTo>
                    <a:pt x="21155" y="5988"/>
                  </a:moveTo>
                  <a:cubicBezTo>
                    <a:pt x="20101" y="4718"/>
                    <a:pt x="19048" y="3447"/>
                    <a:pt x="18521" y="2547"/>
                  </a:cubicBezTo>
                  <a:cubicBezTo>
                    <a:pt x="17994" y="1647"/>
                    <a:pt x="17994" y="1118"/>
                    <a:pt x="16940" y="694"/>
                  </a:cubicBezTo>
                  <a:cubicBezTo>
                    <a:pt x="15887" y="271"/>
                    <a:pt x="13779" y="-47"/>
                    <a:pt x="11935" y="6"/>
                  </a:cubicBezTo>
                  <a:cubicBezTo>
                    <a:pt x="10092" y="59"/>
                    <a:pt x="8511" y="482"/>
                    <a:pt x="6404" y="2335"/>
                  </a:cubicBezTo>
                  <a:cubicBezTo>
                    <a:pt x="4296" y="4188"/>
                    <a:pt x="1662" y="7471"/>
                    <a:pt x="609" y="10912"/>
                  </a:cubicBezTo>
                  <a:cubicBezTo>
                    <a:pt x="-445" y="14353"/>
                    <a:pt x="82" y="17953"/>
                    <a:pt x="60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5723266" y="3591983"/>
              <a:ext cx="1961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613" y="21600"/>
                  </a:moveTo>
                  <a:cubicBezTo>
                    <a:pt x="154" y="17673"/>
                    <a:pt x="-306" y="13745"/>
                    <a:pt x="268" y="10800"/>
                  </a:cubicBezTo>
                  <a:cubicBezTo>
                    <a:pt x="843" y="7855"/>
                    <a:pt x="2451" y="5891"/>
                    <a:pt x="6128" y="4255"/>
                  </a:cubicBezTo>
                  <a:cubicBezTo>
                    <a:pt x="9805" y="2618"/>
                    <a:pt x="15549" y="1309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6001427" y="3433148"/>
              <a:ext cx="121185" cy="35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51" fill="norm" stroke="1" extrusionOk="0">
                  <a:moveTo>
                    <a:pt x="21322" y="2673"/>
                  </a:moveTo>
                  <a:cubicBezTo>
                    <a:pt x="20950" y="2038"/>
                    <a:pt x="20577" y="1403"/>
                    <a:pt x="18529" y="831"/>
                  </a:cubicBezTo>
                  <a:cubicBezTo>
                    <a:pt x="16481" y="259"/>
                    <a:pt x="12756" y="-249"/>
                    <a:pt x="9591" y="132"/>
                  </a:cubicBezTo>
                  <a:cubicBezTo>
                    <a:pt x="6425" y="513"/>
                    <a:pt x="3819" y="1784"/>
                    <a:pt x="2143" y="4452"/>
                  </a:cubicBezTo>
                  <a:cubicBezTo>
                    <a:pt x="467" y="7120"/>
                    <a:pt x="-278" y="11186"/>
                    <a:pt x="94" y="14109"/>
                  </a:cubicBezTo>
                  <a:cubicBezTo>
                    <a:pt x="467" y="17031"/>
                    <a:pt x="1956" y="18810"/>
                    <a:pt x="4005" y="19826"/>
                  </a:cubicBezTo>
                  <a:cubicBezTo>
                    <a:pt x="6053" y="20843"/>
                    <a:pt x="8660" y="21097"/>
                    <a:pt x="11267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6194577" y="3477683"/>
              <a:ext cx="423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37"/>
                    <a:pt x="0" y="10873"/>
                    <a:pt x="0" y="14473"/>
                  </a:cubicBezTo>
                  <a:cubicBezTo>
                    <a:pt x="0" y="18073"/>
                    <a:pt x="10800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6192461" y="3454003"/>
              <a:ext cx="128412" cy="35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42" fill="norm" stroke="1" extrusionOk="0">
                  <a:moveTo>
                    <a:pt x="0" y="4881"/>
                  </a:moveTo>
                  <a:cubicBezTo>
                    <a:pt x="0" y="3475"/>
                    <a:pt x="0" y="2069"/>
                    <a:pt x="686" y="1174"/>
                  </a:cubicBezTo>
                  <a:cubicBezTo>
                    <a:pt x="1371" y="279"/>
                    <a:pt x="2743" y="-104"/>
                    <a:pt x="4457" y="24"/>
                  </a:cubicBezTo>
                  <a:cubicBezTo>
                    <a:pt x="6171" y="152"/>
                    <a:pt x="8229" y="791"/>
                    <a:pt x="11314" y="2836"/>
                  </a:cubicBezTo>
                  <a:cubicBezTo>
                    <a:pt x="14400" y="4881"/>
                    <a:pt x="18514" y="8332"/>
                    <a:pt x="20057" y="11079"/>
                  </a:cubicBezTo>
                  <a:cubicBezTo>
                    <a:pt x="21600" y="13827"/>
                    <a:pt x="20571" y="15872"/>
                    <a:pt x="18514" y="17406"/>
                  </a:cubicBezTo>
                  <a:cubicBezTo>
                    <a:pt x="16457" y="18940"/>
                    <a:pt x="13371" y="19962"/>
                    <a:pt x="10800" y="20601"/>
                  </a:cubicBezTo>
                  <a:cubicBezTo>
                    <a:pt x="8229" y="21240"/>
                    <a:pt x="6171" y="21496"/>
                    <a:pt x="4800" y="21432"/>
                  </a:cubicBezTo>
                  <a:cubicBezTo>
                    <a:pt x="3429" y="21368"/>
                    <a:pt x="2743" y="20985"/>
                    <a:pt x="2057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6376611" y="374438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6428323" y="3731120"/>
              <a:ext cx="67232" cy="9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858" fill="norm" stroke="1" extrusionOk="0">
                  <a:moveTo>
                    <a:pt x="15427" y="1568"/>
                  </a:moveTo>
                  <a:cubicBezTo>
                    <a:pt x="12154" y="608"/>
                    <a:pt x="8882" y="-352"/>
                    <a:pt x="6263" y="128"/>
                  </a:cubicBezTo>
                  <a:cubicBezTo>
                    <a:pt x="3645" y="608"/>
                    <a:pt x="1682" y="2528"/>
                    <a:pt x="700" y="4928"/>
                  </a:cubicBezTo>
                  <a:cubicBezTo>
                    <a:pt x="-282" y="7328"/>
                    <a:pt x="-282" y="10208"/>
                    <a:pt x="1027" y="12848"/>
                  </a:cubicBezTo>
                  <a:cubicBezTo>
                    <a:pt x="2336" y="15488"/>
                    <a:pt x="4954" y="17888"/>
                    <a:pt x="7900" y="19328"/>
                  </a:cubicBezTo>
                  <a:cubicBezTo>
                    <a:pt x="10845" y="20768"/>
                    <a:pt x="14118" y="21248"/>
                    <a:pt x="16736" y="20528"/>
                  </a:cubicBezTo>
                  <a:cubicBezTo>
                    <a:pt x="19354" y="19808"/>
                    <a:pt x="21318" y="17888"/>
                    <a:pt x="20663" y="15968"/>
                  </a:cubicBezTo>
                  <a:cubicBezTo>
                    <a:pt x="20009" y="14048"/>
                    <a:pt x="16736" y="12128"/>
                    <a:pt x="13463" y="10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6530190" y="3718983"/>
              <a:ext cx="67117" cy="10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137" fill="norm" stroke="1" extrusionOk="0">
                  <a:moveTo>
                    <a:pt x="9453" y="6113"/>
                  </a:moveTo>
                  <a:cubicBezTo>
                    <a:pt x="6180" y="6928"/>
                    <a:pt x="2908" y="7743"/>
                    <a:pt x="1271" y="9170"/>
                  </a:cubicBezTo>
                  <a:cubicBezTo>
                    <a:pt x="-365" y="10596"/>
                    <a:pt x="-365" y="12634"/>
                    <a:pt x="944" y="14875"/>
                  </a:cubicBezTo>
                  <a:cubicBezTo>
                    <a:pt x="2253" y="17117"/>
                    <a:pt x="4871" y="19562"/>
                    <a:pt x="8471" y="20581"/>
                  </a:cubicBezTo>
                  <a:cubicBezTo>
                    <a:pt x="12071" y="21600"/>
                    <a:pt x="16653" y="21192"/>
                    <a:pt x="18944" y="19562"/>
                  </a:cubicBezTo>
                  <a:cubicBezTo>
                    <a:pt x="21235" y="17932"/>
                    <a:pt x="21235" y="15079"/>
                    <a:pt x="19599" y="11615"/>
                  </a:cubicBezTo>
                  <a:cubicBezTo>
                    <a:pt x="17962" y="8151"/>
                    <a:pt x="14690" y="4075"/>
                    <a:pt x="1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6630611" y="3445933"/>
              <a:ext cx="12257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0983" y="0"/>
                  </a:moveTo>
                  <a:cubicBezTo>
                    <a:pt x="12814" y="104"/>
                    <a:pt x="14644" y="209"/>
                    <a:pt x="16475" y="939"/>
                  </a:cubicBezTo>
                  <a:cubicBezTo>
                    <a:pt x="18305" y="1670"/>
                    <a:pt x="20136" y="3026"/>
                    <a:pt x="20868" y="5426"/>
                  </a:cubicBezTo>
                  <a:cubicBezTo>
                    <a:pt x="21600" y="7826"/>
                    <a:pt x="21234" y="11270"/>
                    <a:pt x="18671" y="14035"/>
                  </a:cubicBezTo>
                  <a:cubicBezTo>
                    <a:pt x="16108" y="16800"/>
                    <a:pt x="11349" y="18887"/>
                    <a:pt x="7871" y="20035"/>
                  </a:cubicBezTo>
                  <a:cubicBezTo>
                    <a:pt x="4393" y="21183"/>
                    <a:pt x="2197" y="213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6789361" y="3871383"/>
              <a:ext cx="82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7196731" y="3639867"/>
              <a:ext cx="220735" cy="44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292" fill="norm" stroke="1" extrusionOk="0">
                  <a:moveTo>
                    <a:pt x="16108" y="1965"/>
                  </a:moveTo>
                  <a:cubicBezTo>
                    <a:pt x="14108" y="1153"/>
                    <a:pt x="12108" y="342"/>
                    <a:pt x="9608" y="89"/>
                  </a:cubicBezTo>
                  <a:cubicBezTo>
                    <a:pt x="7108" y="-165"/>
                    <a:pt x="4108" y="139"/>
                    <a:pt x="2208" y="798"/>
                  </a:cubicBezTo>
                  <a:cubicBezTo>
                    <a:pt x="308" y="1458"/>
                    <a:pt x="-492" y="2472"/>
                    <a:pt x="308" y="3384"/>
                  </a:cubicBezTo>
                  <a:cubicBezTo>
                    <a:pt x="1108" y="4297"/>
                    <a:pt x="3508" y="5108"/>
                    <a:pt x="6308" y="5159"/>
                  </a:cubicBezTo>
                  <a:cubicBezTo>
                    <a:pt x="9108" y="5210"/>
                    <a:pt x="12308" y="4500"/>
                    <a:pt x="14208" y="3790"/>
                  </a:cubicBezTo>
                  <a:cubicBezTo>
                    <a:pt x="16108" y="3080"/>
                    <a:pt x="16708" y="2370"/>
                    <a:pt x="17108" y="2269"/>
                  </a:cubicBezTo>
                  <a:cubicBezTo>
                    <a:pt x="17508" y="2167"/>
                    <a:pt x="17708" y="2674"/>
                    <a:pt x="18408" y="4500"/>
                  </a:cubicBezTo>
                  <a:cubicBezTo>
                    <a:pt x="19108" y="6325"/>
                    <a:pt x="20308" y="9469"/>
                    <a:pt x="20708" y="12207"/>
                  </a:cubicBezTo>
                  <a:cubicBezTo>
                    <a:pt x="21108" y="14945"/>
                    <a:pt x="20708" y="17277"/>
                    <a:pt x="19408" y="18798"/>
                  </a:cubicBezTo>
                  <a:cubicBezTo>
                    <a:pt x="18108" y="20320"/>
                    <a:pt x="15908" y="21029"/>
                    <a:pt x="13608" y="21232"/>
                  </a:cubicBezTo>
                  <a:cubicBezTo>
                    <a:pt x="11308" y="21435"/>
                    <a:pt x="8908" y="21131"/>
                    <a:pt x="7308" y="20066"/>
                  </a:cubicBezTo>
                  <a:cubicBezTo>
                    <a:pt x="5708" y="19001"/>
                    <a:pt x="4908" y="17176"/>
                    <a:pt x="5208" y="15858"/>
                  </a:cubicBezTo>
                  <a:cubicBezTo>
                    <a:pt x="5508" y="14539"/>
                    <a:pt x="6908" y="13728"/>
                    <a:pt x="8308" y="12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7537325" y="3499232"/>
              <a:ext cx="128337" cy="35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48" fill="norm" stroke="1" extrusionOk="0">
                  <a:moveTo>
                    <a:pt x="20788" y="2162"/>
                  </a:moveTo>
                  <a:cubicBezTo>
                    <a:pt x="20445" y="1391"/>
                    <a:pt x="20102" y="619"/>
                    <a:pt x="18731" y="234"/>
                  </a:cubicBezTo>
                  <a:cubicBezTo>
                    <a:pt x="17359" y="-152"/>
                    <a:pt x="14959" y="-152"/>
                    <a:pt x="11874" y="941"/>
                  </a:cubicBezTo>
                  <a:cubicBezTo>
                    <a:pt x="8788" y="2034"/>
                    <a:pt x="5017" y="4219"/>
                    <a:pt x="2617" y="6984"/>
                  </a:cubicBezTo>
                  <a:cubicBezTo>
                    <a:pt x="217" y="9748"/>
                    <a:pt x="-812" y="13091"/>
                    <a:pt x="731" y="15598"/>
                  </a:cubicBezTo>
                  <a:cubicBezTo>
                    <a:pt x="2274" y="18105"/>
                    <a:pt x="6388" y="19777"/>
                    <a:pt x="9302" y="20612"/>
                  </a:cubicBezTo>
                  <a:cubicBezTo>
                    <a:pt x="12217" y="21448"/>
                    <a:pt x="13931" y="21448"/>
                    <a:pt x="1564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7770154" y="3591983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43"/>
                    <a:pt x="2735" y="11286"/>
                    <a:pt x="575" y="14886"/>
                  </a:cubicBezTo>
                  <a:cubicBezTo>
                    <a:pt x="-1585" y="18486"/>
                    <a:pt x="2735" y="200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7748211" y="3540914"/>
              <a:ext cx="129117" cy="29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6036"/>
                  </a:moveTo>
                  <a:cubicBezTo>
                    <a:pt x="0" y="4494"/>
                    <a:pt x="0" y="2951"/>
                    <a:pt x="708" y="1794"/>
                  </a:cubicBezTo>
                  <a:cubicBezTo>
                    <a:pt x="1416" y="636"/>
                    <a:pt x="2833" y="-135"/>
                    <a:pt x="5489" y="19"/>
                  </a:cubicBezTo>
                  <a:cubicBezTo>
                    <a:pt x="8144" y="174"/>
                    <a:pt x="12039" y="1254"/>
                    <a:pt x="15403" y="3645"/>
                  </a:cubicBezTo>
                  <a:cubicBezTo>
                    <a:pt x="18767" y="6036"/>
                    <a:pt x="21600" y="9739"/>
                    <a:pt x="21600" y="12825"/>
                  </a:cubicBezTo>
                  <a:cubicBezTo>
                    <a:pt x="21600" y="15911"/>
                    <a:pt x="18767" y="18379"/>
                    <a:pt x="15403" y="19768"/>
                  </a:cubicBezTo>
                  <a:cubicBezTo>
                    <a:pt x="12039" y="21156"/>
                    <a:pt x="8144" y="21465"/>
                    <a:pt x="5666" y="21311"/>
                  </a:cubicBezTo>
                  <a:cubicBezTo>
                    <a:pt x="3187" y="21156"/>
                    <a:pt x="2125" y="20539"/>
                    <a:pt x="1062" y="1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7933303" y="3807883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00"/>
                    <a:pt x="1332" y="11200"/>
                    <a:pt x="132" y="14800"/>
                  </a:cubicBezTo>
                  <a:cubicBezTo>
                    <a:pt x="-1068" y="18400"/>
                    <a:pt x="6132" y="20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7996331" y="3799270"/>
              <a:ext cx="63031" cy="8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700" fill="norm" stroke="1" extrusionOk="0">
                  <a:moveTo>
                    <a:pt x="12800" y="537"/>
                  </a:moveTo>
                  <a:cubicBezTo>
                    <a:pt x="9200" y="34"/>
                    <a:pt x="5600" y="-468"/>
                    <a:pt x="3440" y="788"/>
                  </a:cubicBezTo>
                  <a:cubicBezTo>
                    <a:pt x="1280" y="2044"/>
                    <a:pt x="560" y="5058"/>
                    <a:pt x="200" y="7820"/>
                  </a:cubicBezTo>
                  <a:cubicBezTo>
                    <a:pt x="-160" y="10583"/>
                    <a:pt x="-160" y="13095"/>
                    <a:pt x="1280" y="15355"/>
                  </a:cubicBezTo>
                  <a:cubicBezTo>
                    <a:pt x="2720" y="17616"/>
                    <a:pt x="5600" y="19625"/>
                    <a:pt x="8840" y="20379"/>
                  </a:cubicBezTo>
                  <a:cubicBezTo>
                    <a:pt x="12080" y="21132"/>
                    <a:pt x="15680" y="20630"/>
                    <a:pt x="17840" y="18118"/>
                  </a:cubicBezTo>
                  <a:cubicBezTo>
                    <a:pt x="20000" y="15606"/>
                    <a:pt x="20720" y="11085"/>
                    <a:pt x="21440" y="6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8116511" y="3776133"/>
              <a:ext cx="65935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29" fill="norm" stroke="1" extrusionOk="0">
                  <a:moveTo>
                    <a:pt x="4050" y="8836"/>
                  </a:moveTo>
                  <a:cubicBezTo>
                    <a:pt x="2025" y="10800"/>
                    <a:pt x="0" y="12764"/>
                    <a:pt x="0" y="14973"/>
                  </a:cubicBezTo>
                  <a:cubicBezTo>
                    <a:pt x="0" y="17182"/>
                    <a:pt x="2025" y="19636"/>
                    <a:pt x="5737" y="20618"/>
                  </a:cubicBezTo>
                  <a:cubicBezTo>
                    <a:pt x="9450" y="21600"/>
                    <a:pt x="14850" y="21109"/>
                    <a:pt x="17887" y="19636"/>
                  </a:cubicBezTo>
                  <a:cubicBezTo>
                    <a:pt x="20925" y="18164"/>
                    <a:pt x="21600" y="15709"/>
                    <a:pt x="20588" y="13745"/>
                  </a:cubicBezTo>
                  <a:cubicBezTo>
                    <a:pt x="19575" y="11782"/>
                    <a:pt x="16875" y="10309"/>
                    <a:pt x="15187" y="8100"/>
                  </a:cubicBezTo>
                  <a:cubicBezTo>
                    <a:pt x="13500" y="5891"/>
                    <a:pt x="12825" y="2945"/>
                    <a:pt x="12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8262561" y="3496733"/>
              <a:ext cx="9141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0" y="0"/>
                  </a:moveTo>
                  <a:cubicBezTo>
                    <a:pt x="2400" y="232"/>
                    <a:pt x="4800" y="465"/>
                    <a:pt x="7920" y="1684"/>
                  </a:cubicBezTo>
                  <a:cubicBezTo>
                    <a:pt x="11040" y="2903"/>
                    <a:pt x="14880" y="5110"/>
                    <a:pt x="17520" y="7781"/>
                  </a:cubicBezTo>
                  <a:cubicBezTo>
                    <a:pt x="20160" y="10452"/>
                    <a:pt x="21600" y="13587"/>
                    <a:pt x="20160" y="15968"/>
                  </a:cubicBezTo>
                  <a:cubicBezTo>
                    <a:pt x="18720" y="18348"/>
                    <a:pt x="14400" y="19974"/>
                    <a:pt x="10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8383211" y="3467100"/>
              <a:ext cx="96992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6894" y="705"/>
                  </a:moveTo>
                  <a:cubicBezTo>
                    <a:pt x="8732" y="353"/>
                    <a:pt x="10570" y="0"/>
                    <a:pt x="12409" y="0"/>
                  </a:cubicBezTo>
                  <a:cubicBezTo>
                    <a:pt x="14247" y="0"/>
                    <a:pt x="16085" y="353"/>
                    <a:pt x="17923" y="2072"/>
                  </a:cubicBezTo>
                  <a:cubicBezTo>
                    <a:pt x="19762" y="3791"/>
                    <a:pt x="21600" y="6877"/>
                    <a:pt x="20911" y="9830"/>
                  </a:cubicBezTo>
                  <a:cubicBezTo>
                    <a:pt x="20221" y="12784"/>
                    <a:pt x="17004" y="15605"/>
                    <a:pt x="13098" y="17544"/>
                  </a:cubicBezTo>
                  <a:cubicBezTo>
                    <a:pt x="9191" y="19484"/>
                    <a:pt x="4596" y="205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9742536" y="935363"/>
              <a:ext cx="56726" cy="58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4" fill="norm" stroke="1" extrusionOk="0">
                  <a:moveTo>
                    <a:pt x="2239" y="1014"/>
                  </a:moveTo>
                  <a:cubicBezTo>
                    <a:pt x="1439" y="472"/>
                    <a:pt x="639" y="-70"/>
                    <a:pt x="239" y="7"/>
                  </a:cubicBezTo>
                  <a:cubicBezTo>
                    <a:pt x="-161" y="85"/>
                    <a:pt x="-161" y="782"/>
                    <a:pt x="1039" y="2446"/>
                  </a:cubicBezTo>
                  <a:cubicBezTo>
                    <a:pt x="2239" y="4111"/>
                    <a:pt x="4639" y="6743"/>
                    <a:pt x="6239" y="9298"/>
                  </a:cubicBezTo>
                  <a:cubicBezTo>
                    <a:pt x="7839" y="11853"/>
                    <a:pt x="8639" y="14330"/>
                    <a:pt x="9439" y="16227"/>
                  </a:cubicBezTo>
                  <a:cubicBezTo>
                    <a:pt x="10239" y="18124"/>
                    <a:pt x="11039" y="19440"/>
                    <a:pt x="11839" y="20291"/>
                  </a:cubicBezTo>
                  <a:cubicBezTo>
                    <a:pt x="12639" y="21143"/>
                    <a:pt x="13439" y="21530"/>
                    <a:pt x="15039" y="21491"/>
                  </a:cubicBezTo>
                  <a:cubicBezTo>
                    <a:pt x="16639" y="21453"/>
                    <a:pt x="19039" y="20988"/>
                    <a:pt x="21439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9409794" y="1537488"/>
              <a:ext cx="141818" cy="18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271" fill="norm" stroke="1" extrusionOk="0">
                  <a:moveTo>
                    <a:pt x="20329" y="5431"/>
                  </a:moveTo>
                  <a:cubicBezTo>
                    <a:pt x="18106" y="3511"/>
                    <a:pt x="15882" y="1591"/>
                    <a:pt x="13658" y="631"/>
                  </a:cubicBezTo>
                  <a:cubicBezTo>
                    <a:pt x="11435" y="-329"/>
                    <a:pt x="9211" y="-329"/>
                    <a:pt x="6988" y="1591"/>
                  </a:cubicBezTo>
                  <a:cubicBezTo>
                    <a:pt x="4764" y="3511"/>
                    <a:pt x="2541" y="7351"/>
                    <a:pt x="1270" y="9871"/>
                  </a:cubicBezTo>
                  <a:cubicBezTo>
                    <a:pt x="0" y="12391"/>
                    <a:pt x="-318" y="13591"/>
                    <a:pt x="317" y="14431"/>
                  </a:cubicBezTo>
                  <a:cubicBezTo>
                    <a:pt x="953" y="15271"/>
                    <a:pt x="2541" y="15751"/>
                    <a:pt x="4129" y="15511"/>
                  </a:cubicBezTo>
                  <a:cubicBezTo>
                    <a:pt x="5717" y="15271"/>
                    <a:pt x="7306" y="14311"/>
                    <a:pt x="8894" y="12511"/>
                  </a:cubicBezTo>
                  <a:cubicBezTo>
                    <a:pt x="10482" y="10711"/>
                    <a:pt x="12070" y="8071"/>
                    <a:pt x="13341" y="6031"/>
                  </a:cubicBezTo>
                  <a:cubicBezTo>
                    <a:pt x="14611" y="3991"/>
                    <a:pt x="15564" y="2551"/>
                    <a:pt x="16041" y="2551"/>
                  </a:cubicBezTo>
                  <a:cubicBezTo>
                    <a:pt x="16517" y="2551"/>
                    <a:pt x="16517" y="3991"/>
                    <a:pt x="17311" y="7351"/>
                  </a:cubicBezTo>
                  <a:cubicBezTo>
                    <a:pt x="18106" y="10711"/>
                    <a:pt x="19694" y="15991"/>
                    <a:pt x="21282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9634161" y="1725083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11075611" y="969918"/>
              <a:ext cx="38101" cy="48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242"/>
                  </a:moveTo>
                  <a:cubicBezTo>
                    <a:pt x="1200" y="1770"/>
                    <a:pt x="2400" y="1299"/>
                    <a:pt x="3000" y="827"/>
                  </a:cubicBezTo>
                  <a:cubicBezTo>
                    <a:pt x="3600" y="356"/>
                    <a:pt x="3600" y="-116"/>
                    <a:pt x="4800" y="25"/>
                  </a:cubicBezTo>
                  <a:cubicBezTo>
                    <a:pt x="6000" y="167"/>
                    <a:pt x="8400" y="922"/>
                    <a:pt x="10200" y="3091"/>
                  </a:cubicBezTo>
                  <a:cubicBezTo>
                    <a:pt x="12000" y="5260"/>
                    <a:pt x="13200" y="8845"/>
                    <a:pt x="13200" y="11910"/>
                  </a:cubicBezTo>
                  <a:cubicBezTo>
                    <a:pt x="13200" y="14976"/>
                    <a:pt x="12000" y="17522"/>
                    <a:pt x="13200" y="19032"/>
                  </a:cubicBezTo>
                  <a:cubicBezTo>
                    <a:pt x="14400" y="20541"/>
                    <a:pt x="18000" y="21012"/>
                    <a:pt x="2160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11361090" y="1420283"/>
              <a:ext cx="107130" cy="29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573" fill="norm" stroke="1" extrusionOk="0">
                  <a:moveTo>
                    <a:pt x="2498" y="0"/>
                  </a:moveTo>
                  <a:cubicBezTo>
                    <a:pt x="2090" y="5009"/>
                    <a:pt x="1683" y="10017"/>
                    <a:pt x="1479" y="12991"/>
                  </a:cubicBezTo>
                  <a:cubicBezTo>
                    <a:pt x="1275" y="15965"/>
                    <a:pt x="1275" y="16904"/>
                    <a:pt x="1275" y="17765"/>
                  </a:cubicBezTo>
                  <a:cubicBezTo>
                    <a:pt x="1275" y="18626"/>
                    <a:pt x="1275" y="19409"/>
                    <a:pt x="1071" y="19409"/>
                  </a:cubicBezTo>
                  <a:cubicBezTo>
                    <a:pt x="868" y="19409"/>
                    <a:pt x="460" y="18626"/>
                    <a:pt x="868" y="17452"/>
                  </a:cubicBezTo>
                  <a:cubicBezTo>
                    <a:pt x="1275" y="16278"/>
                    <a:pt x="2498" y="14713"/>
                    <a:pt x="3924" y="13617"/>
                  </a:cubicBezTo>
                  <a:cubicBezTo>
                    <a:pt x="5351" y="12522"/>
                    <a:pt x="6981" y="11896"/>
                    <a:pt x="8815" y="11583"/>
                  </a:cubicBezTo>
                  <a:cubicBezTo>
                    <a:pt x="10649" y="11270"/>
                    <a:pt x="12687" y="11270"/>
                    <a:pt x="14520" y="11504"/>
                  </a:cubicBezTo>
                  <a:cubicBezTo>
                    <a:pt x="16354" y="11739"/>
                    <a:pt x="17985" y="12209"/>
                    <a:pt x="19207" y="13226"/>
                  </a:cubicBezTo>
                  <a:cubicBezTo>
                    <a:pt x="20430" y="14243"/>
                    <a:pt x="21245" y="15809"/>
                    <a:pt x="20022" y="17139"/>
                  </a:cubicBezTo>
                  <a:cubicBezTo>
                    <a:pt x="18800" y="18470"/>
                    <a:pt x="15539" y="19565"/>
                    <a:pt x="12483" y="20270"/>
                  </a:cubicBezTo>
                  <a:cubicBezTo>
                    <a:pt x="9426" y="20974"/>
                    <a:pt x="6573" y="21287"/>
                    <a:pt x="4128" y="21443"/>
                  </a:cubicBezTo>
                  <a:cubicBezTo>
                    <a:pt x="1683" y="21600"/>
                    <a:pt x="-355" y="21600"/>
                    <a:pt x="53" y="21522"/>
                  </a:cubicBezTo>
                  <a:cubicBezTo>
                    <a:pt x="460" y="21443"/>
                    <a:pt x="3313" y="21287"/>
                    <a:pt x="616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11560327" y="1636183"/>
              <a:ext cx="423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10097711" y="3636433"/>
              <a:ext cx="76201" cy="39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0"/>
                  </a:moveTo>
                  <a:cubicBezTo>
                    <a:pt x="2400" y="3119"/>
                    <a:pt x="4800" y="6237"/>
                    <a:pt x="6300" y="9125"/>
                  </a:cubicBezTo>
                  <a:cubicBezTo>
                    <a:pt x="7800" y="12013"/>
                    <a:pt x="8400" y="14670"/>
                    <a:pt x="8700" y="16287"/>
                  </a:cubicBezTo>
                  <a:cubicBezTo>
                    <a:pt x="9000" y="17904"/>
                    <a:pt x="9000" y="18481"/>
                    <a:pt x="9300" y="19290"/>
                  </a:cubicBezTo>
                  <a:cubicBezTo>
                    <a:pt x="9600" y="20098"/>
                    <a:pt x="10200" y="21138"/>
                    <a:pt x="12300" y="21369"/>
                  </a:cubicBezTo>
                  <a:cubicBezTo>
                    <a:pt x="14400" y="21600"/>
                    <a:pt x="18000" y="21022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9811961" y="4145377"/>
              <a:ext cx="146051" cy="13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15026" y="9672"/>
                  </a:moveTo>
                  <a:cubicBezTo>
                    <a:pt x="13148" y="7054"/>
                    <a:pt x="11270" y="4436"/>
                    <a:pt x="9704" y="2636"/>
                  </a:cubicBezTo>
                  <a:cubicBezTo>
                    <a:pt x="8139" y="836"/>
                    <a:pt x="6887" y="-146"/>
                    <a:pt x="5635" y="18"/>
                  </a:cubicBezTo>
                  <a:cubicBezTo>
                    <a:pt x="4383" y="181"/>
                    <a:pt x="3130" y="1490"/>
                    <a:pt x="2035" y="3781"/>
                  </a:cubicBezTo>
                  <a:cubicBezTo>
                    <a:pt x="939" y="6072"/>
                    <a:pt x="0" y="9345"/>
                    <a:pt x="0" y="11799"/>
                  </a:cubicBezTo>
                  <a:cubicBezTo>
                    <a:pt x="0" y="14254"/>
                    <a:pt x="939" y="15890"/>
                    <a:pt x="2035" y="16218"/>
                  </a:cubicBezTo>
                  <a:cubicBezTo>
                    <a:pt x="3130" y="16545"/>
                    <a:pt x="4383" y="15563"/>
                    <a:pt x="6730" y="13599"/>
                  </a:cubicBezTo>
                  <a:cubicBezTo>
                    <a:pt x="9078" y="11636"/>
                    <a:pt x="12522" y="8690"/>
                    <a:pt x="14557" y="8199"/>
                  </a:cubicBezTo>
                  <a:cubicBezTo>
                    <a:pt x="16591" y="7709"/>
                    <a:pt x="17217" y="9672"/>
                    <a:pt x="18157" y="12290"/>
                  </a:cubicBezTo>
                  <a:cubicBezTo>
                    <a:pt x="19096" y="14909"/>
                    <a:pt x="20348" y="18181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9996961" y="4303183"/>
              <a:ext cx="37251" cy="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20" fill="norm" stroke="1" extrusionOk="0">
                  <a:moveTo>
                    <a:pt x="6718" y="0"/>
                  </a:moveTo>
                  <a:cubicBezTo>
                    <a:pt x="4318" y="4181"/>
                    <a:pt x="1918" y="8361"/>
                    <a:pt x="718" y="12194"/>
                  </a:cubicBezTo>
                  <a:cubicBezTo>
                    <a:pt x="-482" y="16026"/>
                    <a:pt x="-482" y="19510"/>
                    <a:pt x="3118" y="20555"/>
                  </a:cubicBezTo>
                  <a:cubicBezTo>
                    <a:pt x="6718" y="21600"/>
                    <a:pt x="13918" y="20206"/>
                    <a:pt x="21118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10067077" y="4296833"/>
              <a:ext cx="68735" cy="2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0" h="20380" fill="norm" stroke="1" extrusionOk="0">
                  <a:moveTo>
                    <a:pt x="12634" y="0"/>
                  </a:moveTo>
                  <a:cubicBezTo>
                    <a:pt x="9549" y="1662"/>
                    <a:pt x="6463" y="3323"/>
                    <a:pt x="3686" y="7477"/>
                  </a:cubicBezTo>
                  <a:cubicBezTo>
                    <a:pt x="909" y="11631"/>
                    <a:pt x="-1560" y="18277"/>
                    <a:pt x="1217" y="19938"/>
                  </a:cubicBezTo>
                  <a:cubicBezTo>
                    <a:pt x="3994" y="21600"/>
                    <a:pt x="12017" y="18277"/>
                    <a:pt x="2004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10177583" y="4274872"/>
              <a:ext cx="49331" cy="4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6" h="20595" fill="norm" stroke="1" extrusionOk="0">
                  <a:moveTo>
                    <a:pt x="11461" y="6926"/>
                  </a:moveTo>
                  <a:cubicBezTo>
                    <a:pt x="7141" y="8804"/>
                    <a:pt x="2821" y="10683"/>
                    <a:pt x="1957" y="13500"/>
                  </a:cubicBezTo>
                  <a:cubicBezTo>
                    <a:pt x="1093" y="16317"/>
                    <a:pt x="3685" y="20074"/>
                    <a:pt x="7141" y="20543"/>
                  </a:cubicBezTo>
                  <a:cubicBezTo>
                    <a:pt x="10597" y="21013"/>
                    <a:pt x="14917" y="18196"/>
                    <a:pt x="17509" y="14439"/>
                  </a:cubicBezTo>
                  <a:cubicBezTo>
                    <a:pt x="20101" y="10683"/>
                    <a:pt x="20965" y="5987"/>
                    <a:pt x="19237" y="3170"/>
                  </a:cubicBezTo>
                  <a:cubicBezTo>
                    <a:pt x="17509" y="352"/>
                    <a:pt x="13189" y="-587"/>
                    <a:pt x="9301" y="352"/>
                  </a:cubicBezTo>
                  <a:cubicBezTo>
                    <a:pt x="5413" y="1291"/>
                    <a:pt x="1957" y="4109"/>
                    <a:pt x="661" y="5987"/>
                  </a:cubicBezTo>
                  <a:cubicBezTo>
                    <a:pt x="-635" y="7865"/>
                    <a:pt x="229" y="8804"/>
                    <a:pt x="1093" y="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11365594" y="3717854"/>
              <a:ext cx="8468" cy="4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5400" y="1382"/>
                  </a:moveTo>
                  <a:cubicBezTo>
                    <a:pt x="10800" y="720"/>
                    <a:pt x="16200" y="59"/>
                    <a:pt x="18900" y="4"/>
                  </a:cubicBezTo>
                  <a:cubicBezTo>
                    <a:pt x="21600" y="-51"/>
                    <a:pt x="21600" y="500"/>
                    <a:pt x="16200" y="2814"/>
                  </a:cubicBezTo>
                  <a:cubicBezTo>
                    <a:pt x="10800" y="5129"/>
                    <a:pt x="0" y="9206"/>
                    <a:pt x="0" y="12622"/>
                  </a:cubicBezTo>
                  <a:cubicBezTo>
                    <a:pt x="0" y="16039"/>
                    <a:pt x="10800" y="18794"/>
                    <a:pt x="216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11475661" y="4125383"/>
              <a:ext cx="9683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6894" y="0"/>
                  </a:moveTo>
                  <a:cubicBezTo>
                    <a:pt x="6434" y="5914"/>
                    <a:pt x="5974" y="11829"/>
                    <a:pt x="5515" y="15429"/>
                  </a:cubicBezTo>
                  <a:cubicBezTo>
                    <a:pt x="5055" y="19029"/>
                    <a:pt x="4596" y="20314"/>
                    <a:pt x="4596" y="19800"/>
                  </a:cubicBezTo>
                  <a:cubicBezTo>
                    <a:pt x="4596" y="19286"/>
                    <a:pt x="5055" y="16971"/>
                    <a:pt x="5974" y="15171"/>
                  </a:cubicBezTo>
                  <a:cubicBezTo>
                    <a:pt x="6894" y="13371"/>
                    <a:pt x="8272" y="12086"/>
                    <a:pt x="10111" y="11314"/>
                  </a:cubicBezTo>
                  <a:cubicBezTo>
                    <a:pt x="11949" y="10543"/>
                    <a:pt x="14247" y="10286"/>
                    <a:pt x="16085" y="10671"/>
                  </a:cubicBezTo>
                  <a:cubicBezTo>
                    <a:pt x="17923" y="11057"/>
                    <a:pt x="19302" y="12086"/>
                    <a:pt x="20221" y="13371"/>
                  </a:cubicBezTo>
                  <a:cubicBezTo>
                    <a:pt x="21140" y="14657"/>
                    <a:pt x="21600" y="16200"/>
                    <a:pt x="19762" y="17614"/>
                  </a:cubicBezTo>
                  <a:cubicBezTo>
                    <a:pt x="17923" y="19029"/>
                    <a:pt x="13787" y="20314"/>
                    <a:pt x="10111" y="20957"/>
                  </a:cubicBezTo>
                  <a:cubicBezTo>
                    <a:pt x="6434" y="21600"/>
                    <a:pt x="321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11633188" y="4284133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11703041" y="4315833"/>
              <a:ext cx="75975" cy="6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61" fill="norm" stroke="1" extrusionOk="0">
                  <a:moveTo>
                    <a:pt x="10844" y="1979"/>
                  </a:moveTo>
                  <a:cubicBezTo>
                    <a:pt x="7925" y="670"/>
                    <a:pt x="5006" y="-639"/>
                    <a:pt x="2963" y="343"/>
                  </a:cubicBezTo>
                  <a:cubicBezTo>
                    <a:pt x="920" y="1325"/>
                    <a:pt x="-248" y="4597"/>
                    <a:pt x="44" y="8197"/>
                  </a:cubicBezTo>
                  <a:cubicBezTo>
                    <a:pt x="336" y="11797"/>
                    <a:pt x="2087" y="15725"/>
                    <a:pt x="4422" y="18016"/>
                  </a:cubicBezTo>
                  <a:cubicBezTo>
                    <a:pt x="6757" y="20306"/>
                    <a:pt x="9676" y="20961"/>
                    <a:pt x="12595" y="20961"/>
                  </a:cubicBezTo>
                  <a:cubicBezTo>
                    <a:pt x="15514" y="20961"/>
                    <a:pt x="18433" y="20306"/>
                    <a:pt x="19893" y="18016"/>
                  </a:cubicBezTo>
                  <a:cubicBezTo>
                    <a:pt x="21352" y="15725"/>
                    <a:pt x="21352" y="11797"/>
                    <a:pt x="19601" y="10161"/>
                  </a:cubicBezTo>
                  <a:cubicBezTo>
                    <a:pt x="17849" y="8525"/>
                    <a:pt x="14347" y="9179"/>
                    <a:pt x="10844" y="9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11793161" y="4334933"/>
              <a:ext cx="98514" cy="7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5" fill="norm" stroke="1" extrusionOk="0">
                  <a:moveTo>
                    <a:pt x="6894" y="0"/>
                  </a:moveTo>
                  <a:cubicBezTo>
                    <a:pt x="5055" y="1800"/>
                    <a:pt x="3217" y="3600"/>
                    <a:pt x="2068" y="6300"/>
                  </a:cubicBezTo>
                  <a:cubicBezTo>
                    <a:pt x="919" y="9000"/>
                    <a:pt x="460" y="12600"/>
                    <a:pt x="1149" y="15300"/>
                  </a:cubicBezTo>
                  <a:cubicBezTo>
                    <a:pt x="1838" y="18000"/>
                    <a:pt x="3677" y="19800"/>
                    <a:pt x="6434" y="20700"/>
                  </a:cubicBezTo>
                  <a:cubicBezTo>
                    <a:pt x="9191" y="21600"/>
                    <a:pt x="12868" y="21600"/>
                    <a:pt x="15855" y="20700"/>
                  </a:cubicBezTo>
                  <a:cubicBezTo>
                    <a:pt x="18843" y="19800"/>
                    <a:pt x="21140" y="18000"/>
                    <a:pt x="21370" y="16200"/>
                  </a:cubicBezTo>
                  <a:cubicBezTo>
                    <a:pt x="21600" y="14400"/>
                    <a:pt x="19762" y="12600"/>
                    <a:pt x="15855" y="10200"/>
                  </a:cubicBezTo>
                  <a:cubicBezTo>
                    <a:pt x="11949" y="7800"/>
                    <a:pt x="5974" y="4800"/>
                    <a:pt x="0" y="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8802311" y="5234318"/>
              <a:ext cx="2320964" cy="31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469" fill="norm" stroke="1" extrusionOk="0">
                  <a:moveTo>
                    <a:pt x="0" y="15380"/>
                  </a:moveTo>
                  <a:cubicBezTo>
                    <a:pt x="551" y="14656"/>
                    <a:pt x="1103" y="13931"/>
                    <a:pt x="1723" y="13496"/>
                  </a:cubicBezTo>
                  <a:cubicBezTo>
                    <a:pt x="2343" y="13061"/>
                    <a:pt x="3032" y="12916"/>
                    <a:pt x="3692" y="12699"/>
                  </a:cubicBezTo>
                  <a:cubicBezTo>
                    <a:pt x="4352" y="12481"/>
                    <a:pt x="4982" y="12191"/>
                    <a:pt x="5681" y="11974"/>
                  </a:cubicBezTo>
                  <a:cubicBezTo>
                    <a:pt x="6380" y="11756"/>
                    <a:pt x="7147" y="11611"/>
                    <a:pt x="7965" y="11539"/>
                  </a:cubicBezTo>
                  <a:cubicBezTo>
                    <a:pt x="8782" y="11466"/>
                    <a:pt x="9648" y="11466"/>
                    <a:pt x="10377" y="11466"/>
                  </a:cubicBezTo>
                  <a:cubicBezTo>
                    <a:pt x="11105" y="11466"/>
                    <a:pt x="11696" y="11466"/>
                    <a:pt x="12296" y="11539"/>
                  </a:cubicBezTo>
                  <a:cubicBezTo>
                    <a:pt x="12897" y="11611"/>
                    <a:pt x="13507" y="11756"/>
                    <a:pt x="14216" y="11901"/>
                  </a:cubicBezTo>
                  <a:cubicBezTo>
                    <a:pt x="14925" y="12046"/>
                    <a:pt x="15732" y="12191"/>
                    <a:pt x="16549" y="12336"/>
                  </a:cubicBezTo>
                  <a:cubicBezTo>
                    <a:pt x="17367" y="12481"/>
                    <a:pt x="18194" y="12626"/>
                    <a:pt x="18873" y="12626"/>
                  </a:cubicBezTo>
                  <a:cubicBezTo>
                    <a:pt x="19552" y="12626"/>
                    <a:pt x="20084" y="12481"/>
                    <a:pt x="20399" y="12264"/>
                  </a:cubicBezTo>
                  <a:cubicBezTo>
                    <a:pt x="20714" y="12046"/>
                    <a:pt x="20812" y="11756"/>
                    <a:pt x="20871" y="11249"/>
                  </a:cubicBezTo>
                  <a:cubicBezTo>
                    <a:pt x="20931" y="10741"/>
                    <a:pt x="20950" y="10017"/>
                    <a:pt x="20822" y="8857"/>
                  </a:cubicBezTo>
                  <a:cubicBezTo>
                    <a:pt x="20694" y="7697"/>
                    <a:pt x="20419" y="6103"/>
                    <a:pt x="20172" y="4798"/>
                  </a:cubicBezTo>
                  <a:cubicBezTo>
                    <a:pt x="19926" y="3493"/>
                    <a:pt x="19710" y="2478"/>
                    <a:pt x="19562" y="1681"/>
                  </a:cubicBezTo>
                  <a:cubicBezTo>
                    <a:pt x="19414" y="884"/>
                    <a:pt x="19336" y="304"/>
                    <a:pt x="19355" y="86"/>
                  </a:cubicBezTo>
                  <a:cubicBezTo>
                    <a:pt x="19375" y="-131"/>
                    <a:pt x="19493" y="14"/>
                    <a:pt x="19818" y="1101"/>
                  </a:cubicBezTo>
                  <a:cubicBezTo>
                    <a:pt x="20143" y="2188"/>
                    <a:pt x="20675" y="4218"/>
                    <a:pt x="21039" y="5958"/>
                  </a:cubicBezTo>
                  <a:cubicBezTo>
                    <a:pt x="21403" y="7697"/>
                    <a:pt x="21600" y="9147"/>
                    <a:pt x="21590" y="10959"/>
                  </a:cubicBezTo>
                  <a:cubicBezTo>
                    <a:pt x="21580" y="12771"/>
                    <a:pt x="21364" y="14946"/>
                    <a:pt x="21157" y="16758"/>
                  </a:cubicBezTo>
                  <a:cubicBezTo>
                    <a:pt x="20950" y="18570"/>
                    <a:pt x="20753" y="20019"/>
                    <a:pt x="20556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10243761" y="5693349"/>
              <a:ext cx="431801" cy="24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9" fill="norm" stroke="1" extrusionOk="0">
                  <a:moveTo>
                    <a:pt x="0" y="4901"/>
                  </a:moveTo>
                  <a:cubicBezTo>
                    <a:pt x="953" y="3821"/>
                    <a:pt x="1906" y="2741"/>
                    <a:pt x="3018" y="2381"/>
                  </a:cubicBezTo>
                  <a:cubicBezTo>
                    <a:pt x="4129" y="2021"/>
                    <a:pt x="5400" y="2381"/>
                    <a:pt x="6353" y="4811"/>
                  </a:cubicBezTo>
                  <a:cubicBezTo>
                    <a:pt x="7306" y="7241"/>
                    <a:pt x="7941" y="11741"/>
                    <a:pt x="7888" y="14711"/>
                  </a:cubicBezTo>
                  <a:cubicBezTo>
                    <a:pt x="7835" y="17681"/>
                    <a:pt x="7094" y="19121"/>
                    <a:pt x="6406" y="20021"/>
                  </a:cubicBezTo>
                  <a:cubicBezTo>
                    <a:pt x="5718" y="20921"/>
                    <a:pt x="5082" y="21281"/>
                    <a:pt x="4818" y="21011"/>
                  </a:cubicBezTo>
                  <a:cubicBezTo>
                    <a:pt x="4553" y="20741"/>
                    <a:pt x="4659" y="19841"/>
                    <a:pt x="5559" y="17771"/>
                  </a:cubicBezTo>
                  <a:cubicBezTo>
                    <a:pt x="6459" y="15701"/>
                    <a:pt x="8153" y="12461"/>
                    <a:pt x="10006" y="9491"/>
                  </a:cubicBezTo>
                  <a:cubicBezTo>
                    <a:pt x="11859" y="6521"/>
                    <a:pt x="13871" y="3821"/>
                    <a:pt x="15194" y="2111"/>
                  </a:cubicBezTo>
                  <a:cubicBezTo>
                    <a:pt x="16518" y="401"/>
                    <a:pt x="17153" y="-319"/>
                    <a:pt x="17047" y="131"/>
                  </a:cubicBezTo>
                  <a:cubicBezTo>
                    <a:pt x="16941" y="581"/>
                    <a:pt x="16094" y="2201"/>
                    <a:pt x="15194" y="4271"/>
                  </a:cubicBezTo>
                  <a:cubicBezTo>
                    <a:pt x="14294" y="6341"/>
                    <a:pt x="13341" y="8861"/>
                    <a:pt x="12918" y="10571"/>
                  </a:cubicBezTo>
                  <a:cubicBezTo>
                    <a:pt x="12494" y="12281"/>
                    <a:pt x="12600" y="13181"/>
                    <a:pt x="14135" y="14261"/>
                  </a:cubicBezTo>
                  <a:cubicBezTo>
                    <a:pt x="15671" y="15341"/>
                    <a:pt x="18635" y="16601"/>
                    <a:pt x="21600" y="17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9237004" y="2066854"/>
              <a:ext cx="79658" cy="34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84" fill="norm" stroke="1" extrusionOk="0">
                  <a:moveTo>
                    <a:pt x="928" y="1651"/>
                  </a:moveTo>
                  <a:cubicBezTo>
                    <a:pt x="359" y="861"/>
                    <a:pt x="-209" y="71"/>
                    <a:pt x="75" y="5"/>
                  </a:cubicBezTo>
                  <a:cubicBezTo>
                    <a:pt x="359" y="-61"/>
                    <a:pt x="1496" y="598"/>
                    <a:pt x="3486" y="3232"/>
                  </a:cubicBezTo>
                  <a:cubicBezTo>
                    <a:pt x="5475" y="5866"/>
                    <a:pt x="8317" y="10476"/>
                    <a:pt x="9738" y="13505"/>
                  </a:cubicBezTo>
                  <a:cubicBezTo>
                    <a:pt x="11159" y="16534"/>
                    <a:pt x="11159" y="17983"/>
                    <a:pt x="11444" y="19102"/>
                  </a:cubicBezTo>
                  <a:cubicBezTo>
                    <a:pt x="11728" y="20222"/>
                    <a:pt x="12296" y="21012"/>
                    <a:pt x="14002" y="21276"/>
                  </a:cubicBezTo>
                  <a:cubicBezTo>
                    <a:pt x="15707" y="21539"/>
                    <a:pt x="18549" y="21276"/>
                    <a:pt x="21391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8860784" y="2372351"/>
              <a:ext cx="151078" cy="15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76" fill="norm" stroke="1" extrusionOk="0">
                  <a:moveTo>
                    <a:pt x="14212" y="8817"/>
                  </a:moveTo>
                  <a:cubicBezTo>
                    <a:pt x="13912" y="7357"/>
                    <a:pt x="13612" y="5898"/>
                    <a:pt x="12712" y="4438"/>
                  </a:cubicBezTo>
                  <a:cubicBezTo>
                    <a:pt x="11812" y="2979"/>
                    <a:pt x="10312" y="1519"/>
                    <a:pt x="8812" y="644"/>
                  </a:cubicBezTo>
                  <a:cubicBezTo>
                    <a:pt x="7312" y="-232"/>
                    <a:pt x="5812" y="-524"/>
                    <a:pt x="4312" y="1811"/>
                  </a:cubicBezTo>
                  <a:cubicBezTo>
                    <a:pt x="2812" y="4146"/>
                    <a:pt x="1312" y="9108"/>
                    <a:pt x="562" y="12319"/>
                  </a:cubicBezTo>
                  <a:cubicBezTo>
                    <a:pt x="-188" y="15530"/>
                    <a:pt x="-188" y="16990"/>
                    <a:pt x="562" y="18011"/>
                  </a:cubicBezTo>
                  <a:cubicBezTo>
                    <a:pt x="1312" y="19033"/>
                    <a:pt x="2812" y="19617"/>
                    <a:pt x="4612" y="18595"/>
                  </a:cubicBezTo>
                  <a:cubicBezTo>
                    <a:pt x="6412" y="17573"/>
                    <a:pt x="8512" y="14946"/>
                    <a:pt x="9862" y="12903"/>
                  </a:cubicBezTo>
                  <a:cubicBezTo>
                    <a:pt x="11212" y="10860"/>
                    <a:pt x="11812" y="9400"/>
                    <a:pt x="12562" y="9254"/>
                  </a:cubicBezTo>
                  <a:cubicBezTo>
                    <a:pt x="13312" y="9108"/>
                    <a:pt x="14212" y="10276"/>
                    <a:pt x="15712" y="12465"/>
                  </a:cubicBezTo>
                  <a:cubicBezTo>
                    <a:pt x="17212" y="14654"/>
                    <a:pt x="19312" y="17865"/>
                    <a:pt x="21412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9043611" y="2494756"/>
              <a:ext cx="139701" cy="13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4777"/>
                  </a:moveTo>
                  <a:cubicBezTo>
                    <a:pt x="0" y="3115"/>
                    <a:pt x="0" y="1454"/>
                    <a:pt x="818" y="623"/>
                  </a:cubicBezTo>
                  <a:cubicBezTo>
                    <a:pt x="1636" y="-208"/>
                    <a:pt x="3273" y="-208"/>
                    <a:pt x="4909" y="623"/>
                  </a:cubicBezTo>
                  <a:cubicBezTo>
                    <a:pt x="6545" y="1454"/>
                    <a:pt x="8182" y="3115"/>
                    <a:pt x="9000" y="5774"/>
                  </a:cubicBezTo>
                  <a:cubicBezTo>
                    <a:pt x="9818" y="8432"/>
                    <a:pt x="9818" y="12087"/>
                    <a:pt x="9164" y="14746"/>
                  </a:cubicBezTo>
                  <a:cubicBezTo>
                    <a:pt x="8509" y="17404"/>
                    <a:pt x="7200" y="19066"/>
                    <a:pt x="7364" y="20063"/>
                  </a:cubicBezTo>
                  <a:cubicBezTo>
                    <a:pt x="7527" y="21060"/>
                    <a:pt x="9164" y="21392"/>
                    <a:pt x="11782" y="21226"/>
                  </a:cubicBezTo>
                  <a:cubicBezTo>
                    <a:pt x="14400" y="21060"/>
                    <a:pt x="18000" y="20395"/>
                    <a:pt x="21600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10351975" y="2117651"/>
              <a:ext cx="44187" cy="286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6" fill="norm" stroke="1" extrusionOk="0">
                  <a:moveTo>
                    <a:pt x="2957" y="1514"/>
                  </a:moveTo>
                  <a:cubicBezTo>
                    <a:pt x="1928" y="720"/>
                    <a:pt x="900" y="-74"/>
                    <a:pt x="385" y="5"/>
                  </a:cubicBezTo>
                  <a:cubicBezTo>
                    <a:pt x="-129" y="85"/>
                    <a:pt x="-129" y="1038"/>
                    <a:pt x="385" y="3261"/>
                  </a:cubicBezTo>
                  <a:cubicBezTo>
                    <a:pt x="900" y="5485"/>
                    <a:pt x="1928" y="8979"/>
                    <a:pt x="5528" y="12235"/>
                  </a:cubicBezTo>
                  <a:cubicBezTo>
                    <a:pt x="9128" y="15491"/>
                    <a:pt x="15300" y="18508"/>
                    <a:pt x="21471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10485061" y="2417233"/>
              <a:ext cx="106954" cy="21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5" fill="norm" stroke="1" extrusionOk="0">
                  <a:moveTo>
                    <a:pt x="0" y="0"/>
                  </a:moveTo>
                  <a:cubicBezTo>
                    <a:pt x="424" y="5506"/>
                    <a:pt x="847" y="11012"/>
                    <a:pt x="1059" y="14294"/>
                  </a:cubicBezTo>
                  <a:cubicBezTo>
                    <a:pt x="1271" y="17576"/>
                    <a:pt x="1271" y="18635"/>
                    <a:pt x="1694" y="18529"/>
                  </a:cubicBezTo>
                  <a:cubicBezTo>
                    <a:pt x="2118" y="18424"/>
                    <a:pt x="2965" y="17153"/>
                    <a:pt x="3812" y="15882"/>
                  </a:cubicBezTo>
                  <a:cubicBezTo>
                    <a:pt x="4659" y="14612"/>
                    <a:pt x="5506" y="13341"/>
                    <a:pt x="6565" y="12176"/>
                  </a:cubicBezTo>
                  <a:cubicBezTo>
                    <a:pt x="7624" y="11012"/>
                    <a:pt x="8894" y="9953"/>
                    <a:pt x="10588" y="9529"/>
                  </a:cubicBezTo>
                  <a:cubicBezTo>
                    <a:pt x="12282" y="9106"/>
                    <a:pt x="14400" y="9318"/>
                    <a:pt x="16729" y="10694"/>
                  </a:cubicBezTo>
                  <a:cubicBezTo>
                    <a:pt x="19059" y="12071"/>
                    <a:pt x="21600" y="14612"/>
                    <a:pt x="21388" y="16624"/>
                  </a:cubicBezTo>
                  <a:cubicBezTo>
                    <a:pt x="21176" y="18635"/>
                    <a:pt x="18212" y="20118"/>
                    <a:pt x="15459" y="20859"/>
                  </a:cubicBezTo>
                  <a:cubicBezTo>
                    <a:pt x="12706" y="21600"/>
                    <a:pt x="10165" y="21600"/>
                    <a:pt x="9106" y="21071"/>
                  </a:cubicBezTo>
                  <a:cubicBezTo>
                    <a:pt x="8047" y="20541"/>
                    <a:pt x="8471" y="19482"/>
                    <a:pt x="8894" y="1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10656511" y="2557943"/>
              <a:ext cx="139701" cy="10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339"/>
                  </a:moveTo>
                  <a:cubicBezTo>
                    <a:pt x="1636" y="1492"/>
                    <a:pt x="3273" y="645"/>
                    <a:pt x="4909" y="222"/>
                  </a:cubicBezTo>
                  <a:cubicBezTo>
                    <a:pt x="6545" y="-202"/>
                    <a:pt x="8182" y="-202"/>
                    <a:pt x="9000" y="1916"/>
                  </a:cubicBezTo>
                  <a:cubicBezTo>
                    <a:pt x="9818" y="4033"/>
                    <a:pt x="9818" y="8269"/>
                    <a:pt x="8673" y="11869"/>
                  </a:cubicBezTo>
                  <a:cubicBezTo>
                    <a:pt x="7527" y="15469"/>
                    <a:pt x="5236" y="18433"/>
                    <a:pt x="4909" y="19916"/>
                  </a:cubicBezTo>
                  <a:cubicBezTo>
                    <a:pt x="4582" y="21398"/>
                    <a:pt x="6218" y="21398"/>
                    <a:pt x="9327" y="21398"/>
                  </a:cubicBezTo>
                  <a:cubicBezTo>
                    <a:pt x="12436" y="21398"/>
                    <a:pt x="17018" y="21398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10554911" y="260128"/>
              <a:ext cx="69851" cy="28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3927" y="334"/>
                  </a:moveTo>
                  <a:cubicBezTo>
                    <a:pt x="3273" y="3987"/>
                    <a:pt x="2618" y="7640"/>
                    <a:pt x="2618" y="10261"/>
                  </a:cubicBezTo>
                  <a:cubicBezTo>
                    <a:pt x="2618" y="12882"/>
                    <a:pt x="3273" y="14470"/>
                    <a:pt x="3600" y="15661"/>
                  </a:cubicBezTo>
                  <a:cubicBezTo>
                    <a:pt x="3927" y="16852"/>
                    <a:pt x="3927" y="17646"/>
                    <a:pt x="4255" y="18679"/>
                  </a:cubicBezTo>
                  <a:cubicBezTo>
                    <a:pt x="4582" y="19711"/>
                    <a:pt x="5236" y="20982"/>
                    <a:pt x="5236" y="21220"/>
                  </a:cubicBezTo>
                  <a:cubicBezTo>
                    <a:pt x="5236" y="21458"/>
                    <a:pt x="4582" y="20664"/>
                    <a:pt x="3600" y="17805"/>
                  </a:cubicBezTo>
                  <a:cubicBezTo>
                    <a:pt x="2618" y="14946"/>
                    <a:pt x="1309" y="10023"/>
                    <a:pt x="655" y="7164"/>
                  </a:cubicBezTo>
                  <a:cubicBezTo>
                    <a:pt x="0" y="4305"/>
                    <a:pt x="0" y="3511"/>
                    <a:pt x="0" y="2479"/>
                  </a:cubicBezTo>
                  <a:cubicBezTo>
                    <a:pt x="0" y="1446"/>
                    <a:pt x="0" y="176"/>
                    <a:pt x="655" y="17"/>
                  </a:cubicBezTo>
                  <a:cubicBezTo>
                    <a:pt x="1309" y="-142"/>
                    <a:pt x="2618" y="811"/>
                    <a:pt x="3600" y="4067"/>
                  </a:cubicBezTo>
                  <a:cubicBezTo>
                    <a:pt x="4582" y="7323"/>
                    <a:pt x="5236" y="12882"/>
                    <a:pt x="5564" y="16058"/>
                  </a:cubicBezTo>
                  <a:cubicBezTo>
                    <a:pt x="5891" y="19234"/>
                    <a:pt x="5891" y="20029"/>
                    <a:pt x="5891" y="20029"/>
                  </a:cubicBezTo>
                  <a:cubicBezTo>
                    <a:pt x="5891" y="20029"/>
                    <a:pt x="5891" y="19234"/>
                    <a:pt x="7200" y="16455"/>
                  </a:cubicBezTo>
                  <a:cubicBezTo>
                    <a:pt x="8509" y="13676"/>
                    <a:pt x="11127" y="8911"/>
                    <a:pt x="12436" y="5814"/>
                  </a:cubicBezTo>
                  <a:cubicBezTo>
                    <a:pt x="13745" y="2717"/>
                    <a:pt x="13745" y="1287"/>
                    <a:pt x="13418" y="1129"/>
                  </a:cubicBezTo>
                  <a:cubicBezTo>
                    <a:pt x="13091" y="970"/>
                    <a:pt x="12436" y="2082"/>
                    <a:pt x="12109" y="5020"/>
                  </a:cubicBezTo>
                  <a:cubicBezTo>
                    <a:pt x="11782" y="7958"/>
                    <a:pt x="11782" y="12723"/>
                    <a:pt x="11782" y="15661"/>
                  </a:cubicBezTo>
                  <a:cubicBezTo>
                    <a:pt x="11782" y="18599"/>
                    <a:pt x="11782" y="19711"/>
                    <a:pt x="13418" y="19711"/>
                  </a:cubicBezTo>
                  <a:cubicBezTo>
                    <a:pt x="15055" y="19711"/>
                    <a:pt x="18327" y="18599"/>
                    <a:pt x="21600" y="174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10743367" y="0"/>
              <a:ext cx="268745" cy="2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52" fill="norm" stroke="1" extrusionOk="0">
                  <a:moveTo>
                    <a:pt x="8769" y="349"/>
                  </a:moveTo>
                  <a:cubicBezTo>
                    <a:pt x="7419" y="0"/>
                    <a:pt x="6069" y="-348"/>
                    <a:pt x="4634" y="697"/>
                  </a:cubicBezTo>
                  <a:cubicBezTo>
                    <a:pt x="3200" y="1742"/>
                    <a:pt x="1681" y="4181"/>
                    <a:pt x="838" y="6794"/>
                  </a:cubicBezTo>
                  <a:cubicBezTo>
                    <a:pt x="-6" y="9407"/>
                    <a:pt x="-175" y="12194"/>
                    <a:pt x="163" y="14458"/>
                  </a:cubicBezTo>
                  <a:cubicBezTo>
                    <a:pt x="500" y="16723"/>
                    <a:pt x="1344" y="18465"/>
                    <a:pt x="2188" y="19510"/>
                  </a:cubicBezTo>
                  <a:cubicBezTo>
                    <a:pt x="3031" y="20555"/>
                    <a:pt x="3875" y="20904"/>
                    <a:pt x="4719" y="21078"/>
                  </a:cubicBezTo>
                  <a:cubicBezTo>
                    <a:pt x="5563" y="21252"/>
                    <a:pt x="6406" y="21252"/>
                    <a:pt x="7503" y="19597"/>
                  </a:cubicBezTo>
                  <a:cubicBezTo>
                    <a:pt x="8600" y="17942"/>
                    <a:pt x="9950" y="14633"/>
                    <a:pt x="10709" y="12107"/>
                  </a:cubicBezTo>
                  <a:cubicBezTo>
                    <a:pt x="11469" y="9581"/>
                    <a:pt x="11638" y="7839"/>
                    <a:pt x="11553" y="6533"/>
                  </a:cubicBezTo>
                  <a:cubicBezTo>
                    <a:pt x="11469" y="5226"/>
                    <a:pt x="11131" y="4355"/>
                    <a:pt x="10625" y="3310"/>
                  </a:cubicBezTo>
                  <a:cubicBezTo>
                    <a:pt x="10119" y="2265"/>
                    <a:pt x="9444" y="1046"/>
                    <a:pt x="8600" y="523"/>
                  </a:cubicBezTo>
                  <a:cubicBezTo>
                    <a:pt x="7756" y="0"/>
                    <a:pt x="6744" y="175"/>
                    <a:pt x="5731" y="1046"/>
                  </a:cubicBezTo>
                  <a:cubicBezTo>
                    <a:pt x="4719" y="1917"/>
                    <a:pt x="3706" y="3484"/>
                    <a:pt x="3116" y="4704"/>
                  </a:cubicBezTo>
                  <a:cubicBezTo>
                    <a:pt x="2525" y="5923"/>
                    <a:pt x="2356" y="6794"/>
                    <a:pt x="2356" y="7665"/>
                  </a:cubicBezTo>
                  <a:cubicBezTo>
                    <a:pt x="2356" y="8536"/>
                    <a:pt x="2525" y="9407"/>
                    <a:pt x="3031" y="9929"/>
                  </a:cubicBezTo>
                  <a:cubicBezTo>
                    <a:pt x="3538" y="10452"/>
                    <a:pt x="4381" y="10626"/>
                    <a:pt x="6153" y="10278"/>
                  </a:cubicBezTo>
                  <a:cubicBezTo>
                    <a:pt x="7925" y="9929"/>
                    <a:pt x="10625" y="9058"/>
                    <a:pt x="13325" y="8100"/>
                  </a:cubicBezTo>
                  <a:cubicBezTo>
                    <a:pt x="16025" y="7142"/>
                    <a:pt x="18725" y="6097"/>
                    <a:pt x="21425" y="50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10593011" y="721783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4" name="Line"/>
            <p:cNvSpPr/>
            <p:nvPr/>
          </p:nvSpPr>
          <p:spPr>
            <a:xfrm>
              <a:off x="10612061" y="905933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5" name="Line"/>
            <p:cNvSpPr/>
            <p:nvPr/>
          </p:nvSpPr>
          <p:spPr>
            <a:xfrm>
              <a:off x="10612061" y="115358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10612061" y="136313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10637824" y="1591733"/>
              <a:ext cx="313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00"/>
                    <a:pt x="-1582" y="10200"/>
                    <a:pt x="1118" y="13800"/>
                  </a:cubicBezTo>
                  <a:cubicBezTo>
                    <a:pt x="3818" y="17400"/>
                    <a:pt x="11918" y="195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10662861" y="190288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43"/>
                    <a:pt x="0" y="10286"/>
                    <a:pt x="0" y="13886"/>
                  </a:cubicBezTo>
                  <a:cubicBezTo>
                    <a:pt x="0" y="17486"/>
                    <a:pt x="1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10668648" y="2233083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10696727" y="2493433"/>
              <a:ext cx="1693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10674429" y="2766483"/>
              <a:ext cx="2653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5760"/>
                    <a:pt x="889" y="11520"/>
                    <a:pt x="58" y="15120"/>
                  </a:cubicBezTo>
                  <a:cubicBezTo>
                    <a:pt x="-773" y="18720"/>
                    <a:pt x="7535" y="20160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10650866" y="3058583"/>
              <a:ext cx="3739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2400"/>
                    <a:pt x="4168" y="4800"/>
                    <a:pt x="1326" y="8400"/>
                  </a:cubicBezTo>
                  <a:cubicBezTo>
                    <a:pt x="-1516" y="12000"/>
                    <a:pt x="758" y="168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10670912" y="3382433"/>
              <a:ext cx="23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200"/>
                    <a:pt x="2153" y="8400"/>
                    <a:pt x="353" y="12000"/>
                  </a:cubicBezTo>
                  <a:cubicBezTo>
                    <a:pt x="-1447" y="15600"/>
                    <a:pt x="3953" y="186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10663224" y="3744383"/>
              <a:ext cx="3138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10685815" y="4163483"/>
              <a:ext cx="2784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800"/>
                    <a:pt x="1783" y="3600"/>
                    <a:pt x="240" y="7200"/>
                  </a:cubicBezTo>
                  <a:cubicBezTo>
                    <a:pt x="-1303" y="10800"/>
                    <a:pt x="4868" y="16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10687988" y="4684183"/>
              <a:ext cx="320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20424" y="0"/>
                  </a:moveTo>
                  <a:cubicBezTo>
                    <a:pt x="10974" y="2880"/>
                    <a:pt x="1524" y="5760"/>
                    <a:pt x="174" y="9360"/>
                  </a:cubicBezTo>
                  <a:cubicBezTo>
                    <a:pt x="-1176" y="12960"/>
                    <a:pt x="5574" y="17280"/>
                    <a:pt x="1232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10739061" y="5128683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9685165" y="1217083"/>
              <a:ext cx="30459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1969" y="0"/>
                  </a:moveTo>
                  <a:cubicBezTo>
                    <a:pt x="9898" y="1200"/>
                    <a:pt x="7827" y="2400"/>
                    <a:pt x="5756" y="5100"/>
                  </a:cubicBezTo>
                  <a:cubicBezTo>
                    <a:pt x="3685" y="7800"/>
                    <a:pt x="1613" y="12000"/>
                    <a:pt x="652" y="14850"/>
                  </a:cubicBezTo>
                  <a:cubicBezTo>
                    <a:pt x="-310" y="17700"/>
                    <a:pt x="-162" y="19200"/>
                    <a:pt x="800" y="20100"/>
                  </a:cubicBezTo>
                  <a:cubicBezTo>
                    <a:pt x="1761" y="21000"/>
                    <a:pt x="3537" y="21300"/>
                    <a:pt x="7087" y="21450"/>
                  </a:cubicBezTo>
                  <a:cubicBezTo>
                    <a:pt x="10638" y="21600"/>
                    <a:pt x="15964" y="21600"/>
                    <a:pt x="2129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9" name="Line"/>
            <p:cNvSpPr/>
            <p:nvPr/>
          </p:nvSpPr>
          <p:spPr>
            <a:xfrm>
              <a:off x="9862488" y="1293283"/>
              <a:ext cx="1264289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94" fill="norm" stroke="1" extrusionOk="0">
                  <a:moveTo>
                    <a:pt x="329" y="18000"/>
                  </a:moveTo>
                  <a:cubicBezTo>
                    <a:pt x="149" y="19200"/>
                    <a:pt x="-31" y="20400"/>
                    <a:pt x="5" y="21000"/>
                  </a:cubicBezTo>
                  <a:cubicBezTo>
                    <a:pt x="41" y="21600"/>
                    <a:pt x="293" y="21600"/>
                    <a:pt x="1103" y="20400"/>
                  </a:cubicBezTo>
                  <a:cubicBezTo>
                    <a:pt x="1913" y="19200"/>
                    <a:pt x="3281" y="16800"/>
                    <a:pt x="4721" y="15000"/>
                  </a:cubicBezTo>
                  <a:cubicBezTo>
                    <a:pt x="6161" y="13200"/>
                    <a:pt x="7673" y="12000"/>
                    <a:pt x="9167" y="11400"/>
                  </a:cubicBezTo>
                  <a:cubicBezTo>
                    <a:pt x="10661" y="10800"/>
                    <a:pt x="12137" y="10800"/>
                    <a:pt x="13559" y="11400"/>
                  </a:cubicBezTo>
                  <a:cubicBezTo>
                    <a:pt x="14981" y="12000"/>
                    <a:pt x="16349" y="13200"/>
                    <a:pt x="17627" y="13200"/>
                  </a:cubicBezTo>
                  <a:cubicBezTo>
                    <a:pt x="18905" y="13200"/>
                    <a:pt x="20093" y="12000"/>
                    <a:pt x="20759" y="11400"/>
                  </a:cubicBezTo>
                  <a:cubicBezTo>
                    <a:pt x="21425" y="10800"/>
                    <a:pt x="21569" y="10800"/>
                    <a:pt x="21479" y="9000"/>
                  </a:cubicBezTo>
                  <a:cubicBezTo>
                    <a:pt x="21389" y="7200"/>
                    <a:pt x="21065" y="3600"/>
                    <a:pt x="2074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0" name="Line"/>
            <p:cNvSpPr/>
            <p:nvPr/>
          </p:nvSpPr>
          <p:spPr>
            <a:xfrm>
              <a:off x="10967661" y="1244600"/>
              <a:ext cx="117782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7958" y="1819"/>
                  </a:moveTo>
                  <a:cubicBezTo>
                    <a:pt x="6821" y="909"/>
                    <a:pt x="5684" y="0"/>
                    <a:pt x="6632" y="0"/>
                  </a:cubicBezTo>
                  <a:cubicBezTo>
                    <a:pt x="7579" y="0"/>
                    <a:pt x="10611" y="909"/>
                    <a:pt x="13453" y="2387"/>
                  </a:cubicBezTo>
                  <a:cubicBezTo>
                    <a:pt x="16295" y="3865"/>
                    <a:pt x="18947" y="5912"/>
                    <a:pt x="20274" y="7503"/>
                  </a:cubicBezTo>
                  <a:cubicBezTo>
                    <a:pt x="21600" y="9095"/>
                    <a:pt x="21600" y="10232"/>
                    <a:pt x="18000" y="12505"/>
                  </a:cubicBezTo>
                  <a:cubicBezTo>
                    <a:pt x="14400" y="14779"/>
                    <a:pt x="72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1" name="Line"/>
            <p:cNvSpPr/>
            <p:nvPr/>
          </p:nvSpPr>
          <p:spPr>
            <a:xfrm>
              <a:off x="10197892" y="3809018"/>
              <a:ext cx="287170" cy="13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05" fill="norm" stroke="1" extrusionOk="0">
                  <a:moveTo>
                    <a:pt x="10905" y="5630"/>
                  </a:moveTo>
                  <a:cubicBezTo>
                    <a:pt x="10905" y="4018"/>
                    <a:pt x="10905" y="2406"/>
                    <a:pt x="10513" y="1278"/>
                  </a:cubicBezTo>
                  <a:cubicBezTo>
                    <a:pt x="10122" y="150"/>
                    <a:pt x="9339" y="-495"/>
                    <a:pt x="8244" y="472"/>
                  </a:cubicBezTo>
                  <a:cubicBezTo>
                    <a:pt x="7148" y="1439"/>
                    <a:pt x="5739" y="4018"/>
                    <a:pt x="4174" y="6920"/>
                  </a:cubicBezTo>
                  <a:cubicBezTo>
                    <a:pt x="2609" y="9821"/>
                    <a:pt x="887" y="13045"/>
                    <a:pt x="261" y="15463"/>
                  </a:cubicBezTo>
                  <a:cubicBezTo>
                    <a:pt x="-365" y="17881"/>
                    <a:pt x="105" y="19493"/>
                    <a:pt x="1983" y="20299"/>
                  </a:cubicBezTo>
                  <a:cubicBezTo>
                    <a:pt x="3861" y="21105"/>
                    <a:pt x="7148" y="21105"/>
                    <a:pt x="10592" y="21105"/>
                  </a:cubicBezTo>
                  <a:cubicBezTo>
                    <a:pt x="14035" y="21105"/>
                    <a:pt x="17635" y="21105"/>
                    <a:pt x="21235" y="211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2" name="Line"/>
            <p:cNvSpPr/>
            <p:nvPr/>
          </p:nvSpPr>
          <p:spPr>
            <a:xfrm>
              <a:off x="10370761" y="3932766"/>
              <a:ext cx="1003571" cy="12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72" fill="norm" stroke="1" extrusionOk="0">
                  <a:moveTo>
                    <a:pt x="0" y="1490"/>
                  </a:moveTo>
                  <a:cubicBezTo>
                    <a:pt x="45" y="745"/>
                    <a:pt x="91" y="0"/>
                    <a:pt x="909" y="0"/>
                  </a:cubicBezTo>
                  <a:cubicBezTo>
                    <a:pt x="1728" y="0"/>
                    <a:pt x="3320" y="745"/>
                    <a:pt x="4957" y="2234"/>
                  </a:cubicBezTo>
                  <a:cubicBezTo>
                    <a:pt x="6594" y="3724"/>
                    <a:pt x="8276" y="5959"/>
                    <a:pt x="10004" y="8566"/>
                  </a:cubicBezTo>
                  <a:cubicBezTo>
                    <a:pt x="11732" y="11172"/>
                    <a:pt x="13506" y="14152"/>
                    <a:pt x="15188" y="16386"/>
                  </a:cubicBezTo>
                  <a:cubicBezTo>
                    <a:pt x="16871" y="18621"/>
                    <a:pt x="18462" y="20110"/>
                    <a:pt x="19440" y="20855"/>
                  </a:cubicBezTo>
                  <a:cubicBezTo>
                    <a:pt x="20418" y="21600"/>
                    <a:pt x="20781" y="21600"/>
                    <a:pt x="21077" y="21228"/>
                  </a:cubicBezTo>
                  <a:cubicBezTo>
                    <a:pt x="21373" y="20855"/>
                    <a:pt x="21600" y="20110"/>
                    <a:pt x="21555" y="19179"/>
                  </a:cubicBezTo>
                  <a:cubicBezTo>
                    <a:pt x="21509" y="18248"/>
                    <a:pt x="21191" y="17131"/>
                    <a:pt x="20872" y="160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11189911" y="3982689"/>
              <a:ext cx="154301" cy="14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14" fill="norm" stroke="1" extrusionOk="0">
                  <a:moveTo>
                    <a:pt x="7881" y="449"/>
                  </a:moveTo>
                  <a:cubicBezTo>
                    <a:pt x="6422" y="132"/>
                    <a:pt x="4962" y="-186"/>
                    <a:pt x="5108" y="132"/>
                  </a:cubicBezTo>
                  <a:cubicBezTo>
                    <a:pt x="5254" y="449"/>
                    <a:pt x="7005" y="1402"/>
                    <a:pt x="9924" y="2832"/>
                  </a:cubicBezTo>
                  <a:cubicBezTo>
                    <a:pt x="12843" y="4261"/>
                    <a:pt x="16930" y="6167"/>
                    <a:pt x="19119" y="7914"/>
                  </a:cubicBezTo>
                  <a:cubicBezTo>
                    <a:pt x="21308" y="9661"/>
                    <a:pt x="21600" y="11249"/>
                    <a:pt x="21016" y="12361"/>
                  </a:cubicBezTo>
                  <a:cubicBezTo>
                    <a:pt x="20432" y="13473"/>
                    <a:pt x="18973" y="14108"/>
                    <a:pt x="15324" y="15538"/>
                  </a:cubicBezTo>
                  <a:cubicBezTo>
                    <a:pt x="11676" y="16967"/>
                    <a:pt x="5838" y="19190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9324748" y="2178049"/>
              <a:ext cx="182414" cy="13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21" fill="norm" stroke="1" extrusionOk="0">
                  <a:moveTo>
                    <a:pt x="4265" y="2658"/>
                  </a:moveTo>
                  <a:cubicBezTo>
                    <a:pt x="5010" y="1329"/>
                    <a:pt x="5755" y="0"/>
                    <a:pt x="6499" y="0"/>
                  </a:cubicBezTo>
                  <a:cubicBezTo>
                    <a:pt x="7244" y="0"/>
                    <a:pt x="7989" y="1329"/>
                    <a:pt x="7989" y="2825"/>
                  </a:cubicBezTo>
                  <a:cubicBezTo>
                    <a:pt x="7989" y="4320"/>
                    <a:pt x="7244" y="5982"/>
                    <a:pt x="5755" y="8308"/>
                  </a:cubicBezTo>
                  <a:cubicBezTo>
                    <a:pt x="4265" y="10634"/>
                    <a:pt x="2030" y="13625"/>
                    <a:pt x="913" y="15951"/>
                  </a:cubicBezTo>
                  <a:cubicBezTo>
                    <a:pt x="-204" y="18277"/>
                    <a:pt x="-204" y="19938"/>
                    <a:pt x="417" y="20769"/>
                  </a:cubicBezTo>
                  <a:cubicBezTo>
                    <a:pt x="1037" y="21600"/>
                    <a:pt x="2279" y="21600"/>
                    <a:pt x="5879" y="21434"/>
                  </a:cubicBezTo>
                  <a:cubicBezTo>
                    <a:pt x="9479" y="21268"/>
                    <a:pt x="15437" y="20935"/>
                    <a:pt x="21396" y="20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9430961" y="2284147"/>
              <a:ext cx="831365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700" fill="norm" stroke="1" extrusionOk="0">
                  <a:moveTo>
                    <a:pt x="0" y="20700"/>
                  </a:moveTo>
                  <a:cubicBezTo>
                    <a:pt x="2412" y="20700"/>
                    <a:pt x="4824" y="20700"/>
                    <a:pt x="6962" y="17100"/>
                  </a:cubicBezTo>
                  <a:cubicBezTo>
                    <a:pt x="9101" y="13500"/>
                    <a:pt x="10964" y="6300"/>
                    <a:pt x="12993" y="2700"/>
                  </a:cubicBezTo>
                  <a:cubicBezTo>
                    <a:pt x="15021" y="-900"/>
                    <a:pt x="17214" y="-900"/>
                    <a:pt x="18503" y="2700"/>
                  </a:cubicBezTo>
                  <a:cubicBezTo>
                    <a:pt x="19791" y="6300"/>
                    <a:pt x="20175" y="13500"/>
                    <a:pt x="20586" y="17100"/>
                  </a:cubicBezTo>
                  <a:cubicBezTo>
                    <a:pt x="20997" y="20700"/>
                    <a:pt x="21436" y="20700"/>
                    <a:pt x="21518" y="20700"/>
                  </a:cubicBezTo>
                  <a:cubicBezTo>
                    <a:pt x="21600" y="20700"/>
                    <a:pt x="21326" y="20700"/>
                    <a:pt x="21052" y="207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10123111" y="2233083"/>
              <a:ext cx="11657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0" y="2160"/>
                  </a:moveTo>
                  <a:cubicBezTo>
                    <a:pt x="1516" y="1080"/>
                    <a:pt x="3032" y="0"/>
                    <a:pt x="5874" y="0"/>
                  </a:cubicBezTo>
                  <a:cubicBezTo>
                    <a:pt x="8716" y="0"/>
                    <a:pt x="12884" y="1080"/>
                    <a:pt x="16105" y="3060"/>
                  </a:cubicBezTo>
                  <a:cubicBezTo>
                    <a:pt x="19326" y="5040"/>
                    <a:pt x="21600" y="7920"/>
                    <a:pt x="20653" y="11160"/>
                  </a:cubicBezTo>
                  <a:cubicBezTo>
                    <a:pt x="19705" y="14400"/>
                    <a:pt x="15537" y="18000"/>
                    <a:pt x="1136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9596061" y="2007568"/>
              <a:ext cx="120651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3258"/>
                  </a:moveTo>
                  <a:cubicBezTo>
                    <a:pt x="1516" y="1530"/>
                    <a:pt x="3032" y="-198"/>
                    <a:pt x="4547" y="18"/>
                  </a:cubicBezTo>
                  <a:cubicBezTo>
                    <a:pt x="6063" y="234"/>
                    <a:pt x="7579" y="2394"/>
                    <a:pt x="10421" y="6282"/>
                  </a:cubicBezTo>
                  <a:cubicBezTo>
                    <a:pt x="13263" y="10170"/>
                    <a:pt x="17432" y="15786"/>
                    <a:pt x="21600" y="214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9577011" y="1986375"/>
              <a:ext cx="209551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333"/>
                  </a:moveTo>
                  <a:cubicBezTo>
                    <a:pt x="20727" y="613"/>
                    <a:pt x="19855" y="-107"/>
                    <a:pt x="18873" y="13"/>
                  </a:cubicBezTo>
                  <a:cubicBezTo>
                    <a:pt x="17891" y="133"/>
                    <a:pt x="16800" y="1093"/>
                    <a:pt x="13636" y="4813"/>
                  </a:cubicBezTo>
                  <a:cubicBezTo>
                    <a:pt x="10473" y="8533"/>
                    <a:pt x="5236" y="1501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9" name="Drawing"/>
          <p:cNvGrpSpPr/>
          <p:nvPr/>
        </p:nvGrpSpPr>
        <p:grpSpPr>
          <a:xfrm>
            <a:off x="1695450" y="1546843"/>
            <a:ext cx="5203987" cy="689637"/>
            <a:chOff x="-12700" y="-12699"/>
            <a:chExt cx="5203986" cy="689635"/>
          </a:xfrm>
        </p:grpSpPr>
        <p:pic>
          <p:nvPicPr>
            <p:cNvPr id="72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224553"/>
              <a:ext cx="50800" cy="413004"/>
            </a:xfrm>
            <a:prstGeom prst="rect">
              <a:avLst/>
            </a:prstGeom>
            <a:effectLst/>
          </p:spPr>
        </p:pic>
        <p:pic>
          <p:nvPicPr>
            <p:cNvPr id="72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2700" y="185500"/>
              <a:ext cx="300580" cy="460994"/>
            </a:xfrm>
            <a:prstGeom prst="rect">
              <a:avLst/>
            </a:prstGeom>
            <a:effectLst/>
          </p:spPr>
        </p:pic>
        <p:pic>
          <p:nvPicPr>
            <p:cNvPr id="73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50850" y="330078"/>
              <a:ext cx="177801" cy="47129"/>
            </a:xfrm>
            <a:prstGeom prst="rect">
              <a:avLst/>
            </a:prstGeom>
            <a:effectLst/>
          </p:spPr>
        </p:pic>
        <p:pic>
          <p:nvPicPr>
            <p:cNvPr id="733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88950" y="466106"/>
              <a:ext cx="196851" cy="63501"/>
            </a:xfrm>
            <a:prstGeom prst="rect">
              <a:avLst/>
            </a:prstGeom>
            <a:effectLst/>
          </p:spPr>
        </p:pic>
        <p:pic>
          <p:nvPicPr>
            <p:cNvPr id="73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4376" y="74522"/>
              <a:ext cx="244824" cy="602414"/>
            </a:xfrm>
            <a:prstGeom prst="rect">
              <a:avLst/>
            </a:prstGeom>
            <a:effectLst/>
          </p:spPr>
        </p:pic>
        <p:pic>
          <p:nvPicPr>
            <p:cNvPr id="73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71282" y="220635"/>
              <a:ext cx="205328" cy="291126"/>
            </a:xfrm>
            <a:prstGeom prst="rect">
              <a:avLst/>
            </a:prstGeom>
            <a:effectLst/>
          </p:spPr>
        </p:pic>
        <p:pic>
          <p:nvPicPr>
            <p:cNvPr id="739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511300" y="40260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74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638663" y="187927"/>
              <a:ext cx="165935" cy="354380"/>
            </a:xfrm>
            <a:prstGeom prst="rect">
              <a:avLst/>
            </a:prstGeom>
            <a:effectLst/>
          </p:spPr>
        </p:pic>
        <p:pic>
          <p:nvPicPr>
            <p:cNvPr id="743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828799" y="529606"/>
              <a:ext cx="120651" cy="95251"/>
            </a:xfrm>
            <a:prstGeom prst="rect">
              <a:avLst/>
            </a:prstGeom>
            <a:effectLst/>
          </p:spPr>
        </p:pic>
        <p:pic>
          <p:nvPicPr>
            <p:cNvPr id="74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374900" y="175002"/>
              <a:ext cx="37571" cy="360955"/>
            </a:xfrm>
            <a:prstGeom prst="rect">
              <a:avLst/>
            </a:prstGeom>
            <a:effectLst/>
          </p:spPr>
        </p:pic>
        <p:pic>
          <p:nvPicPr>
            <p:cNvPr id="747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527300" y="408956"/>
              <a:ext cx="31751" cy="50801"/>
            </a:xfrm>
            <a:prstGeom prst="rect">
              <a:avLst/>
            </a:prstGeom>
            <a:effectLst/>
          </p:spPr>
        </p:pic>
        <p:pic>
          <p:nvPicPr>
            <p:cNvPr id="74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632879" y="123197"/>
              <a:ext cx="300821" cy="336026"/>
            </a:xfrm>
            <a:prstGeom prst="rect">
              <a:avLst/>
            </a:prstGeom>
            <a:effectLst/>
          </p:spPr>
        </p:pic>
        <p:pic>
          <p:nvPicPr>
            <p:cNvPr id="751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825750" y="510556"/>
              <a:ext cx="158751" cy="146051"/>
            </a:xfrm>
            <a:prstGeom prst="rect">
              <a:avLst/>
            </a:prstGeom>
            <a:effectLst/>
          </p:spPr>
        </p:pic>
        <p:pic>
          <p:nvPicPr>
            <p:cNvPr id="75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305980" y="171764"/>
              <a:ext cx="161121" cy="281643"/>
            </a:xfrm>
            <a:prstGeom prst="rect">
              <a:avLst/>
            </a:prstGeom>
            <a:effectLst/>
          </p:spPr>
        </p:pic>
        <p:pic>
          <p:nvPicPr>
            <p:cNvPr id="755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00450" y="364506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75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848100" y="148606"/>
              <a:ext cx="31750" cy="260351"/>
            </a:xfrm>
            <a:prstGeom prst="rect">
              <a:avLst/>
            </a:prstGeom>
            <a:effectLst/>
          </p:spPr>
        </p:pic>
        <p:pic>
          <p:nvPicPr>
            <p:cNvPr id="759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892550" y="485156"/>
              <a:ext cx="127000" cy="127001"/>
            </a:xfrm>
            <a:prstGeom prst="rect">
              <a:avLst/>
            </a:prstGeom>
            <a:effectLst/>
          </p:spPr>
        </p:pic>
        <p:pic>
          <p:nvPicPr>
            <p:cNvPr id="76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432300" y="142256"/>
              <a:ext cx="69850" cy="304801"/>
            </a:xfrm>
            <a:prstGeom prst="rect">
              <a:avLst/>
            </a:prstGeom>
            <a:effectLst/>
          </p:spPr>
        </p:pic>
        <p:pic>
          <p:nvPicPr>
            <p:cNvPr id="76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595283" y="294656"/>
              <a:ext cx="52918" cy="54029"/>
            </a:xfrm>
            <a:prstGeom prst="rect">
              <a:avLst/>
            </a:prstGeom>
            <a:effectLst/>
          </p:spPr>
        </p:pic>
        <p:pic>
          <p:nvPicPr>
            <p:cNvPr id="76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745404" y="117650"/>
              <a:ext cx="186845" cy="296567"/>
            </a:xfrm>
            <a:prstGeom prst="rect">
              <a:avLst/>
            </a:prstGeom>
            <a:effectLst/>
          </p:spPr>
        </p:pic>
        <p:pic>
          <p:nvPicPr>
            <p:cNvPr id="76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5048250" y="-12701"/>
              <a:ext cx="143037" cy="676784"/>
            </a:xfrm>
            <a:prstGeom prst="rect">
              <a:avLst/>
            </a:prstGeom>
            <a:effectLst/>
          </p:spPr>
        </p:pic>
      </p:grpSp>
      <p:grpSp>
        <p:nvGrpSpPr>
          <p:cNvPr id="822" name="Drawing"/>
          <p:cNvGrpSpPr/>
          <p:nvPr/>
        </p:nvGrpSpPr>
        <p:grpSpPr>
          <a:xfrm>
            <a:off x="2311400" y="4185666"/>
            <a:ext cx="6003238" cy="2177034"/>
            <a:chOff x="-12700" y="-12700"/>
            <a:chExt cx="6003237" cy="2177033"/>
          </a:xfrm>
        </p:grpSpPr>
        <p:pic>
          <p:nvPicPr>
            <p:cNvPr id="77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-12700" y="1129283"/>
              <a:ext cx="5384800" cy="393701"/>
            </a:xfrm>
            <a:prstGeom prst="rect">
              <a:avLst/>
            </a:prstGeom>
            <a:effectLst/>
          </p:spPr>
        </p:pic>
        <p:pic>
          <p:nvPicPr>
            <p:cNvPr id="77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95300" y="-12701"/>
              <a:ext cx="219357" cy="2177035"/>
            </a:xfrm>
            <a:prstGeom prst="rect">
              <a:avLst/>
            </a:prstGeom>
            <a:effectLst/>
          </p:spPr>
        </p:pic>
        <p:pic>
          <p:nvPicPr>
            <p:cNvPr id="77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11812" y="1329966"/>
              <a:ext cx="130808" cy="135868"/>
            </a:xfrm>
            <a:prstGeom prst="rect">
              <a:avLst/>
            </a:prstGeom>
            <a:effectLst/>
          </p:spPr>
        </p:pic>
        <p:pic>
          <p:nvPicPr>
            <p:cNvPr id="77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632892" y="1266867"/>
              <a:ext cx="145109" cy="113507"/>
            </a:xfrm>
            <a:prstGeom prst="rect">
              <a:avLst/>
            </a:prstGeom>
            <a:effectLst/>
          </p:spPr>
        </p:pic>
        <p:pic>
          <p:nvPicPr>
            <p:cNvPr id="77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373966" y="1140852"/>
              <a:ext cx="162984" cy="140832"/>
            </a:xfrm>
            <a:prstGeom prst="rect">
              <a:avLst/>
            </a:prstGeom>
            <a:effectLst/>
          </p:spPr>
        </p:pic>
        <p:pic>
          <p:nvPicPr>
            <p:cNvPr id="78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722388" y="1135088"/>
              <a:ext cx="118565" cy="111363"/>
            </a:xfrm>
            <a:prstGeom prst="rect">
              <a:avLst/>
            </a:prstGeom>
            <a:effectLst/>
          </p:spPr>
        </p:pic>
        <p:pic>
          <p:nvPicPr>
            <p:cNvPr id="78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63033" y="1345448"/>
              <a:ext cx="389467" cy="41293"/>
            </a:xfrm>
            <a:prstGeom prst="rect">
              <a:avLst/>
            </a:prstGeom>
            <a:effectLst/>
          </p:spPr>
        </p:pic>
        <p:pic>
          <p:nvPicPr>
            <p:cNvPr id="78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39800" y="991478"/>
              <a:ext cx="63500" cy="398719"/>
            </a:xfrm>
            <a:prstGeom prst="rect">
              <a:avLst/>
            </a:prstGeom>
            <a:effectLst/>
          </p:spPr>
        </p:pic>
        <p:pic>
          <p:nvPicPr>
            <p:cNvPr id="78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27100" y="995933"/>
              <a:ext cx="762000" cy="44451"/>
            </a:xfrm>
            <a:prstGeom prst="rect">
              <a:avLst/>
            </a:prstGeom>
            <a:effectLst/>
          </p:spPr>
        </p:pic>
        <p:pic>
          <p:nvPicPr>
            <p:cNvPr id="78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619613" y="696354"/>
              <a:ext cx="56788" cy="337680"/>
            </a:xfrm>
            <a:prstGeom prst="rect">
              <a:avLst/>
            </a:prstGeom>
            <a:effectLst/>
          </p:spPr>
        </p:pic>
        <p:pic>
          <p:nvPicPr>
            <p:cNvPr id="79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606550" y="691133"/>
              <a:ext cx="1866900" cy="177801"/>
            </a:xfrm>
            <a:prstGeom prst="rect">
              <a:avLst/>
            </a:prstGeom>
            <a:effectLst/>
          </p:spPr>
        </p:pic>
        <p:pic>
          <p:nvPicPr>
            <p:cNvPr id="79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384550" y="526033"/>
              <a:ext cx="82550" cy="358045"/>
            </a:xfrm>
            <a:prstGeom prst="rect">
              <a:avLst/>
            </a:prstGeom>
            <a:effectLst/>
          </p:spPr>
        </p:pic>
        <p:pic>
          <p:nvPicPr>
            <p:cNvPr id="79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390899" y="551433"/>
              <a:ext cx="1460501" cy="146051"/>
            </a:xfrm>
            <a:prstGeom prst="rect">
              <a:avLst/>
            </a:prstGeom>
            <a:effectLst/>
          </p:spPr>
        </p:pic>
        <p:pic>
          <p:nvPicPr>
            <p:cNvPr id="79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813300" y="318374"/>
              <a:ext cx="50800" cy="315610"/>
            </a:xfrm>
            <a:prstGeom prst="rect">
              <a:avLst/>
            </a:prstGeom>
            <a:effectLst/>
          </p:spPr>
        </p:pic>
        <p:pic>
          <p:nvPicPr>
            <p:cNvPr id="79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824868" y="249990"/>
              <a:ext cx="966332" cy="91894"/>
            </a:xfrm>
            <a:prstGeom prst="rect">
              <a:avLst/>
            </a:prstGeom>
            <a:effectLst/>
          </p:spPr>
        </p:pic>
        <p:pic>
          <p:nvPicPr>
            <p:cNvPr id="800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4813300" y="595883"/>
              <a:ext cx="44450" cy="101601"/>
            </a:xfrm>
            <a:prstGeom prst="rect">
              <a:avLst/>
            </a:prstGeom>
            <a:effectLst/>
          </p:spPr>
        </p:pic>
        <p:pic>
          <p:nvPicPr>
            <p:cNvPr id="80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924550" y="67704"/>
              <a:ext cx="65988" cy="191630"/>
            </a:xfrm>
            <a:prstGeom prst="rect">
              <a:avLst/>
            </a:prstGeom>
            <a:effectLst/>
          </p:spPr>
        </p:pic>
        <p:pic>
          <p:nvPicPr>
            <p:cNvPr id="80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374743" y="206089"/>
              <a:ext cx="106277" cy="182362"/>
            </a:xfrm>
            <a:prstGeom prst="rect">
              <a:avLst/>
            </a:prstGeom>
            <a:effectLst/>
          </p:spPr>
        </p:pic>
        <p:pic>
          <p:nvPicPr>
            <p:cNvPr id="80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3486149" y="170433"/>
              <a:ext cx="95251" cy="234951"/>
            </a:xfrm>
            <a:prstGeom prst="rect">
              <a:avLst/>
            </a:prstGeom>
            <a:effectLst/>
          </p:spPr>
        </p:pic>
        <p:pic>
          <p:nvPicPr>
            <p:cNvPr id="80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3575484" y="265683"/>
              <a:ext cx="113866" cy="152401"/>
            </a:xfrm>
            <a:prstGeom prst="rect">
              <a:avLst/>
            </a:prstGeom>
            <a:effectLst/>
          </p:spPr>
        </p:pic>
        <p:pic>
          <p:nvPicPr>
            <p:cNvPr id="81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651000" y="393680"/>
              <a:ext cx="57150" cy="138704"/>
            </a:xfrm>
            <a:prstGeom prst="rect">
              <a:avLst/>
            </a:prstGeom>
            <a:effectLst/>
          </p:spPr>
        </p:pic>
        <p:pic>
          <p:nvPicPr>
            <p:cNvPr id="81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689100" y="379983"/>
              <a:ext cx="107950" cy="241301"/>
            </a:xfrm>
            <a:prstGeom prst="rect">
              <a:avLst/>
            </a:prstGeom>
            <a:effectLst/>
          </p:spPr>
        </p:pic>
        <p:pic>
          <p:nvPicPr>
            <p:cNvPr id="81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803400" y="453273"/>
              <a:ext cx="190500" cy="157563"/>
            </a:xfrm>
            <a:prstGeom prst="rect">
              <a:avLst/>
            </a:prstGeom>
            <a:effectLst/>
          </p:spPr>
        </p:pic>
        <p:pic>
          <p:nvPicPr>
            <p:cNvPr id="816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01700" y="672083"/>
              <a:ext cx="63500" cy="146051"/>
            </a:xfrm>
            <a:prstGeom prst="rect">
              <a:avLst/>
            </a:prstGeom>
            <a:effectLst/>
          </p:spPr>
        </p:pic>
        <p:pic>
          <p:nvPicPr>
            <p:cNvPr id="81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71550" y="653033"/>
              <a:ext cx="82550" cy="247651"/>
            </a:xfrm>
            <a:prstGeom prst="rect">
              <a:avLst/>
            </a:prstGeom>
            <a:effectLst/>
          </p:spPr>
        </p:pic>
        <p:pic>
          <p:nvPicPr>
            <p:cNvPr id="820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28700" y="710183"/>
              <a:ext cx="107950" cy="2413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Drawing"/>
          <p:cNvGrpSpPr/>
          <p:nvPr/>
        </p:nvGrpSpPr>
        <p:grpSpPr>
          <a:xfrm>
            <a:off x="431353" y="1914997"/>
            <a:ext cx="12444564" cy="7622704"/>
            <a:chOff x="0" y="0"/>
            <a:chExt cx="12444562" cy="7622702"/>
          </a:xfrm>
        </p:grpSpPr>
        <p:sp>
          <p:nvSpPr>
            <p:cNvPr id="824" name="Line"/>
            <p:cNvSpPr/>
            <p:nvPr/>
          </p:nvSpPr>
          <p:spPr>
            <a:xfrm>
              <a:off x="1587946" y="415452"/>
              <a:ext cx="82551" cy="592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92" y="2623"/>
                    <a:pt x="19385" y="5246"/>
                    <a:pt x="17446" y="8023"/>
                  </a:cubicBezTo>
                  <a:cubicBezTo>
                    <a:pt x="15508" y="10800"/>
                    <a:pt x="12738" y="13731"/>
                    <a:pt x="10246" y="15891"/>
                  </a:cubicBezTo>
                  <a:cubicBezTo>
                    <a:pt x="7754" y="18051"/>
                    <a:pt x="5538" y="19440"/>
                    <a:pt x="3877" y="20327"/>
                  </a:cubicBezTo>
                  <a:cubicBezTo>
                    <a:pt x="2215" y="21214"/>
                    <a:pt x="1108" y="21600"/>
                    <a:pt x="554" y="21600"/>
                  </a:cubicBezTo>
                  <a:cubicBezTo>
                    <a:pt x="0" y="21600"/>
                    <a:pt x="0" y="21214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645096" y="396402"/>
              <a:ext cx="330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094"/>
                    <a:pt x="7200" y="10588"/>
                    <a:pt x="10800" y="6988"/>
                  </a:cubicBezTo>
                  <a:cubicBezTo>
                    <a:pt x="14400" y="3388"/>
                    <a:pt x="1800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657796" y="707552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860996" y="802802"/>
              <a:ext cx="203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89"/>
                    <a:pt x="2250" y="379"/>
                    <a:pt x="3600" y="1326"/>
                  </a:cubicBezTo>
                  <a:cubicBezTo>
                    <a:pt x="4950" y="2274"/>
                    <a:pt x="6525" y="3979"/>
                    <a:pt x="8550" y="6253"/>
                  </a:cubicBezTo>
                  <a:cubicBezTo>
                    <a:pt x="10575" y="8526"/>
                    <a:pt x="13050" y="11368"/>
                    <a:pt x="15300" y="14021"/>
                  </a:cubicBezTo>
                  <a:cubicBezTo>
                    <a:pt x="17550" y="16674"/>
                    <a:pt x="19575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922379" y="828202"/>
              <a:ext cx="14181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31" y="1906"/>
                    <a:pt x="13863" y="3812"/>
                    <a:pt x="10478" y="6671"/>
                  </a:cubicBezTo>
                  <a:cubicBezTo>
                    <a:pt x="7093" y="9529"/>
                    <a:pt x="4191" y="13341"/>
                    <a:pt x="2418" y="15882"/>
                  </a:cubicBezTo>
                  <a:cubicBezTo>
                    <a:pt x="645" y="18424"/>
                    <a:pt x="0" y="19694"/>
                    <a:pt x="0" y="20435"/>
                  </a:cubicBezTo>
                  <a:cubicBezTo>
                    <a:pt x="0" y="21176"/>
                    <a:pt x="645" y="21388"/>
                    <a:pt x="1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274678" y="495372"/>
              <a:ext cx="195919" cy="40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02" fill="norm" stroke="1" extrusionOk="0">
                  <a:moveTo>
                    <a:pt x="21045" y="477"/>
                  </a:moveTo>
                  <a:cubicBezTo>
                    <a:pt x="20136" y="139"/>
                    <a:pt x="19226" y="-198"/>
                    <a:pt x="17407" y="139"/>
                  </a:cubicBezTo>
                  <a:cubicBezTo>
                    <a:pt x="15588" y="477"/>
                    <a:pt x="12860" y="1489"/>
                    <a:pt x="10018" y="3683"/>
                  </a:cubicBezTo>
                  <a:cubicBezTo>
                    <a:pt x="7176" y="5877"/>
                    <a:pt x="4220" y="9252"/>
                    <a:pt x="2287" y="12177"/>
                  </a:cubicBezTo>
                  <a:cubicBezTo>
                    <a:pt x="354" y="15102"/>
                    <a:pt x="-555" y="17577"/>
                    <a:pt x="354" y="19040"/>
                  </a:cubicBezTo>
                  <a:cubicBezTo>
                    <a:pt x="1264" y="20502"/>
                    <a:pt x="3992" y="20952"/>
                    <a:pt x="6721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430293" y="580552"/>
              <a:ext cx="26255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20570" y="160"/>
                    <a:pt x="19706" y="320"/>
                    <a:pt x="18064" y="2000"/>
                  </a:cubicBezTo>
                  <a:cubicBezTo>
                    <a:pt x="16423" y="3680"/>
                    <a:pt x="14004" y="6880"/>
                    <a:pt x="11757" y="9120"/>
                  </a:cubicBezTo>
                  <a:cubicBezTo>
                    <a:pt x="9511" y="11360"/>
                    <a:pt x="7437" y="12640"/>
                    <a:pt x="5968" y="13360"/>
                  </a:cubicBezTo>
                  <a:cubicBezTo>
                    <a:pt x="4500" y="14080"/>
                    <a:pt x="3636" y="14240"/>
                    <a:pt x="2772" y="14080"/>
                  </a:cubicBezTo>
                  <a:cubicBezTo>
                    <a:pt x="1908" y="13920"/>
                    <a:pt x="1044" y="13440"/>
                    <a:pt x="525" y="12720"/>
                  </a:cubicBezTo>
                  <a:cubicBezTo>
                    <a:pt x="7" y="12000"/>
                    <a:pt x="-166" y="11040"/>
                    <a:pt x="180" y="10400"/>
                  </a:cubicBezTo>
                  <a:cubicBezTo>
                    <a:pt x="525" y="9760"/>
                    <a:pt x="1389" y="9440"/>
                    <a:pt x="3117" y="9680"/>
                  </a:cubicBezTo>
                  <a:cubicBezTo>
                    <a:pt x="4845" y="9920"/>
                    <a:pt x="7437" y="10720"/>
                    <a:pt x="10116" y="12800"/>
                  </a:cubicBezTo>
                  <a:cubicBezTo>
                    <a:pt x="12794" y="14880"/>
                    <a:pt x="15559" y="18240"/>
                    <a:pt x="18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730946" y="517994"/>
              <a:ext cx="152663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54" fill="norm" stroke="1" extrusionOk="0">
                  <a:moveTo>
                    <a:pt x="8877" y="571"/>
                  </a:moveTo>
                  <a:cubicBezTo>
                    <a:pt x="10356" y="263"/>
                    <a:pt x="11836" y="-46"/>
                    <a:pt x="13167" y="5"/>
                  </a:cubicBezTo>
                  <a:cubicBezTo>
                    <a:pt x="14499" y="57"/>
                    <a:pt x="15682" y="468"/>
                    <a:pt x="17310" y="2320"/>
                  </a:cubicBezTo>
                  <a:cubicBezTo>
                    <a:pt x="18937" y="4171"/>
                    <a:pt x="21008" y="7463"/>
                    <a:pt x="21304" y="10394"/>
                  </a:cubicBezTo>
                  <a:cubicBezTo>
                    <a:pt x="21600" y="13325"/>
                    <a:pt x="20121" y="15897"/>
                    <a:pt x="16274" y="17697"/>
                  </a:cubicBezTo>
                  <a:cubicBezTo>
                    <a:pt x="12427" y="19497"/>
                    <a:pt x="6214" y="20525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2226441" y="0"/>
              <a:ext cx="263206" cy="33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55" fill="norm" stroke="1" extrusionOk="0">
                  <a:moveTo>
                    <a:pt x="8009" y="7723"/>
                  </a:moveTo>
                  <a:cubicBezTo>
                    <a:pt x="6626" y="10108"/>
                    <a:pt x="5244" y="12493"/>
                    <a:pt x="4121" y="14415"/>
                  </a:cubicBezTo>
                  <a:cubicBezTo>
                    <a:pt x="2997" y="16336"/>
                    <a:pt x="2133" y="17794"/>
                    <a:pt x="1442" y="18987"/>
                  </a:cubicBezTo>
                  <a:cubicBezTo>
                    <a:pt x="751" y="20179"/>
                    <a:pt x="233" y="21107"/>
                    <a:pt x="60" y="21239"/>
                  </a:cubicBezTo>
                  <a:cubicBezTo>
                    <a:pt x="-113" y="21372"/>
                    <a:pt x="60" y="20709"/>
                    <a:pt x="924" y="18059"/>
                  </a:cubicBezTo>
                  <a:cubicBezTo>
                    <a:pt x="1788" y="15409"/>
                    <a:pt x="3343" y="10771"/>
                    <a:pt x="5157" y="7392"/>
                  </a:cubicBezTo>
                  <a:cubicBezTo>
                    <a:pt x="6972" y="4012"/>
                    <a:pt x="9045" y="1892"/>
                    <a:pt x="10687" y="832"/>
                  </a:cubicBezTo>
                  <a:cubicBezTo>
                    <a:pt x="12329" y="-228"/>
                    <a:pt x="13538" y="-228"/>
                    <a:pt x="14661" y="567"/>
                  </a:cubicBezTo>
                  <a:cubicBezTo>
                    <a:pt x="15785" y="1362"/>
                    <a:pt x="16821" y="2952"/>
                    <a:pt x="17945" y="5735"/>
                  </a:cubicBezTo>
                  <a:cubicBezTo>
                    <a:pt x="19068" y="8518"/>
                    <a:pt x="20277" y="12493"/>
                    <a:pt x="21487" y="1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391346" y="745652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416746" y="891702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395249" y="256702"/>
              <a:ext cx="443898" cy="47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97" fill="norm" stroke="1" extrusionOk="0">
                  <a:moveTo>
                    <a:pt x="21468" y="0"/>
                  </a:moveTo>
                  <a:cubicBezTo>
                    <a:pt x="19421" y="952"/>
                    <a:pt x="17373" y="1903"/>
                    <a:pt x="15172" y="2950"/>
                  </a:cubicBezTo>
                  <a:cubicBezTo>
                    <a:pt x="12971" y="3996"/>
                    <a:pt x="10617" y="5138"/>
                    <a:pt x="9081" y="5900"/>
                  </a:cubicBezTo>
                  <a:cubicBezTo>
                    <a:pt x="7546" y="6661"/>
                    <a:pt x="6829" y="7041"/>
                    <a:pt x="6317" y="7422"/>
                  </a:cubicBezTo>
                  <a:cubicBezTo>
                    <a:pt x="5805" y="7803"/>
                    <a:pt x="5498" y="8183"/>
                    <a:pt x="5652" y="8516"/>
                  </a:cubicBezTo>
                  <a:cubicBezTo>
                    <a:pt x="5805" y="8849"/>
                    <a:pt x="6420" y="9135"/>
                    <a:pt x="7341" y="9373"/>
                  </a:cubicBezTo>
                  <a:cubicBezTo>
                    <a:pt x="8262" y="9611"/>
                    <a:pt x="9491" y="9801"/>
                    <a:pt x="10514" y="10039"/>
                  </a:cubicBezTo>
                  <a:cubicBezTo>
                    <a:pt x="11538" y="10277"/>
                    <a:pt x="12357" y="10562"/>
                    <a:pt x="12869" y="10943"/>
                  </a:cubicBezTo>
                  <a:cubicBezTo>
                    <a:pt x="13381" y="11323"/>
                    <a:pt x="13586" y="11799"/>
                    <a:pt x="13483" y="12180"/>
                  </a:cubicBezTo>
                  <a:cubicBezTo>
                    <a:pt x="13381" y="12560"/>
                    <a:pt x="12971" y="12846"/>
                    <a:pt x="11487" y="13702"/>
                  </a:cubicBezTo>
                  <a:cubicBezTo>
                    <a:pt x="10003" y="14559"/>
                    <a:pt x="7443" y="15986"/>
                    <a:pt x="5396" y="17128"/>
                  </a:cubicBezTo>
                  <a:cubicBezTo>
                    <a:pt x="3349" y="18270"/>
                    <a:pt x="1813" y="19126"/>
                    <a:pt x="943" y="19792"/>
                  </a:cubicBezTo>
                  <a:cubicBezTo>
                    <a:pt x="73" y="20458"/>
                    <a:pt x="-132" y="20934"/>
                    <a:pt x="73" y="21219"/>
                  </a:cubicBezTo>
                  <a:cubicBezTo>
                    <a:pt x="277" y="21505"/>
                    <a:pt x="892" y="21600"/>
                    <a:pt x="2939" y="21362"/>
                  </a:cubicBezTo>
                  <a:cubicBezTo>
                    <a:pt x="4986" y="21124"/>
                    <a:pt x="8467" y="20553"/>
                    <a:pt x="11538" y="20173"/>
                  </a:cubicBezTo>
                  <a:cubicBezTo>
                    <a:pt x="14609" y="19792"/>
                    <a:pt x="17271" y="19602"/>
                    <a:pt x="18806" y="19649"/>
                  </a:cubicBezTo>
                  <a:cubicBezTo>
                    <a:pt x="20342" y="19697"/>
                    <a:pt x="20751" y="19982"/>
                    <a:pt x="21161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464496" y="828202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458146" y="77740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547046" y="859952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534346" y="898052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743896" y="815502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528525" y="111600"/>
              <a:ext cx="107422" cy="1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30" fill="norm" stroke="1" extrusionOk="0">
                  <a:moveTo>
                    <a:pt x="3706" y="4377"/>
                  </a:moveTo>
                  <a:cubicBezTo>
                    <a:pt x="3282" y="6272"/>
                    <a:pt x="2859" y="8167"/>
                    <a:pt x="2223" y="11198"/>
                  </a:cubicBezTo>
                  <a:cubicBezTo>
                    <a:pt x="1588" y="14230"/>
                    <a:pt x="741" y="18398"/>
                    <a:pt x="318" y="19346"/>
                  </a:cubicBezTo>
                  <a:cubicBezTo>
                    <a:pt x="-106" y="20293"/>
                    <a:pt x="-106" y="18019"/>
                    <a:pt x="318" y="14798"/>
                  </a:cubicBezTo>
                  <a:cubicBezTo>
                    <a:pt x="741" y="11577"/>
                    <a:pt x="1588" y="7409"/>
                    <a:pt x="2647" y="4567"/>
                  </a:cubicBezTo>
                  <a:cubicBezTo>
                    <a:pt x="3706" y="1725"/>
                    <a:pt x="4976" y="209"/>
                    <a:pt x="7518" y="19"/>
                  </a:cubicBezTo>
                  <a:cubicBezTo>
                    <a:pt x="10059" y="-170"/>
                    <a:pt x="13870" y="967"/>
                    <a:pt x="16412" y="4756"/>
                  </a:cubicBezTo>
                  <a:cubicBezTo>
                    <a:pt x="18953" y="8546"/>
                    <a:pt x="20223" y="14988"/>
                    <a:pt x="21494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112196" y="339252"/>
              <a:ext cx="980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596"/>
                    <a:pt x="21600" y="9191"/>
                    <a:pt x="19440" y="12791"/>
                  </a:cubicBezTo>
                  <a:cubicBezTo>
                    <a:pt x="17280" y="16391"/>
                    <a:pt x="864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998601" y="346136"/>
              <a:ext cx="265996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97" fill="norm" stroke="1" extrusionOk="0">
                  <a:moveTo>
                    <a:pt x="453" y="21297"/>
                  </a:moveTo>
                  <a:cubicBezTo>
                    <a:pt x="113" y="15297"/>
                    <a:pt x="-227" y="9297"/>
                    <a:pt x="198" y="5697"/>
                  </a:cubicBezTo>
                  <a:cubicBezTo>
                    <a:pt x="623" y="2097"/>
                    <a:pt x="1814" y="897"/>
                    <a:pt x="4705" y="297"/>
                  </a:cubicBezTo>
                  <a:cubicBezTo>
                    <a:pt x="7597" y="-303"/>
                    <a:pt x="12189" y="-303"/>
                    <a:pt x="15250" y="3297"/>
                  </a:cubicBezTo>
                  <a:cubicBezTo>
                    <a:pt x="18312" y="6897"/>
                    <a:pt x="19842" y="14097"/>
                    <a:pt x="21373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985196" y="675802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21600"/>
                    <a:pt x="11239" y="21600"/>
                    <a:pt x="14839" y="18000"/>
                  </a:cubicBezTo>
                  <a:cubicBezTo>
                    <a:pt x="18439" y="14400"/>
                    <a:pt x="200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434047" y="312629"/>
              <a:ext cx="154400" cy="32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28" fill="norm" stroke="1" extrusionOk="0">
                  <a:moveTo>
                    <a:pt x="21008" y="502"/>
                  </a:moveTo>
                  <a:cubicBezTo>
                    <a:pt x="19568" y="222"/>
                    <a:pt x="18128" y="-59"/>
                    <a:pt x="16688" y="11"/>
                  </a:cubicBezTo>
                  <a:cubicBezTo>
                    <a:pt x="15248" y="81"/>
                    <a:pt x="13808" y="502"/>
                    <a:pt x="11216" y="2325"/>
                  </a:cubicBezTo>
                  <a:cubicBezTo>
                    <a:pt x="8624" y="4149"/>
                    <a:pt x="4880" y="7375"/>
                    <a:pt x="2576" y="10531"/>
                  </a:cubicBezTo>
                  <a:cubicBezTo>
                    <a:pt x="272" y="13686"/>
                    <a:pt x="-592" y="16772"/>
                    <a:pt x="416" y="18666"/>
                  </a:cubicBezTo>
                  <a:cubicBezTo>
                    <a:pt x="1424" y="20559"/>
                    <a:pt x="4304" y="21260"/>
                    <a:pt x="7328" y="21401"/>
                  </a:cubicBezTo>
                  <a:cubicBezTo>
                    <a:pt x="10352" y="21541"/>
                    <a:pt x="13520" y="21120"/>
                    <a:pt x="16688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631064" y="402702"/>
              <a:ext cx="135183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51" fill="norm" stroke="1" extrusionOk="0">
                  <a:moveTo>
                    <a:pt x="4275" y="459"/>
                  </a:moveTo>
                  <a:cubicBezTo>
                    <a:pt x="2614" y="155"/>
                    <a:pt x="952" y="-149"/>
                    <a:pt x="288" y="79"/>
                  </a:cubicBezTo>
                  <a:cubicBezTo>
                    <a:pt x="-377" y="307"/>
                    <a:pt x="-45" y="1068"/>
                    <a:pt x="2946" y="3426"/>
                  </a:cubicBezTo>
                  <a:cubicBezTo>
                    <a:pt x="5937" y="5783"/>
                    <a:pt x="11586" y="9738"/>
                    <a:pt x="15075" y="13009"/>
                  </a:cubicBezTo>
                  <a:cubicBezTo>
                    <a:pt x="18565" y="16279"/>
                    <a:pt x="19894" y="18865"/>
                    <a:pt x="21223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640708" y="379054"/>
              <a:ext cx="176339" cy="37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2" fill="norm" stroke="1" extrusionOk="0">
                  <a:moveTo>
                    <a:pt x="21170" y="634"/>
                  </a:moveTo>
                  <a:cubicBezTo>
                    <a:pt x="20154" y="268"/>
                    <a:pt x="19137" y="-98"/>
                    <a:pt x="18248" y="24"/>
                  </a:cubicBezTo>
                  <a:cubicBezTo>
                    <a:pt x="17358" y="146"/>
                    <a:pt x="16596" y="756"/>
                    <a:pt x="14690" y="2526"/>
                  </a:cubicBezTo>
                  <a:cubicBezTo>
                    <a:pt x="12784" y="4295"/>
                    <a:pt x="9735" y="7224"/>
                    <a:pt x="6939" y="10275"/>
                  </a:cubicBezTo>
                  <a:cubicBezTo>
                    <a:pt x="4144" y="13326"/>
                    <a:pt x="1603" y="16499"/>
                    <a:pt x="586" y="18390"/>
                  </a:cubicBezTo>
                  <a:cubicBezTo>
                    <a:pt x="-430" y="20282"/>
                    <a:pt x="78" y="20892"/>
                    <a:pt x="58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860273" y="618652"/>
              <a:ext cx="1392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869292" y="485302"/>
              <a:ext cx="69625" cy="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14" fill="norm" stroke="1" extrusionOk="0">
                  <a:moveTo>
                    <a:pt x="9095" y="11109"/>
                  </a:moveTo>
                  <a:cubicBezTo>
                    <a:pt x="5919" y="11109"/>
                    <a:pt x="2742" y="11109"/>
                    <a:pt x="1154" y="12651"/>
                  </a:cubicBezTo>
                  <a:cubicBezTo>
                    <a:pt x="-434" y="14194"/>
                    <a:pt x="-434" y="17280"/>
                    <a:pt x="1472" y="19131"/>
                  </a:cubicBezTo>
                  <a:cubicBezTo>
                    <a:pt x="3378" y="20983"/>
                    <a:pt x="7190" y="21600"/>
                    <a:pt x="10366" y="20983"/>
                  </a:cubicBezTo>
                  <a:cubicBezTo>
                    <a:pt x="13542" y="20366"/>
                    <a:pt x="16084" y="18514"/>
                    <a:pt x="17990" y="16046"/>
                  </a:cubicBezTo>
                  <a:cubicBezTo>
                    <a:pt x="19895" y="13577"/>
                    <a:pt x="21166" y="10491"/>
                    <a:pt x="20848" y="7714"/>
                  </a:cubicBezTo>
                  <a:cubicBezTo>
                    <a:pt x="20531" y="4937"/>
                    <a:pt x="18625" y="2469"/>
                    <a:pt x="17037" y="1234"/>
                  </a:cubicBezTo>
                  <a:cubicBezTo>
                    <a:pt x="15448" y="0"/>
                    <a:pt x="14178" y="0"/>
                    <a:pt x="129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170096" y="447202"/>
              <a:ext cx="135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5687" y="1878"/>
                    <a:pt x="10038" y="3757"/>
                    <a:pt x="6548" y="5165"/>
                  </a:cubicBezTo>
                  <a:cubicBezTo>
                    <a:pt x="3059" y="6574"/>
                    <a:pt x="1730" y="7513"/>
                    <a:pt x="899" y="8765"/>
                  </a:cubicBezTo>
                  <a:cubicBezTo>
                    <a:pt x="68" y="10017"/>
                    <a:pt x="-264" y="11583"/>
                    <a:pt x="234" y="12835"/>
                  </a:cubicBezTo>
                  <a:cubicBezTo>
                    <a:pt x="733" y="14087"/>
                    <a:pt x="2062" y="15026"/>
                    <a:pt x="5053" y="16435"/>
                  </a:cubicBezTo>
                  <a:cubicBezTo>
                    <a:pt x="8044" y="17843"/>
                    <a:pt x="12696" y="19722"/>
                    <a:pt x="173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140896" y="637702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450796" y="447202"/>
              <a:ext cx="17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8986" y="0"/>
                  </a:moveTo>
                  <a:cubicBezTo>
                    <a:pt x="15972" y="6336"/>
                    <a:pt x="12958" y="12672"/>
                    <a:pt x="10823" y="16128"/>
                  </a:cubicBezTo>
                  <a:cubicBezTo>
                    <a:pt x="8688" y="19584"/>
                    <a:pt x="7432" y="20160"/>
                    <a:pt x="5674" y="19728"/>
                  </a:cubicBezTo>
                  <a:cubicBezTo>
                    <a:pt x="3916" y="19296"/>
                    <a:pt x="1655" y="17856"/>
                    <a:pt x="651" y="16272"/>
                  </a:cubicBezTo>
                  <a:cubicBezTo>
                    <a:pt x="-354" y="14688"/>
                    <a:pt x="-103" y="12960"/>
                    <a:pt x="776" y="12096"/>
                  </a:cubicBezTo>
                  <a:cubicBezTo>
                    <a:pt x="1655" y="11232"/>
                    <a:pt x="3162" y="11232"/>
                    <a:pt x="5799" y="12672"/>
                  </a:cubicBezTo>
                  <a:cubicBezTo>
                    <a:pt x="8437" y="14112"/>
                    <a:pt x="12204" y="16992"/>
                    <a:pt x="14967" y="18720"/>
                  </a:cubicBezTo>
                  <a:cubicBezTo>
                    <a:pt x="17730" y="20448"/>
                    <a:pt x="19488" y="21024"/>
                    <a:pt x="21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725096" y="335019"/>
              <a:ext cx="95429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0" y="864"/>
                  </a:moveTo>
                  <a:cubicBezTo>
                    <a:pt x="1350" y="432"/>
                    <a:pt x="2700" y="0"/>
                    <a:pt x="4050" y="0"/>
                  </a:cubicBezTo>
                  <a:cubicBezTo>
                    <a:pt x="5400" y="0"/>
                    <a:pt x="6750" y="432"/>
                    <a:pt x="9225" y="1890"/>
                  </a:cubicBezTo>
                  <a:cubicBezTo>
                    <a:pt x="11700" y="3348"/>
                    <a:pt x="15300" y="5832"/>
                    <a:pt x="17775" y="8586"/>
                  </a:cubicBezTo>
                  <a:cubicBezTo>
                    <a:pt x="20250" y="11340"/>
                    <a:pt x="21600" y="14364"/>
                    <a:pt x="18450" y="16578"/>
                  </a:cubicBezTo>
                  <a:cubicBezTo>
                    <a:pt x="15300" y="18792"/>
                    <a:pt x="7650" y="20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369246" y="1152052"/>
              <a:ext cx="1943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3" y="21150"/>
                    <a:pt x="1506" y="20700"/>
                    <a:pt x="2353" y="19350"/>
                  </a:cubicBezTo>
                  <a:cubicBezTo>
                    <a:pt x="3200" y="18000"/>
                    <a:pt x="4141" y="15750"/>
                    <a:pt x="5118" y="13500"/>
                  </a:cubicBezTo>
                  <a:cubicBezTo>
                    <a:pt x="6094" y="11250"/>
                    <a:pt x="7106" y="9000"/>
                    <a:pt x="7976" y="7650"/>
                  </a:cubicBezTo>
                  <a:cubicBezTo>
                    <a:pt x="8847" y="6300"/>
                    <a:pt x="9576" y="5850"/>
                    <a:pt x="10341" y="5175"/>
                  </a:cubicBezTo>
                  <a:cubicBezTo>
                    <a:pt x="11106" y="4500"/>
                    <a:pt x="11906" y="3600"/>
                    <a:pt x="12659" y="2925"/>
                  </a:cubicBezTo>
                  <a:cubicBezTo>
                    <a:pt x="13412" y="2250"/>
                    <a:pt x="14118" y="1800"/>
                    <a:pt x="14941" y="1575"/>
                  </a:cubicBezTo>
                  <a:cubicBezTo>
                    <a:pt x="15765" y="1350"/>
                    <a:pt x="16706" y="1350"/>
                    <a:pt x="17682" y="1350"/>
                  </a:cubicBezTo>
                  <a:cubicBezTo>
                    <a:pt x="18659" y="1350"/>
                    <a:pt x="19671" y="1350"/>
                    <a:pt x="20329" y="1125"/>
                  </a:cubicBezTo>
                  <a:cubicBezTo>
                    <a:pt x="20988" y="900"/>
                    <a:pt x="21294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391033" y="1372326"/>
              <a:ext cx="235514" cy="26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46" fill="norm" stroke="1" extrusionOk="0">
                  <a:moveTo>
                    <a:pt x="629" y="4789"/>
                  </a:moveTo>
                  <a:cubicBezTo>
                    <a:pt x="244" y="8389"/>
                    <a:pt x="-142" y="11989"/>
                    <a:pt x="51" y="12503"/>
                  </a:cubicBezTo>
                  <a:cubicBezTo>
                    <a:pt x="244" y="13017"/>
                    <a:pt x="1015" y="10446"/>
                    <a:pt x="1979" y="7960"/>
                  </a:cubicBezTo>
                  <a:cubicBezTo>
                    <a:pt x="2944" y="5475"/>
                    <a:pt x="4101" y="3075"/>
                    <a:pt x="5837" y="1617"/>
                  </a:cubicBezTo>
                  <a:cubicBezTo>
                    <a:pt x="7572" y="160"/>
                    <a:pt x="9887" y="-354"/>
                    <a:pt x="12201" y="246"/>
                  </a:cubicBezTo>
                  <a:cubicBezTo>
                    <a:pt x="14515" y="846"/>
                    <a:pt x="16829" y="2560"/>
                    <a:pt x="18179" y="4875"/>
                  </a:cubicBezTo>
                  <a:cubicBezTo>
                    <a:pt x="19529" y="7189"/>
                    <a:pt x="19915" y="10103"/>
                    <a:pt x="20301" y="12932"/>
                  </a:cubicBezTo>
                  <a:cubicBezTo>
                    <a:pt x="20687" y="15760"/>
                    <a:pt x="21072" y="18503"/>
                    <a:pt x="21458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410596" y="1482252"/>
              <a:ext cx="25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200"/>
                    <a:pt x="3363" y="10400"/>
                    <a:pt x="870" y="14000"/>
                  </a:cubicBezTo>
                  <a:cubicBezTo>
                    <a:pt x="-1622" y="17600"/>
                    <a:pt x="1701" y="196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613846" y="1272702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5328096" y="1266352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175696" y="1355252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950"/>
                    <a:pt x="12960" y="9900"/>
                    <a:pt x="9360" y="13500"/>
                  </a:cubicBezTo>
                  <a:cubicBezTo>
                    <a:pt x="5760" y="17100"/>
                    <a:pt x="288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086796" y="1602902"/>
              <a:ext cx="889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4985"/>
                    <a:pt x="5143" y="9969"/>
                    <a:pt x="8743" y="13569"/>
                  </a:cubicBezTo>
                  <a:cubicBezTo>
                    <a:pt x="12343" y="17169"/>
                    <a:pt x="16971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588446" y="1355958"/>
              <a:ext cx="266906" cy="50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80" fill="norm" stroke="1" extrusionOk="0">
                  <a:moveTo>
                    <a:pt x="0" y="21480"/>
                  </a:moveTo>
                  <a:cubicBezTo>
                    <a:pt x="2512" y="21032"/>
                    <a:pt x="5023" y="20584"/>
                    <a:pt x="7535" y="19463"/>
                  </a:cubicBezTo>
                  <a:cubicBezTo>
                    <a:pt x="10047" y="18343"/>
                    <a:pt x="12558" y="16551"/>
                    <a:pt x="14735" y="14265"/>
                  </a:cubicBezTo>
                  <a:cubicBezTo>
                    <a:pt x="16912" y="11980"/>
                    <a:pt x="18753" y="9201"/>
                    <a:pt x="19926" y="7005"/>
                  </a:cubicBezTo>
                  <a:cubicBezTo>
                    <a:pt x="21098" y="4809"/>
                    <a:pt x="21600" y="3196"/>
                    <a:pt x="20512" y="2076"/>
                  </a:cubicBezTo>
                  <a:cubicBezTo>
                    <a:pt x="19423" y="956"/>
                    <a:pt x="16744" y="328"/>
                    <a:pt x="14986" y="104"/>
                  </a:cubicBezTo>
                  <a:cubicBezTo>
                    <a:pt x="13228" y="-120"/>
                    <a:pt x="12391" y="59"/>
                    <a:pt x="11553" y="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73646" y="1123424"/>
              <a:ext cx="3960751" cy="91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6" fill="norm" stroke="1" extrusionOk="0">
                  <a:moveTo>
                    <a:pt x="21591" y="12347"/>
                  </a:moveTo>
                  <a:cubicBezTo>
                    <a:pt x="21545" y="12896"/>
                    <a:pt x="21499" y="13445"/>
                    <a:pt x="21349" y="14068"/>
                  </a:cubicBezTo>
                  <a:cubicBezTo>
                    <a:pt x="21199" y="14692"/>
                    <a:pt x="20945" y="15390"/>
                    <a:pt x="20622" y="15989"/>
                  </a:cubicBezTo>
                  <a:cubicBezTo>
                    <a:pt x="20299" y="16588"/>
                    <a:pt x="19906" y="17086"/>
                    <a:pt x="19520" y="17485"/>
                  </a:cubicBezTo>
                  <a:cubicBezTo>
                    <a:pt x="19133" y="17885"/>
                    <a:pt x="18753" y="18184"/>
                    <a:pt x="18326" y="18508"/>
                  </a:cubicBezTo>
                  <a:cubicBezTo>
                    <a:pt x="17899" y="18832"/>
                    <a:pt x="17426" y="19182"/>
                    <a:pt x="16953" y="19481"/>
                  </a:cubicBezTo>
                  <a:cubicBezTo>
                    <a:pt x="16479" y="19780"/>
                    <a:pt x="16006" y="20030"/>
                    <a:pt x="15562" y="20254"/>
                  </a:cubicBezTo>
                  <a:cubicBezTo>
                    <a:pt x="15118" y="20479"/>
                    <a:pt x="14703" y="20678"/>
                    <a:pt x="14310" y="20853"/>
                  </a:cubicBezTo>
                  <a:cubicBezTo>
                    <a:pt x="13918" y="21027"/>
                    <a:pt x="13549" y="21177"/>
                    <a:pt x="13174" y="21277"/>
                  </a:cubicBezTo>
                  <a:cubicBezTo>
                    <a:pt x="12799" y="21376"/>
                    <a:pt x="12418" y="21426"/>
                    <a:pt x="11985" y="21476"/>
                  </a:cubicBezTo>
                  <a:cubicBezTo>
                    <a:pt x="11553" y="21526"/>
                    <a:pt x="11068" y="21576"/>
                    <a:pt x="10589" y="21576"/>
                  </a:cubicBezTo>
                  <a:cubicBezTo>
                    <a:pt x="10110" y="21576"/>
                    <a:pt x="9637" y="21526"/>
                    <a:pt x="9187" y="21401"/>
                  </a:cubicBezTo>
                  <a:cubicBezTo>
                    <a:pt x="8737" y="21277"/>
                    <a:pt x="8310" y="21077"/>
                    <a:pt x="7895" y="20828"/>
                  </a:cubicBezTo>
                  <a:cubicBezTo>
                    <a:pt x="7479" y="20578"/>
                    <a:pt x="7076" y="20279"/>
                    <a:pt x="6649" y="19930"/>
                  </a:cubicBezTo>
                  <a:cubicBezTo>
                    <a:pt x="6222" y="19581"/>
                    <a:pt x="5772" y="19182"/>
                    <a:pt x="5322" y="18733"/>
                  </a:cubicBezTo>
                  <a:cubicBezTo>
                    <a:pt x="4872" y="18284"/>
                    <a:pt x="4422" y="17785"/>
                    <a:pt x="3995" y="17136"/>
                  </a:cubicBezTo>
                  <a:cubicBezTo>
                    <a:pt x="3568" y="16488"/>
                    <a:pt x="3164" y="15690"/>
                    <a:pt x="2806" y="14817"/>
                  </a:cubicBezTo>
                  <a:cubicBezTo>
                    <a:pt x="2449" y="13944"/>
                    <a:pt x="2137" y="12996"/>
                    <a:pt x="1849" y="11774"/>
                  </a:cubicBezTo>
                  <a:cubicBezTo>
                    <a:pt x="1560" y="10552"/>
                    <a:pt x="1295" y="9055"/>
                    <a:pt x="1110" y="7484"/>
                  </a:cubicBezTo>
                  <a:cubicBezTo>
                    <a:pt x="926" y="5912"/>
                    <a:pt x="822" y="4266"/>
                    <a:pt x="770" y="3144"/>
                  </a:cubicBezTo>
                  <a:cubicBezTo>
                    <a:pt x="718" y="2021"/>
                    <a:pt x="718" y="1423"/>
                    <a:pt x="724" y="924"/>
                  </a:cubicBezTo>
                  <a:cubicBezTo>
                    <a:pt x="729" y="425"/>
                    <a:pt x="741" y="26"/>
                    <a:pt x="747" y="1"/>
                  </a:cubicBezTo>
                  <a:cubicBezTo>
                    <a:pt x="753" y="-24"/>
                    <a:pt x="753" y="325"/>
                    <a:pt x="741" y="1024"/>
                  </a:cubicBezTo>
                  <a:cubicBezTo>
                    <a:pt x="729" y="1722"/>
                    <a:pt x="706" y="2770"/>
                    <a:pt x="678" y="3518"/>
                  </a:cubicBezTo>
                  <a:cubicBezTo>
                    <a:pt x="649" y="4266"/>
                    <a:pt x="614" y="4715"/>
                    <a:pt x="568" y="4989"/>
                  </a:cubicBezTo>
                  <a:cubicBezTo>
                    <a:pt x="522" y="5264"/>
                    <a:pt x="464" y="5364"/>
                    <a:pt x="412" y="5314"/>
                  </a:cubicBezTo>
                  <a:cubicBezTo>
                    <a:pt x="360" y="5264"/>
                    <a:pt x="314" y="5064"/>
                    <a:pt x="245" y="4515"/>
                  </a:cubicBezTo>
                  <a:cubicBezTo>
                    <a:pt x="176" y="3967"/>
                    <a:pt x="83" y="3069"/>
                    <a:pt x="37" y="2420"/>
                  </a:cubicBezTo>
                  <a:cubicBezTo>
                    <a:pt x="-9" y="1772"/>
                    <a:pt x="-9" y="1373"/>
                    <a:pt x="20" y="1123"/>
                  </a:cubicBezTo>
                  <a:cubicBezTo>
                    <a:pt x="49" y="874"/>
                    <a:pt x="106" y="774"/>
                    <a:pt x="256" y="724"/>
                  </a:cubicBezTo>
                  <a:cubicBezTo>
                    <a:pt x="406" y="674"/>
                    <a:pt x="649" y="674"/>
                    <a:pt x="833" y="824"/>
                  </a:cubicBezTo>
                  <a:cubicBezTo>
                    <a:pt x="1018" y="974"/>
                    <a:pt x="1145" y="1273"/>
                    <a:pt x="1272" y="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131813" y="3277969"/>
              <a:ext cx="252934" cy="30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90" fill="norm" stroke="1" extrusionOk="0">
                  <a:moveTo>
                    <a:pt x="2609" y="7049"/>
                  </a:moveTo>
                  <a:cubicBezTo>
                    <a:pt x="2069" y="7774"/>
                    <a:pt x="1529" y="8499"/>
                    <a:pt x="1529" y="10311"/>
                  </a:cubicBezTo>
                  <a:cubicBezTo>
                    <a:pt x="1529" y="12123"/>
                    <a:pt x="2069" y="15022"/>
                    <a:pt x="2339" y="16835"/>
                  </a:cubicBezTo>
                  <a:cubicBezTo>
                    <a:pt x="2609" y="18647"/>
                    <a:pt x="2609" y="19371"/>
                    <a:pt x="2339" y="20024"/>
                  </a:cubicBezTo>
                  <a:cubicBezTo>
                    <a:pt x="2069" y="20676"/>
                    <a:pt x="1529" y="21256"/>
                    <a:pt x="1079" y="21184"/>
                  </a:cubicBezTo>
                  <a:cubicBezTo>
                    <a:pt x="629" y="21111"/>
                    <a:pt x="269" y="20386"/>
                    <a:pt x="89" y="18139"/>
                  </a:cubicBezTo>
                  <a:cubicBezTo>
                    <a:pt x="-91" y="15892"/>
                    <a:pt x="-91" y="12123"/>
                    <a:pt x="989" y="8789"/>
                  </a:cubicBezTo>
                  <a:cubicBezTo>
                    <a:pt x="2069" y="5455"/>
                    <a:pt x="4229" y="2555"/>
                    <a:pt x="7199" y="1106"/>
                  </a:cubicBezTo>
                  <a:cubicBezTo>
                    <a:pt x="10169" y="-344"/>
                    <a:pt x="13949" y="-344"/>
                    <a:pt x="16289" y="961"/>
                  </a:cubicBezTo>
                  <a:cubicBezTo>
                    <a:pt x="18629" y="2265"/>
                    <a:pt x="19529" y="4875"/>
                    <a:pt x="20159" y="7629"/>
                  </a:cubicBezTo>
                  <a:cubicBezTo>
                    <a:pt x="20789" y="10384"/>
                    <a:pt x="21149" y="13283"/>
                    <a:pt x="21509" y="16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651446" y="345710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968946" y="3114202"/>
              <a:ext cx="25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209"/>
                    <a:pt x="18000" y="8418"/>
                    <a:pt x="14400" y="12018"/>
                  </a:cubicBezTo>
                  <a:cubicBezTo>
                    <a:pt x="10800" y="15618"/>
                    <a:pt x="5400" y="18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968946" y="3044352"/>
              <a:ext cx="292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861" y="15537"/>
                  </a:cubicBezTo>
                  <a:cubicBezTo>
                    <a:pt x="1722" y="13263"/>
                    <a:pt x="3443" y="10611"/>
                    <a:pt x="7043" y="7958"/>
                  </a:cubicBezTo>
                  <a:cubicBezTo>
                    <a:pt x="10643" y="5305"/>
                    <a:pt x="16122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1981646" y="3292002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8000"/>
                    <a:pt x="11012" y="14400"/>
                    <a:pt x="14612" y="10800"/>
                  </a:cubicBezTo>
                  <a:cubicBezTo>
                    <a:pt x="18212" y="7200"/>
                    <a:pt x="1990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127696" y="3425352"/>
              <a:ext cx="152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4070"/>
                    <a:pt x="6600" y="8139"/>
                    <a:pt x="10200" y="11739"/>
                  </a:cubicBezTo>
                  <a:cubicBezTo>
                    <a:pt x="13800" y="15339"/>
                    <a:pt x="177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165796" y="3412652"/>
              <a:ext cx="107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1858"/>
                    <a:pt x="11435" y="3716"/>
                    <a:pt x="7835" y="7316"/>
                  </a:cubicBezTo>
                  <a:cubicBezTo>
                    <a:pt x="4235" y="10916"/>
                    <a:pt x="2118" y="16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372914" y="3093689"/>
              <a:ext cx="129433" cy="35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1" fill="norm" stroke="1" extrusionOk="0">
                  <a:moveTo>
                    <a:pt x="21304" y="1254"/>
                  </a:moveTo>
                  <a:cubicBezTo>
                    <a:pt x="19910" y="866"/>
                    <a:pt x="18517" y="478"/>
                    <a:pt x="16949" y="219"/>
                  </a:cubicBezTo>
                  <a:cubicBezTo>
                    <a:pt x="15381" y="-40"/>
                    <a:pt x="13639" y="-169"/>
                    <a:pt x="11549" y="413"/>
                  </a:cubicBezTo>
                  <a:cubicBezTo>
                    <a:pt x="9459" y="995"/>
                    <a:pt x="7020" y="2288"/>
                    <a:pt x="4756" y="5069"/>
                  </a:cubicBezTo>
                  <a:cubicBezTo>
                    <a:pt x="2491" y="7850"/>
                    <a:pt x="401" y="12118"/>
                    <a:pt x="52" y="15093"/>
                  </a:cubicBezTo>
                  <a:cubicBezTo>
                    <a:pt x="-296" y="18068"/>
                    <a:pt x="1098" y="19750"/>
                    <a:pt x="4581" y="20590"/>
                  </a:cubicBezTo>
                  <a:cubicBezTo>
                    <a:pt x="8065" y="21431"/>
                    <a:pt x="13639" y="21431"/>
                    <a:pt x="1921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538194" y="3190402"/>
              <a:ext cx="237203" cy="20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25" fill="norm" stroke="1" extrusionOk="0">
                  <a:moveTo>
                    <a:pt x="21421" y="0"/>
                  </a:moveTo>
                  <a:cubicBezTo>
                    <a:pt x="19701" y="4582"/>
                    <a:pt x="17980" y="9164"/>
                    <a:pt x="15878" y="12764"/>
                  </a:cubicBezTo>
                  <a:cubicBezTo>
                    <a:pt x="13775" y="16364"/>
                    <a:pt x="11290" y="18982"/>
                    <a:pt x="8996" y="20291"/>
                  </a:cubicBezTo>
                  <a:cubicBezTo>
                    <a:pt x="6702" y="21600"/>
                    <a:pt x="4600" y="21600"/>
                    <a:pt x="3166" y="21164"/>
                  </a:cubicBezTo>
                  <a:cubicBezTo>
                    <a:pt x="1733" y="20727"/>
                    <a:pt x="968" y="19855"/>
                    <a:pt x="490" y="18655"/>
                  </a:cubicBezTo>
                  <a:cubicBezTo>
                    <a:pt x="12" y="17455"/>
                    <a:pt x="-179" y="15927"/>
                    <a:pt x="203" y="15055"/>
                  </a:cubicBezTo>
                  <a:cubicBezTo>
                    <a:pt x="586" y="14182"/>
                    <a:pt x="1541" y="13964"/>
                    <a:pt x="4600" y="14836"/>
                  </a:cubicBezTo>
                  <a:cubicBezTo>
                    <a:pt x="7658" y="15709"/>
                    <a:pt x="12819" y="17673"/>
                    <a:pt x="15878" y="18873"/>
                  </a:cubicBezTo>
                  <a:cubicBezTo>
                    <a:pt x="18936" y="20073"/>
                    <a:pt x="19892" y="20509"/>
                    <a:pt x="20848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889696" y="3057052"/>
              <a:ext cx="10555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0" y="0"/>
                  </a:moveTo>
                  <a:cubicBezTo>
                    <a:pt x="5815" y="2475"/>
                    <a:pt x="11631" y="4950"/>
                    <a:pt x="15577" y="7762"/>
                  </a:cubicBezTo>
                  <a:cubicBezTo>
                    <a:pt x="19523" y="10575"/>
                    <a:pt x="21600" y="13725"/>
                    <a:pt x="20354" y="16088"/>
                  </a:cubicBezTo>
                  <a:cubicBezTo>
                    <a:pt x="19108" y="18450"/>
                    <a:pt x="14538" y="20025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331936" y="2602036"/>
              <a:ext cx="195811" cy="19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02" fill="norm" stroke="1" extrusionOk="0">
                  <a:moveTo>
                    <a:pt x="3370" y="9218"/>
                  </a:moveTo>
                  <a:cubicBezTo>
                    <a:pt x="2673" y="11468"/>
                    <a:pt x="1976" y="13718"/>
                    <a:pt x="1396" y="15968"/>
                  </a:cubicBezTo>
                  <a:cubicBezTo>
                    <a:pt x="815" y="18218"/>
                    <a:pt x="351" y="20468"/>
                    <a:pt x="118" y="20918"/>
                  </a:cubicBezTo>
                  <a:cubicBezTo>
                    <a:pt x="-114" y="21368"/>
                    <a:pt x="-114" y="20018"/>
                    <a:pt x="1163" y="16643"/>
                  </a:cubicBezTo>
                  <a:cubicBezTo>
                    <a:pt x="2441" y="13268"/>
                    <a:pt x="4996" y="7868"/>
                    <a:pt x="6621" y="4718"/>
                  </a:cubicBezTo>
                  <a:cubicBezTo>
                    <a:pt x="8247" y="1568"/>
                    <a:pt x="8944" y="668"/>
                    <a:pt x="9989" y="218"/>
                  </a:cubicBezTo>
                  <a:cubicBezTo>
                    <a:pt x="11034" y="-232"/>
                    <a:pt x="12428" y="-232"/>
                    <a:pt x="14402" y="2693"/>
                  </a:cubicBezTo>
                  <a:cubicBezTo>
                    <a:pt x="16376" y="5618"/>
                    <a:pt x="18931" y="11468"/>
                    <a:pt x="21486" y="17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0" y="3235743"/>
              <a:ext cx="198943" cy="490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303" fill="norm" stroke="1" extrusionOk="0">
                  <a:moveTo>
                    <a:pt x="13933" y="3546"/>
                  </a:moveTo>
                  <a:cubicBezTo>
                    <a:pt x="13271" y="2534"/>
                    <a:pt x="12610" y="1523"/>
                    <a:pt x="11067" y="834"/>
                  </a:cubicBezTo>
                  <a:cubicBezTo>
                    <a:pt x="9524" y="145"/>
                    <a:pt x="7100" y="-223"/>
                    <a:pt x="4896" y="145"/>
                  </a:cubicBezTo>
                  <a:cubicBezTo>
                    <a:pt x="2692" y="512"/>
                    <a:pt x="708" y="1615"/>
                    <a:pt x="157" y="3040"/>
                  </a:cubicBezTo>
                  <a:cubicBezTo>
                    <a:pt x="-394" y="4465"/>
                    <a:pt x="488" y="6211"/>
                    <a:pt x="3133" y="7820"/>
                  </a:cubicBezTo>
                  <a:cubicBezTo>
                    <a:pt x="5777" y="9428"/>
                    <a:pt x="10186" y="10899"/>
                    <a:pt x="13602" y="12507"/>
                  </a:cubicBezTo>
                  <a:cubicBezTo>
                    <a:pt x="17018" y="14116"/>
                    <a:pt x="19443" y="15862"/>
                    <a:pt x="20324" y="17195"/>
                  </a:cubicBezTo>
                  <a:cubicBezTo>
                    <a:pt x="21206" y="18528"/>
                    <a:pt x="20545" y="19447"/>
                    <a:pt x="18892" y="20090"/>
                  </a:cubicBezTo>
                  <a:cubicBezTo>
                    <a:pt x="17239" y="20734"/>
                    <a:pt x="14594" y="21101"/>
                    <a:pt x="12720" y="21239"/>
                  </a:cubicBezTo>
                  <a:cubicBezTo>
                    <a:pt x="10847" y="21377"/>
                    <a:pt x="9745" y="21285"/>
                    <a:pt x="9745" y="21009"/>
                  </a:cubicBezTo>
                  <a:cubicBezTo>
                    <a:pt x="9745" y="20734"/>
                    <a:pt x="10847" y="20274"/>
                    <a:pt x="11949" y="19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38596" y="3447759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538" y="11918"/>
                    <a:pt x="11077" y="3818"/>
                    <a:pt x="14677" y="1118"/>
                  </a:cubicBezTo>
                  <a:cubicBezTo>
                    <a:pt x="18277" y="-1582"/>
                    <a:pt x="1993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51296" y="3565052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8000"/>
                    <a:pt x="11676" y="14400"/>
                    <a:pt x="15276" y="10800"/>
                  </a:cubicBezTo>
                  <a:cubicBezTo>
                    <a:pt x="18876" y="7200"/>
                    <a:pt x="2023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518346" y="333010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3543746" y="3457102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332796" y="3210914"/>
              <a:ext cx="493651" cy="538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7" fill="norm" stroke="1" extrusionOk="0">
                  <a:moveTo>
                    <a:pt x="19036" y="194"/>
                  </a:moveTo>
                  <a:cubicBezTo>
                    <a:pt x="18574" y="26"/>
                    <a:pt x="18113" y="-143"/>
                    <a:pt x="17282" y="194"/>
                  </a:cubicBezTo>
                  <a:cubicBezTo>
                    <a:pt x="16451" y="532"/>
                    <a:pt x="15251" y="1376"/>
                    <a:pt x="13543" y="2388"/>
                  </a:cubicBezTo>
                  <a:cubicBezTo>
                    <a:pt x="11836" y="3401"/>
                    <a:pt x="9620" y="4582"/>
                    <a:pt x="7959" y="5468"/>
                  </a:cubicBezTo>
                  <a:cubicBezTo>
                    <a:pt x="6297" y="6354"/>
                    <a:pt x="5190" y="6944"/>
                    <a:pt x="4313" y="7409"/>
                  </a:cubicBezTo>
                  <a:cubicBezTo>
                    <a:pt x="3436" y="7873"/>
                    <a:pt x="2790" y="8210"/>
                    <a:pt x="2605" y="8548"/>
                  </a:cubicBezTo>
                  <a:cubicBezTo>
                    <a:pt x="2420" y="8885"/>
                    <a:pt x="2697" y="9223"/>
                    <a:pt x="3482" y="9476"/>
                  </a:cubicBezTo>
                  <a:cubicBezTo>
                    <a:pt x="4266" y="9729"/>
                    <a:pt x="5559" y="9898"/>
                    <a:pt x="6713" y="10109"/>
                  </a:cubicBezTo>
                  <a:cubicBezTo>
                    <a:pt x="7866" y="10320"/>
                    <a:pt x="8882" y="10573"/>
                    <a:pt x="9528" y="10868"/>
                  </a:cubicBezTo>
                  <a:cubicBezTo>
                    <a:pt x="10174" y="11163"/>
                    <a:pt x="10451" y="11501"/>
                    <a:pt x="10497" y="11880"/>
                  </a:cubicBezTo>
                  <a:cubicBezTo>
                    <a:pt x="10543" y="12260"/>
                    <a:pt x="10359" y="12682"/>
                    <a:pt x="8928" y="13737"/>
                  </a:cubicBezTo>
                  <a:cubicBezTo>
                    <a:pt x="7497" y="14791"/>
                    <a:pt x="4820" y="16479"/>
                    <a:pt x="3113" y="17618"/>
                  </a:cubicBezTo>
                  <a:cubicBezTo>
                    <a:pt x="1405" y="18757"/>
                    <a:pt x="666" y="19348"/>
                    <a:pt x="297" y="19854"/>
                  </a:cubicBezTo>
                  <a:cubicBezTo>
                    <a:pt x="-72" y="20360"/>
                    <a:pt x="-72" y="20782"/>
                    <a:pt x="159" y="21035"/>
                  </a:cubicBezTo>
                  <a:cubicBezTo>
                    <a:pt x="390" y="21288"/>
                    <a:pt x="851" y="21373"/>
                    <a:pt x="2836" y="21288"/>
                  </a:cubicBezTo>
                  <a:cubicBezTo>
                    <a:pt x="4820" y="21204"/>
                    <a:pt x="8328" y="20951"/>
                    <a:pt x="11420" y="20740"/>
                  </a:cubicBezTo>
                  <a:cubicBezTo>
                    <a:pt x="14513" y="20529"/>
                    <a:pt x="17190" y="20360"/>
                    <a:pt x="18759" y="20276"/>
                  </a:cubicBezTo>
                  <a:cubicBezTo>
                    <a:pt x="20328" y="20191"/>
                    <a:pt x="20790" y="20191"/>
                    <a:pt x="21066" y="20402"/>
                  </a:cubicBezTo>
                  <a:cubicBezTo>
                    <a:pt x="21343" y="20613"/>
                    <a:pt x="21436" y="21035"/>
                    <a:pt x="2152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4381946" y="3971452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4413696" y="38571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4496246" y="3962109"/>
              <a:ext cx="57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00" y="1118"/>
                    <a:pt x="8000" y="-1582"/>
                    <a:pt x="11600" y="1118"/>
                  </a:cubicBezTo>
                  <a:cubicBezTo>
                    <a:pt x="15200" y="3818"/>
                    <a:pt x="184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4458146" y="4015902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8514"/>
                    <a:pt x="8765" y="15429"/>
                    <a:pt x="12365" y="11829"/>
                  </a:cubicBezTo>
                  <a:cubicBezTo>
                    <a:pt x="15965" y="8229"/>
                    <a:pt x="1878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4680396" y="3952402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4487779" y="2919780"/>
              <a:ext cx="129118" cy="15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8852" y="5718"/>
                  </a:moveTo>
                  <a:cubicBezTo>
                    <a:pt x="6374" y="8022"/>
                    <a:pt x="3895" y="10326"/>
                    <a:pt x="2302" y="12774"/>
                  </a:cubicBezTo>
                  <a:cubicBezTo>
                    <a:pt x="708" y="15222"/>
                    <a:pt x="0" y="17814"/>
                    <a:pt x="0" y="17958"/>
                  </a:cubicBezTo>
                  <a:cubicBezTo>
                    <a:pt x="0" y="18102"/>
                    <a:pt x="708" y="15798"/>
                    <a:pt x="1593" y="13062"/>
                  </a:cubicBezTo>
                  <a:cubicBezTo>
                    <a:pt x="2479" y="10326"/>
                    <a:pt x="3541" y="7158"/>
                    <a:pt x="4603" y="4710"/>
                  </a:cubicBezTo>
                  <a:cubicBezTo>
                    <a:pt x="5666" y="2262"/>
                    <a:pt x="6728" y="534"/>
                    <a:pt x="7967" y="102"/>
                  </a:cubicBezTo>
                  <a:cubicBezTo>
                    <a:pt x="9207" y="-330"/>
                    <a:pt x="10623" y="534"/>
                    <a:pt x="12925" y="4278"/>
                  </a:cubicBezTo>
                  <a:cubicBezTo>
                    <a:pt x="15226" y="8022"/>
                    <a:pt x="18413" y="14646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150296" y="3272952"/>
              <a:ext cx="19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997846" y="3287769"/>
              <a:ext cx="292151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470" y="21600"/>
                  </a:moveTo>
                  <a:cubicBezTo>
                    <a:pt x="159" y="14897"/>
                    <a:pt x="-152" y="8193"/>
                    <a:pt x="81" y="4469"/>
                  </a:cubicBezTo>
                  <a:cubicBezTo>
                    <a:pt x="314" y="745"/>
                    <a:pt x="1091" y="0"/>
                    <a:pt x="3811" y="0"/>
                  </a:cubicBezTo>
                  <a:cubicBezTo>
                    <a:pt x="6530" y="0"/>
                    <a:pt x="11192" y="745"/>
                    <a:pt x="14455" y="3352"/>
                  </a:cubicBezTo>
                  <a:cubicBezTo>
                    <a:pt x="17719" y="5959"/>
                    <a:pt x="19583" y="10428"/>
                    <a:pt x="21448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5004246" y="3609502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7486"/>
                    <a:pt x="11782" y="13371"/>
                    <a:pt x="15382" y="9771"/>
                  </a:cubicBezTo>
                  <a:cubicBezTo>
                    <a:pt x="18982" y="6171"/>
                    <a:pt x="2029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5398039" y="3271456"/>
              <a:ext cx="171358" cy="35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3" fill="norm" stroke="1" extrusionOk="0">
                  <a:moveTo>
                    <a:pt x="21325" y="92"/>
                  </a:moveTo>
                  <a:cubicBezTo>
                    <a:pt x="18427" y="-38"/>
                    <a:pt x="15530" y="-167"/>
                    <a:pt x="12501" y="738"/>
                  </a:cubicBezTo>
                  <a:cubicBezTo>
                    <a:pt x="9471" y="1644"/>
                    <a:pt x="6310" y="3584"/>
                    <a:pt x="4071" y="6300"/>
                  </a:cubicBezTo>
                  <a:cubicBezTo>
                    <a:pt x="1832" y="9016"/>
                    <a:pt x="515" y="12508"/>
                    <a:pt x="120" y="14966"/>
                  </a:cubicBezTo>
                  <a:cubicBezTo>
                    <a:pt x="-275" y="17423"/>
                    <a:pt x="252" y="18846"/>
                    <a:pt x="2491" y="19752"/>
                  </a:cubicBezTo>
                  <a:cubicBezTo>
                    <a:pt x="4730" y="20657"/>
                    <a:pt x="8681" y="21045"/>
                    <a:pt x="12632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5620196" y="3317402"/>
              <a:ext cx="152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3520"/>
                    <a:pt x="4200" y="7040"/>
                    <a:pt x="7050" y="10400"/>
                  </a:cubicBezTo>
                  <a:cubicBezTo>
                    <a:pt x="9900" y="13760"/>
                    <a:pt x="13500" y="16960"/>
                    <a:pt x="16050" y="18800"/>
                  </a:cubicBezTo>
                  <a:cubicBezTo>
                    <a:pt x="18600" y="20640"/>
                    <a:pt x="2010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601146" y="3287306"/>
              <a:ext cx="203201" cy="34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288"/>
                  </a:moveTo>
                  <a:cubicBezTo>
                    <a:pt x="20475" y="28"/>
                    <a:pt x="19350" y="-232"/>
                    <a:pt x="17775" y="354"/>
                  </a:cubicBezTo>
                  <a:cubicBezTo>
                    <a:pt x="16200" y="939"/>
                    <a:pt x="14175" y="2370"/>
                    <a:pt x="11475" y="5038"/>
                  </a:cubicBezTo>
                  <a:cubicBezTo>
                    <a:pt x="8775" y="7705"/>
                    <a:pt x="5400" y="11609"/>
                    <a:pt x="3375" y="14537"/>
                  </a:cubicBezTo>
                  <a:cubicBezTo>
                    <a:pt x="1350" y="17464"/>
                    <a:pt x="675" y="19416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5836096" y="3533302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829762" y="3404186"/>
              <a:ext cx="78437" cy="5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233" fill="norm" stroke="1" extrusionOk="0">
                  <a:moveTo>
                    <a:pt x="6642" y="7714"/>
                  </a:moveTo>
                  <a:cubicBezTo>
                    <a:pt x="3873" y="8486"/>
                    <a:pt x="1104" y="9257"/>
                    <a:pt x="273" y="11571"/>
                  </a:cubicBezTo>
                  <a:cubicBezTo>
                    <a:pt x="-558" y="13886"/>
                    <a:pt x="550" y="17743"/>
                    <a:pt x="3042" y="19671"/>
                  </a:cubicBezTo>
                  <a:cubicBezTo>
                    <a:pt x="5534" y="21600"/>
                    <a:pt x="9411" y="21600"/>
                    <a:pt x="12457" y="20443"/>
                  </a:cubicBezTo>
                  <a:cubicBezTo>
                    <a:pt x="15504" y="19286"/>
                    <a:pt x="17719" y="16971"/>
                    <a:pt x="19104" y="13886"/>
                  </a:cubicBezTo>
                  <a:cubicBezTo>
                    <a:pt x="20488" y="10800"/>
                    <a:pt x="21042" y="6943"/>
                    <a:pt x="19934" y="4243"/>
                  </a:cubicBezTo>
                  <a:cubicBezTo>
                    <a:pt x="18827" y="1543"/>
                    <a:pt x="16057" y="0"/>
                    <a:pt x="13842" y="0"/>
                  </a:cubicBezTo>
                  <a:cubicBezTo>
                    <a:pt x="11627" y="0"/>
                    <a:pt x="9965" y="1543"/>
                    <a:pt x="8304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6077159" y="3361852"/>
              <a:ext cx="17803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20883" y="0"/>
                  </a:moveTo>
                  <a:cubicBezTo>
                    <a:pt x="15421" y="1600"/>
                    <a:pt x="9959" y="3200"/>
                    <a:pt x="6607" y="4533"/>
                  </a:cubicBezTo>
                  <a:cubicBezTo>
                    <a:pt x="3255" y="5867"/>
                    <a:pt x="2014" y="6933"/>
                    <a:pt x="1021" y="8133"/>
                  </a:cubicBezTo>
                  <a:cubicBezTo>
                    <a:pt x="28" y="9333"/>
                    <a:pt x="-717" y="10667"/>
                    <a:pt x="1145" y="12667"/>
                  </a:cubicBezTo>
                  <a:cubicBezTo>
                    <a:pt x="3007" y="14667"/>
                    <a:pt x="7476" y="17333"/>
                    <a:pt x="10455" y="18933"/>
                  </a:cubicBezTo>
                  <a:cubicBezTo>
                    <a:pt x="13435" y="20533"/>
                    <a:pt x="14924" y="21067"/>
                    <a:pt x="16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045646" y="3552352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394896" y="3355502"/>
              <a:ext cx="228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0" y="2541"/>
                    <a:pt x="18800" y="5082"/>
                    <a:pt x="16700" y="7941"/>
                  </a:cubicBezTo>
                  <a:cubicBezTo>
                    <a:pt x="14600" y="10800"/>
                    <a:pt x="11800" y="13976"/>
                    <a:pt x="9300" y="15671"/>
                  </a:cubicBezTo>
                  <a:cubicBezTo>
                    <a:pt x="6800" y="17365"/>
                    <a:pt x="4600" y="17576"/>
                    <a:pt x="3100" y="17259"/>
                  </a:cubicBezTo>
                  <a:cubicBezTo>
                    <a:pt x="1600" y="16941"/>
                    <a:pt x="800" y="16094"/>
                    <a:pt x="400" y="15141"/>
                  </a:cubicBezTo>
                  <a:cubicBezTo>
                    <a:pt x="0" y="14188"/>
                    <a:pt x="0" y="13129"/>
                    <a:pt x="0" y="12071"/>
                  </a:cubicBezTo>
                  <a:cubicBezTo>
                    <a:pt x="0" y="11012"/>
                    <a:pt x="0" y="9953"/>
                    <a:pt x="400" y="9106"/>
                  </a:cubicBezTo>
                  <a:cubicBezTo>
                    <a:pt x="800" y="8259"/>
                    <a:pt x="1600" y="7624"/>
                    <a:pt x="2500" y="7200"/>
                  </a:cubicBezTo>
                  <a:cubicBezTo>
                    <a:pt x="3400" y="6776"/>
                    <a:pt x="4400" y="6565"/>
                    <a:pt x="6000" y="7518"/>
                  </a:cubicBezTo>
                  <a:cubicBezTo>
                    <a:pt x="7600" y="8471"/>
                    <a:pt x="9800" y="10588"/>
                    <a:pt x="12000" y="13129"/>
                  </a:cubicBezTo>
                  <a:cubicBezTo>
                    <a:pt x="14200" y="15671"/>
                    <a:pt x="16400" y="18635"/>
                    <a:pt x="18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680646" y="3222152"/>
              <a:ext cx="8832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13563" y="0"/>
                  </a:moveTo>
                  <a:cubicBezTo>
                    <a:pt x="16577" y="2822"/>
                    <a:pt x="19591" y="5643"/>
                    <a:pt x="20595" y="8562"/>
                  </a:cubicBezTo>
                  <a:cubicBezTo>
                    <a:pt x="21600" y="11481"/>
                    <a:pt x="20595" y="14497"/>
                    <a:pt x="16828" y="16686"/>
                  </a:cubicBezTo>
                  <a:cubicBezTo>
                    <a:pt x="13060" y="18876"/>
                    <a:pt x="653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348537" y="5280746"/>
              <a:ext cx="317503" cy="4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56" fill="norm" stroke="1" extrusionOk="0">
                  <a:moveTo>
                    <a:pt x="21189" y="4636"/>
                  </a:moveTo>
                  <a:cubicBezTo>
                    <a:pt x="21331" y="3349"/>
                    <a:pt x="21473" y="2062"/>
                    <a:pt x="20905" y="1189"/>
                  </a:cubicBezTo>
                  <a:cubicBezTo>
                    <a:pt x="20336" y="316"/>
                    <a:pt x="19057" y="-144"/>
                    <a:pt x="16926" y="40"/>
                  </a:cubicBezTo>
                  <a:cubicBezTo>
                    <a:pt x="14794" y="224"/>
                    <a:pt x="11810" y="1051"/>
                    <a:pt x="9678" y="2154"/>
                  </a:cubicBezTo>
                  <a:cubicBezTo>
                    <a:pt x="7547" y="3257"/>
                    <a:pt x="6268" y="4636"/>
                    <a:pt x="5841" y="5876"/>
                  </a:cubicBezTo>
                  <a:cubicBezTo>
                    <a:pt x="5415" y="7117"/>
                    <a:pt x="5841" y="8220"/>
                    <a:pt x="7191" y="9737"/>
                  </a:cubicBezTo>
                  <a:cubicBezTo>
                    <a:pt x="8541" y="11253"/>
                    <a:pt x="10815" y="13184"/>
                    <a:pt x="12165" y="14746"/>
                  </a:cubicBezTo>
                  <a:cubicBezTo>
                    <a:pt x="13515" y="16309"/>
                    <a:pt x="13941" y="17504"/>
                    <a:pt x="13657" y="18469"/>
                  </a:cubicBezTo>
                  <a:cubicBezTo>
                    <a:pt x="13373" y="19434"/>
                    <a:pt x="12378" y="20169"/>
                    <a:pt x="10247" y="20675"/>
                  </a:cubicBezTo>
                  <a:cubicBezTo>
                    <a:pt x="8115" y="21180"/>
                    <a:pt x="4847" y="21456"/>
                    <a:pt x="2786" y="21456"/>
                  </a:cubicBezTo>
                  <a:cubicBezTo>
                    <a:pt x="726" y="21456"/>
                    <a:pt x="-127" y="21180"/>
                    <a:pt x="15" y="21042"/>
                  </a:cubicBezTo>
                  <a:cubicBezTo>
                    <a:pt x="157" y="20905"/>
                    <a:pt x="1294" y="20905"/>
                    <a:pt x="2431" y="20905"/>
                  </a:cubicBezTo>
                  <a:cubicBezTo>
                    <a:pt x="3568" y="20905"/>
                    <a:pt x="4705" y="20905"/>
                    <a:pt x="5841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915116" y="5558952"/>
              <a:ext cx="46658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63" fill="norm" stroke="1" extrusionOk="0">
                  <a:moveTo>
                    <a:pt x="431" y="21262"/>
                  </a:moveTo>
                  <a:cubicBezTo>
                    <a:pt x="139" y="19912"/>
                    <a:pt x="-153" y="18562"/>
                    <a:pt x="90" y="15187"/>
                  </a:cubicBezTo>
                  <a:cubicBezTo>
                    <a:pt x="333" y="11812"/>
                    <a:pt x="1112" y="6412"/>
                    <a:pt x="1988" y="3374"/>
                  </a:cubicBezTo>
                  <a:cubicBezTo>
                    <a:pt x="2863" y="337"/>
                    <a:pt x="3836" y="-338"/>
                    <a:pt x="4906" y="1012"/>
                  </a:cubicBezTo>
                  <a:cubicBezTo>
                    <a:pt x="5977" y="2362"/>
                    <a:pt x="7144" y="5737"/>
                    <a:pt x="8117" y="8775"/>
                  </a:cubicBezTo>
                  <a:cubicBezTo>
                    <a:pt x="9090" y="11812"/>
                    <a:pt x="9869" y="14512"/>
                    <a:pt x="10744" y="15862"/>
                  </a:cubicBezTo>
                  <a:cubicBezTo>
                    <a:pt x="11620" y="17212"/>
                    <a:pt x="12593" y="17212"/>
                    <a:pt x="13955" y="15524"/>
                  </a:cubicBezTo>
                  <a:cubicBezTo>
                    <a:pt x="15317" y="13837"/>
                    <a:pt x="17069" y="10462"/>
                    <a:pt x="18382" y="7593"/>
                  </a:cubicBezTo>
                  <a:cubicBezTo>
                    <a:pt x="19696" y="4724"/>
                    <a:pt x="20571" y="2362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175946" y="348885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163246" y="3628552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7760146" y="3387252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635"/>
                    <a:pt x="15840" y="11270"/>
                    <a:pt x="12240" y="14870"/>
                  </a:cubicBezTo>
                  <a:cubicBezTo>
                    <a:pt x="8640" y="18470"/>
                    <a:pt x="432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7642581" y="3374888"/>
              <a:ext cx="308066" cy="5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599" fill="norm" stroke="1" extrusionOk="0">
                  <a:moveTo>
                    <a:pt x="2891" y="20599"/>
                  </a:moveTo>
                  <a:cubicBezTo>
                    <a:pt x="2299" y="18007"/>
                    <a:pt x="1707" y="15415"/>
                    <a:pt x="1116" y="12823"/>
                  </a:cubicBezTo>
                  <a:cubicBezTo>
                    <a:pt x="524" y="10231"/>
                    <a:pt x="-68" y="7639"/>
                    <a:pt x="6" y="5911"/>
                  </a:cubicBezTo>
                  <a:cubicBezTo>
                    <a:pt x="80" y="4183"/>
                    <a:pt x="820" y="3319"/>
                    <a:pt x="3557" y="2023"/>
                  </a:cubicBezTo>
                  <a:cubicBezTo>
                    <a:pt x="6294" y="727"/>
                    <a:pt x="11028" y="-1001"/>
                    <a:pt x="14357" y="727"/>
                  </a:cubicBezTo>
                  <a:cubicBezTo>
                    <a:pt x="17685" y="2455"/>
                    <a:pt x="19609" y="7639"/>
                    <a:pt x="21532" y="12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7626796" y="3647602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20160"/>
                    <a:pt x="9483" y="18720"/>
                    <a:pt x="13083" y="15120"/>
                  </a:cubicBezTo>
                  <a:cubicBezTo>
                    <a:pt x="16683" y="11520"/>
                    <a:pt x="19141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021276" y="3331854"/>
              <a:ext cx="126221" cy="34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90" fill="norm" stroke="1" extrusionOk="0">
                  <a:moveTo>
                    <a:pt x="20775" y="5490"/>
                  </a:moveTo>
                  <a:cubicBezTo>
                    <a:pt x="20427" y="4157"/>
                    <a:pt x="20078" y="2823"/>
                    <a:pt x="19556" y="1823"/>
                  </a:cubicBezTo>
                  <a:cubicBezTo>
                    <a:pt x="19033" y="823"/>
                    <a:pt x="18336" y="157"/>
                    <a:pt x="17291" y="23"/>
                  </a:cubicBezTo>
                  <a:cubicBezTo>
                    <a:pt x="16246" y="-110"/>
                    <a:pt x="14852" y="290"/>
                    <a:pt x="11891" y="2490"/>
                  </a:cubicBezTo>
                  <a:cubicBezTo>
                    <a:pt x="8930" y="4690"/>
                    <a:pt x="4401" y="8690"/>
                    <a:pt x="1962" y="11757"/>
                  </a:cubicBezTo>
                  <a:cubicBezTo>
                    <a:pt x="-477" y="14823"/>
                    <a:pt x="-825" y="16957"/>
                    <a:pt x="1962" y="18423"/>
                  </a:cubicBezTo>
                  <a:cubicBezTo>
                    <a:pt x="4749" y="19890"/>
                    <a:pt x="10672" y="20690"/>
                    <a:pt x="16594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226589" y="3404186"/>
              <a:ext cx="149508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496" y="1831"/>
                  </a:moveTo>
                  <a:cubicBezTo>
                    <a:pt x="192" y="915"/>
                    <a:pt x="-112" y="0"/>
                    <a:pt x="40" y="0"/>
                  </a:cubicBezTo>
                  <a:cubicBezTo>
                    <a:pt x="192" y="0"/>
                    <a:pt x="801" y="915"/>
                    <a:pt x="3539" y="3661"/>
                  </a:cubicBezTo>
                  <a:cubicBezTo>
                    <a:pt x="6277" y="6407"/>
                    <a:pt x="11144" y="10983"/>
                    <a:pt x="14491" y="14278"/>
                  </a:cubicBezTo>
                  <a:cubicBezTo>
                    <a:pt x="17837" y="17573"/>
                    <a:pt x="19663" y="19586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227967" y="3365525"/>
              <a:ext cx="192580" cy="31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54" fill="norm" stroke="1" extrusionOk="0">
                  <a:moveTo>
                    <a:pt x="21361" y="182"/>
                  </a:moveTo>
                  <a:cubicBezTo>
                    <a:pt x="20187" y="38"/>
                    <a:pt x="19013" y="-106"/>
                    <a:pt x="18074" y="110"/>
                  </a:cubicBezTo>
                  <a:cubicBezTo>
                    <a:pt x="17135" y="326"/>
                    <a:pt x="16431" y="902"/>
                    <a:pt x="14435" y="3206"/>
                  </a:cubicBezTo>
                  <a:cubicBezTo>
                    <a:pt x="12439" y="5510"/>
                    <a:pt x="9152" y="9542"/>
                    <a:pt x="6570" y="12566"/>
                  </a:cubicBezTo>
                  <a:cubicBezTo>
                    <a:pt x="3987" y="15590"/>
                    <a:pt x="2109" y="17606"/>
                    <a:pt x="1052" y="18974"/>
                  </a:cubicBezTo>
                  <a:cubicBezTo>
                    <a:pt x="-4" y="20342"/>
                    <a:pt x="-239" y="21062"/>
                    <a:pt x="231" y="21278"/>
                  </a:cubicBezTo>
                  <a:cubicBezTo>
                    <a:pt x="700" y="21494"/>
                    <a:pt x="1874" y="21206"/>
                    <a:pt x="3048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438373" y="3590452"/>
              <a:ext cx="1392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00"/>
                    <a:pt x="1783" y="11400"/>
                    <a:pt x="240" y="15000"/>
                  </a:cubicBezTo>
                  <a:cubicBezTo>
                    <a:pt x="-1303" y="18600"/>
                    <a:pt x="4868" y="201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8616861" y="3450752"/>
              <a:ext cx="15928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7183" y="2829"/>
                    <a:pt x="13255" y="5657"/>
                    <a:pt x="10029" y="8100"/>
                  </a:cubicBezTo>
                  <a:cubicBezTo>
                    <a:pt x="6804" y="10543"/>
                    <a:pt x="4279" y="12600"/>
                    <a:pt x="2455" y="14143"/>
                  </a:cubicBezTo>
                  <a:cubicBezTo>
                    <a:pt x="632" y="15686"/>
                    <a:pt x="-490" y="16714"/>
                    <a:pt x="211" y="17357"/>
                  </a:cubicBezTo>
                  <a:cubicBezTo>
                    <a:pt x="913" y="18000"/>
                    <a:pt x="3437" y="18257"/>
                    <a:pt x="6523" y="18900"/>
                  </a:cubicBezTo>
                  <a:cubicBezTo>
                    <a:pt x="9609" y="19543"/>
                    <a:pt x="13255" y="20571"/>
                    <a:pt x="16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617396" y="3679352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871759" y="3476152"/>
              <a:ext cx="16473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552" y="0"/>
                  </a:moveTo>
                  <a:cubicBezTo>
                    <a:pt x="19614" y="3503"/>
                    <a:pt x="17675" y="7005"/>
                    <a:pt x="15044" y="10119"/>
                  </a:cubicBezTo>
                  <a:cubicBezTo>
                    <a:pt x="12414" y="13232"/>
                    <a:pt x="9090" y="15957"/>
                    <a:pt x="6737" y="17416"/>
                  </a:cubicBezTo>
                  <a:cubicBezTo>
                    <a:pt x="4383" y="18876"/>
                    <a:pt x="2998" y="19070"/>
                    <a:pt x="2029" y="18681"/>
                  </a:cubicBezTo>
                  <a:cubicBezTo>
                    <a:pt x="1060" y="18292"/>
                    <a:pt x="506" y="17319"/>
                    <a:pt x="229" y="16249"/>
                  </a:cubicBezTo>
                  <a:cubicBezTo>
                    <a:pt x="-48" y="15178"/>
                    <a:pt x="-48" y="14011"/>
                    <a:pt x="90" y="12843"/>
                  </a:cubicBezTo>
                  <a:cubicBezTo>
                    <a:pt x="229" y="11676"/>
                    <a:pt x="506" y="10508"/>
                    <a:pt x="1475" y="9924"/>
                  </a:cubicBezTo>
                  <a:cubicBezTo>
                    <a:pt x="2444" y="9341"/>
                    <a:pt x="4106" y="9341"/>
                    <a:pt x="6737" y="10995"/>
                  </a:cubicBezTo>
                  <a:cubicBezTo>
                    <a:pt x="9367" y="12649"/>
                    <a:pt x="12967" y="15957"/>
                    <a:pt x="15321" y="18000"/>
                  </a:cubicBezTo>
                  <a:cubicBezTo>
                    <a:pt x="17675" y="20043"/>
                    <a:pt x="18783" y="20822"/>
                    <a:pt x="198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9093646" y="3406302"/>
              <a:ext cx="10758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9781" y="0"/>
                  </a:moveTo>
                  <a:cubicBezTo>
                    <a:pt x="13449" y="2021"/>
                    <a:pt x="17117" y="4042"/>
                    <a:pt x="19155" y="6758"/>
                  </a:cubicBezTo>
                  <a:cubicBezTo>
                    <a:pt x="21192" y="9474"/>
                    <a:pt x="21600" y="12884"/>
                    <a:pt x="18136" y="15474"/>
                  </a:cubicBezTo>
                  <a:cubicBezTo>
                    <a:pt x="14672" y="18063"/>
                    <a:pt x="7336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9436546" y="3533302"/>
              <a:ext cx="2095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10800"/>
                    <a:pt x="12218" y="21600"/>
                    <a:pt x="15818" y="21600"/>
                  </a:cubicBezTo>
                  <a:cubicBezTo>
                    <a:pt x="19418" y="21600"/>
                    <a:pt x="20509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536029" y="3476152"/>
              <a:ext cx="4021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2731"/>
                    <a:pt x="-1080" y="5462"/>
                    <a:pt x="2160" y="9062"/>
                  </a:cubicBezTo>
                  <a:cubicBezTo>
                    <a:pt x="5400" y="12662"/>
                    <a:pt x="12960" y="17131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861996" y="3374552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59"/>
                    <a:pt x="0" y="4917"/>
                    <a:pt x="0" y="8078"/>
                  </a:cubicBezTo>
                  <a:cubicBezTo>
                    <a:pt x="0" y="11239"/>
                    <a:pt x="10800" y="15102"/>
                    <a:pt x="16200" y="17473"/>
                  </a:cubicBezTo>
                  <a:cubicBezTo>
                    <a:pt x="21600" y="19844"/>
                    <a:pt x="2160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773096" y="3387252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4400"/>
                    <a:pt x="3291" y="7200"/>
                    <a:pt x="6891" y="3600"/>
                  </a:cubicBezTo>
                  <a:cubicBezTo>
                    <a:pt x="10491" y="0"/>
                    <a:pt x="160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804846" y="3596802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457"/>
                    <a:pt x="8743" y="11314"/>
                    <a:pt x="12343" y="7714"/>
                  </a:cubicBezTo>
                  <a:cubicBezTo>
                    <a:pt x="15943" y="4114"/>
                    <a:pt x="187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0128744" y="3356450"/>
              <a:ext cx="126953" cy="26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3" fill="norm" stroke="1" extrusionOk="0">
                  <a:moveTo>
                    <a:pt x="21238" y="1466"/>
                  </a:moveTo>
                  <a:cubicBezTo>
                    <a:pt x="20176" y="780"/>
                    <a:pt x="19113" y="94"/>
                    <a:pt x="17520" y="9"/>
                  </a:cubicBezTo>
                  <a:cubicBezTo>
                    <a:pt x="15927" y="-77"/>
                    <a:pt x="13802" y="437"/>
                    <a:pt x="10969" y="2323"/>
                  </a:cubicBezTo>
                  <a:cubicBezTo>
                    <a:pt x="8136" y="4209"/>
                    <a:pt x="4595" y="7466"/>
                    <a:pt x="2471" y="10123"/>
                  </a:cubicBezTo>
                  <a:cubicBezTo>
                    <a:pt x="346" y="12780"/>
                    <a:pt x="-362" y="14837"/>
                    <a:pt x="169" y="16637"/>
                  </a:cubicBezTo>
                  <a:cubicBezTo>
                    <a:pt x="700" y="18437"/>
                    <a:pt x="2471" y="19980"/>
                    <a:pt x="4595" y="20752"/>
                  </a:cubicBezTo>
                  <a:cubicBezTo>
                    <a:pt x="6720" y="21523"/>
                    <a:pt x="9199" y="21523"/>
                    <a:pt x="1167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0278781" y="3393602"/>
              <a:ext cx="9121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4955" y="0"/>
                  </a:moveTo>
                  <a:cubicBezTo>
                    <a:pt x="2991" y="675"/>
                    <a:pt x="1028" y="1350"/>
                    <a:pt x="291" y="2362"/>
                  </a:cubicBezTo>
                  <a:cubicBezTo>
                    <a:pt x="-445" y="3375"/>
                    <a:pt x="46" y="4725"/>
                    <a:pt x="3728" y="7987"/>
                  </a:cubicBezTo>
                  <a:cubicBezTo>
                    <a:pt x="7410" y="11250"/>
                    <a:pt x="14282" y="16425"/>
                    <a:pt x="21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287446" y="3398614"/>
              <a:ext cx="184151" cy="24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117"/>
                  </a:moveTo>
                  <a:cubicBezTo>
                    <a:pt x="20359" y="-69"/>
                    <a:pt x="19117" y="-255"/>
                    <a:pt x="16883" y="1421"/>
                  </a:cubicBezTo>
                  <a:cubicBezTo>
                    <a:pt x="14648" y="3097"/>
                    <a:pt x="11421" y="6635"/>
                    <a:pt x="8441" y="10266"/>
                  </a:cubicBezTo>
                  <a:cubicBezTo>
                    <a:pt x="5462" y="13897"/>
                    <a:pt x="2731" y="17621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430231" y="3564489"/>
              <a:ext cx="104866" cy="11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15" fill="norm" stroke="1" extrusionOk="0">
                  <a:moveTo>
                    <a:pt x="666" y="1283"/>
                  </a:moveTo>
                  <a:cubicBezTo>
                    <a:pt x="2826" y="497"/>
                    <a:pt x="4986" y="-288"/>
                    <a:pt x="6714" y="105"/>
                  </a:cubicBezTo>
                  <a:cubicBezTo>
                    <a:pt x="8442" y="497"/>
                    <a:pt x="9738" y="2068"/>
                    <a:pt x="10386" y="3836"/>
                  </a:cubicBezTo>
                  <a:cubicBezTo>
                    <a:pt x="11034" y="5603"/>
                    <a:pt x="11034" y="7567"/>
                    <a:pt x="9738" y="9727"/>
                  </a:cubicBezTo>
                  <a:cubicBezTo>
                    <a:pt x="8442" y="11887"/>
                    <a:pt x="5850" y="14243"/>
                    <a:pt x="3690" y="16207"/>
                  </a:cubicBezTo>
                  <a:cubicBezTo>
                    <a:pt x="1530" y="18170"/>
                    <a:pt x="-198" y="19741"/>
                    <a:pt x="18" y="20527"/>
                  </a:cubicBezTo>
                  <a:cubicBezTo>
                    <a:pt x="234" y="21312"/>
                    <a:pt x="2394" y="21312"/>
                    <a:pt x="6282" y="20527"/>
                  </a:cubicBezTo>
                  <a:cubicBezTo>
                    <a:pt x="10170" y="19741"/>
                    <a:pt x="15786" y="18170"/>
                    <a:pt x="21402" y="16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0654615" y="3444402"/>
              <a:ext cx="10908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5592" y="3600"/>
                    <a:pt x="9776" y="7200"/>
                    <a:pt x="5830" y="9900"/>
                  </a:cubicBezTo>
                  <a:cubicBezTo>
                    <a:pt x="1884" y="12600"/>
                    <a:pt x="-193" y="14400"/>
                    <a:pt x="15" y="15660"/>
                  </a:cubicBezTo>
                  <a:cubicBezTo>
                    <a:pt x="222" y="16920"/>
                    <a:pt x="2715" y="17640"/>
                    <a:pt x="6661" y="18540"/>
                  </a:cubicBezTo>
                  <a:cubicBezTo>
                    <a:pt x="10607" y="19440"/>
                    <a:pt x="16007" y="20520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0655746" y="3628552"/>
              <a:ext cx="76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0891875" y="3450752"/>
              <a:ext cx="14487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9548" y="0"/>
                  </a:moveTo>
                  <a:cubicBezTo>
                    <a:pt x="18609" y="3046"/>
                    <a:pt x="17669" y="6092"/>
                    <a:pt x="15165" y="9138"/>
                  </a:cubicBezTo>
                  <a:cubicBezTo>
                    <a:pt x="12661" y="12185"/>
                    <a:pt x="8591" y="15231"/>
                    <a:pt x="5774" y="16754"/>
                  </a:cubicBezTo>
                  <a:cubicBezTo>
                    <a:pt x="2956" y="18277"/>
                    <a:pt x="1391" y="18277"/>
                    <a:pt x="609" y="17585"/>
                  </a:cubicBezTo>
                  <a:cubicBezTo>
                    <a:pt x="-174" y="16892"/>
                    <a:pt x="-174" y="15508"/>
                    <a:pt x="452" y="14400"/>
                  </a:cubicBezTo>
                  <a:cubicBezTo>
                    <a:pt x="1078" y="13292"/>
                    <a:pt x="2330" y="12462"/>
                    <a:pt x="3739" y="12462"/>
                  </a:cubicBezTo>
                  <a:cubicBezTo>
                    <a:pt x="5148" y="12462"/>
                    <a:pt x="6713" y="13292"/>
                    <a:pt x="9687" y="14954"/>
                  </a:cubicBezTo>
                  <a:cubicBezTo>
                    <a:pt x="12661" y="16615"/>
                    <a:pt x="17043" y="19108"/>
                    <a:pt x="214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1106596" y="3399952"/>
              <a:ext cx="5569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060"/>
                    <a:pt x="21600" y="6120"/>
                    <a:pt x="20057" y="9720"/>
                  </a:cubicBezTo>
                  <a:cubicBezTo>
                    <a:pt x="18514" y="13320"/>
                    <a:pt x="9257" y="174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1220896" y="3590452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1307800" y="3533302"/>
              <a:ext cx="4644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0"/>
                  </a:moveTo>
                  <a:cubicBezTo>
                    <a:pt x="-54" y="4659"/>
                    <a:pt x="-993" y="9318"/>
                    <a:pt x="2294" y="12918"/>
                  </a:cubicBezTo>
                  <a:cubicBezTo>
                    <a:pt x="5581" y="16518"/>
                    <a:pt x="13094" y="19059"/>
                    <a:pt x="20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519346" y="359045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754296" y="3609502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0166796" y="4177546"/>
              <a:ext cx="146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35" y="11375"/>
                    <a:pt x="11270" y="2735"/>
                    <a:pt x="14870" y="575"/>
                  </a:cubicBezTo>
                  <a:cubicBezTo>
                    <a:pt x="18470" y="-1585"/>
                    <a:pt x="200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0357296" y="4193702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623996" y="414925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840"/>
                    <a:pt x="5760" y="10080"/>
                    <a:pt x="9360" y="6480"/>
                  </a:cubicBezTo>
                  <a:cubicBezTo>
                    <a:pt x="12960" y="2880"/>
                    <a:pt x="172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722918" y="4060352"/>
              <a:ext cx="217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65"/>
                    <a:pt x="4448" y="9730"/>
                    <a:pt x="1502" y="13232"/>
                  </a:cubicBezTo>
                  <a:cubicBezTo>
                    <a:pt x="-1443" y="16735"/>
                    <a:pt x="521" y="18876"/>
                    <a:pt x="2484" y="20043"/>
                  </a:cubicBezTo>
                  <a:cubicBezTo>
                    <a:pt x="4448" y="21211"/>
                    <a:pt x="6412" y="21405"/>
                    <a:pt x="8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1017696" y="4022252"/>
              <a:ext cx="44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073"/>
                    <a:pt x="15429" y="10145"/>
                    <a:pt x="11829" y="13745"/>
                  </a:cubicBezTo>
                  <a:cubicBezTo>
                    <a:pt x="8229" y="17345"/>
                    <a:pt x="4114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941496" y="4026052"/>
              <a:ext cx="26670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514" y="14202"/>
                    <a:pt x="1029" y="8030"/>
                    <a:pt x="3771" y="4173"/>
                  </a:cubicBezTo>
                  <a:cubicBezTo>
                    <a:pt x="6514" y="316"/>
                    <a:pt x="11486" y="-1227"/>
                    <a:pt x="14829" y="1087"/>
                  </a:cubicBezTo>
                  <a:cubicBezTo>
                    <a:pt x="18171" y="3402"/>
                    <a:pt x="19886" y="9573"/>
                    <a:pt x="21600" y="15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960546" y="4308002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1286211" y="4031558"/>
              <a:ext cx="163286" cy="29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67" fill="norm" stroke="1" extrusionOk="0">
                  <a:moveTo>
                    <a:pt x="21092" y="715"/>
                  </a:moveTo>
                  <a:cubicBezTo>
                    <a:pt x="19725" y="404"/>
                    <a:pt x="18358" y="93"/>
                    <a:pt x="16991" y="16"/>
                  </a:cubicBezTo>
                  <a:cubicBezTo>
                    <a:pt x="15624" y="-62"/>
                    <a:pt x="14257" y="93"/>
                    <a:pt x="11796" y="1570"/>
                  </a:cubicBezTo>
                  <a:cubicBezTo>
                    <a:pt x="9335" y="3046"/>
                    <a:pt x="5781" y="5843"/>
                    <a:pt x="3320" y="8718"/>
                  </a:cubicBezTo>
                  <a:cubicBezTo>
                    <a:pt x="859" y="11593"/>
                    <a:pt x="-508" y="14545"/>
                    <a:pt x="176" y="16721"/>
                  </a:cubicBezTo>
                  <a:cubicBezTo>
                    <a:pt x="859" y="18896"/>
                    <a:pt x="3593" y="20295"/>
                    <a:pt x="5781" y="20916"/>
                  </a:cubicBezTo>
                  <a:cubicBezTo>
                    <a:pt x="7968" y="21538"/>
                    <a:pt x="9608" y="21383"/>
                    <a:pt x="11249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1481246" y="4073052"/>
              <a:ext cx="82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960"/>
                    <a:pt x="6646" y="7920"/>
                    <a:pt x="10246" y="11520"/>
                  </a:cubicBezTo>
                  <a:cubicBezTo>
                    <a:pt x="13846" y="15120"/>
                    <a:pt x="17723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1455846" y="4079402"/>
              <a:ext cx="184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752" y="878"/>
                  </a:cubicBezTo>
                  <a:cubicBezTo>
                    <a:pt x="16386" y="1756"/>
                    <a:pt x="14897" y="3512"/>
                    <a:pt x="12166" y="6673"/>
                  </a:cubicBezTo>
                  <a:cubicBezTo>
                    <a:pt x="9434" y="9834"/>
                    <a:pt x="5462" y="14400"/>
                    <a:pt x="3228" y="17122"/>
                  </a:cubicBezTo>
                  <a:cubicBezTo>
                    <a:pt x="993" y="19844"/>
                    <a:pt x="497" y="20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1627296" y="4219102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1666339" y="4250852"/>
              <a:ext cx="6890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3600"/>
                  </a:moveTo>
                  <a:cubicBezTo>
                    <a:pt x="18690" y="1800"/>
                    <a:pt x="16072" y="0"/>
                    <a:pt x="13126" y="0"/>
                  </a:cubicBezTo>
                  <a:cubicBezTo>
                    <a:pt x="10181" y="0"/>
                    <a:pt x="6908" y="1800"/>
                    <a:pt x="4290" y="4800"/>
                  </a:cubicBezTo>
                  <a:cubicBezTo>
                    <a:pt x="1672" y="7800"/>
                    <a:pt x="-292" y="12000"/>
                    <a:pt x="35" y="15000"/>
                  </a:cubicBezTo>
                  <a:cubicBezTo>
                    <a:pt x="363" y="18000"/>
                    <a:pt x="2981" y="19800"/>
                    <a:pt x="6908" y="20700"/>
                  </a:cubicBezTo>
                  <a:cubicBezTo>
                    <a:pt x="10835" y="21600"/>
                    <a:pt x="16072" y="21600"/>
                    <a:pt x="21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1899215" y="4161952"/>
              <a:ext cx="115432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5526" y="2541"/>
                    <a:pt x="9635" y="5082"/>
                    <a:pt x="5708" y="7412"/>
                  </a:cubicBezTo>
                  <a:cubicBezTo>
                    <a:pt x="1781" y="9741"/>
                    <a:pt x="-183" y="11859"/>
                    <a:pt x="13" y="13341"/>
                  </a:cubicBezTo>
                  <a:cubicBezTo>
                    <a:pt x="210" y="14824"/>
                    <a:pt x="2566" y="15671"/>
                    <a:pt x="6297" y="16941"/>
                  </a:cubicBezTo>
                  <a:cubicBezTo>
                    <a:pt x="10028" y="18212"/>
                    <a:pt x="15133" y="19906"/>
                    <a:pt x="20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1900346" y="4314352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1659046" y="4262886"/>
              <a:ext cx="146051" cy="17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0" y="833"/>
                  </a:moveTo>
                  <a:cubicBezTo>
                    <a:pt x="313" y="4600"/>
                    <a:pt x="626" y="8368"/>
                    <a:pt x="626" y="11382"/>
                  </a:cubicBezTo>
                  <a:cubicBezTo>
                    <a:pt x="626" y="14396"/>
                    <a:pt x="313" y="16656"/>
                    <a:pt x="157" y="16782"/>
                  </a:cubicBezTo>
                  <a:cubicBezTo>
                    <a:pt x="0" y="16907"/>
                    <a:pt x="0" y="14898"/>
                    <a:pt x="313" y="12637"/>
                  </a:cubicBezTo>
                  <a:cubicBezTo>
                    <a:pt x="626" y="10377"/>
                    <a:pt x="1252" y="7865"/>
                    <a:pt x="2661" y="5730"/>
                  </a:cubicBezTo>
                  <a:cubicBezTo>
                    <a:pt x="4070" y="3596"/>
                    <a:pt x="6261" y="1837"/>
                    <a:pt x="8139" y="833"/>
                  </a:cubicBezTo>
                  <a:cubicBezTo>
                    <a:pt x="10017" y="-172"/>
                    <a:pt x="11583" y="-423"/>
                    <a:pt x="13304" y="958"/>
                  </a:cubicBezTo>
                  <a:cubicBezTo>
                    <a:pt x="15026" y="2340"/>
                    <a:pt x="16904" y="5354"/>
                    <a:pt x="18313" y="8996"/>
                  </a:cubicBezTo>
                  <a:cubicBezTo>
                    <a:pt x="19722" y="12637"/>
                    <a:pt x="20661" y="16907"/>
                    <a:pt x="21600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2094465" y="4161952"/>
              <a:ext cx="19958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9620" y="3857"/>
                    <a:pt x="17801" y="7714"/>
                    <a:pt x="15414" y="10286"/>
                  </a:cubicBezTo>
                  <a:cubicBezTo>
                    <a:pt x="13026" y="12857"/>
                    <a:pt x="10071" y="14143"/>
                    <a:pt x="7683" y="14786"/>
                  </a:cubicBezTo>
                  <a:cubicBezTo>
                    <a:pt x="5296" y="15429"/>
                    <a:pt x="3477" y="15429"/>
                    <a:pt x="2226" y="14914"/>
                  </a:cubicBezTo>
                  <a:cubicBezTo>
                    <a:pt x="976" y="14400"/>
                    <a:pt x="294" y="13371"/>
                    <a:pt x="66" y="12214"/>
                  </a:cubicBezTo>
                  <a:cubicBezTo>
                    <a:pt x="-161" y="11057"/>
                    <a:pt x="66" y="9771"/>
                    <a:pt x="2908" y="10414"/>
                  </a:cubicBezTo>
                  <a:cubicBezTo>
                    <a:pt x="5751" y="11057"/>
                    <a:pt x="11207" y="13629"/>
                    <a:pt x="14504" y="15814"/>
                  </a:cubicBezTo>
                  <a:cubicBezTo>
                    <a:pt x="17801" y="18000"/>
                    <a:pt x="18938" y="19800"/>
                    <a:pt x="20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2294046" y="4054002"/>
              <a:ext cx="15051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3500" y="0"/>
                  </a:moveTo>
                  <a:cubicBezTo>
                    <a:pt x="15000" y="1418"/>
                    <a:pt x="16500" y="2836"/>
                    <a:pt x="18150" y="5236"/>
                  </a:cubicBezTo>
                  <a:cubicBezTo>
                    <a:pt x="19800" y="7636"/>
                    <a:pt x="21600" y="11018"/>
                    <a:pt x="21300" y="13527"/>
                  </a:cubicBezTo>
                  <a:cubicBezTo>
                    <a:pt x="21000" y="16036"/>
                    <a:pt x="18600" y="17673"/>
                    <a:pt x="14700" y="18873"/>
                  </a:cubicBezTo>
                  <a:cubicBezTo>
                    <a:pt x="10800" y="20073"/>
                    <a:pt x="5400" y="208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941025" y="5362102"/>
              <a:ext cx="24872" cy="39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99" fill="norm" stroke="1" extrusionOk="0">
                  <a:moveTo>
                    <a:pt x="21150" y="0"/>
                  </a:moveTo>
                  <a:cubicBezTo>
                    <a:pt x="17550" y="3465"/>
                    <a:pt x="13950" y="6930"/>
                    <a:pt x="10350" y="10338"/>
                  </a:cubicBezTo>
                  <a:cubicBezTo>
                    <a:pt x="6750" y="13745"/>
                    <a:pt x="3150" y="17095"/>
                    <a:pt x="1350" y="19059"/>
                  </a:cubicBezTo>
                  <a:cubicBezTo>
                    <a:pt x="-450" y="21022"/>
                    <a:pt x="-450" y="21600"/>
                    <a:pt x="1350" y="21484"/>
                  </a:cubicBezTo>
                  <a:cubicBezTo>
                    <a:pt x="3150" y="21369"/>
                    <a:pt x="6750" y="20560"/>
                    <a:pt x="1035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929342" y="5269233"/>
              <a:ext cx="251951" cy="51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25" fill="norm" stroke="1" extrusionOk="0">
                  <a:moveTo>
                    <a:pt x="1477" y="4926"/>
                  </a:moveTo>
                  <a:cubicBezTo>
                    <a:pt x="941" y="4574"/>
                    <a:pt x="406" y="4221"/>
                    <a:pt x="138" y="3780"/>
                  </a:cubicBezTo>
                  <a:cubicBezTo>
                    <a:pt x="-130" y="3339"/>
                    <a:pt x="-130" y="2810"/>
                    <a:pt x="1298" y="2149"/>
                  </a:cubicBezTo>
                  <a:cubicBezTo>
                    <a:pt x="2726" y="1488"/>
                    <a:pt x="5582" y="694"/>
                    <a:pt x="8617" y="298"/>
                  </a:cubicBezTo>
                  <a:cubicBezTo>
                    <a:pt x="11652" y="-99"/>
                    <a:pt x="14865" y="-99"/>
                    <a:pt x="17186" y="298"/>
                  </a:cubicBezTo>
                  <a:cubicBezTo>
                    <a:pt x="19506" y="694"/>
                    <a:pt x="20934" y="1488"/>
                    <a:pt x="21202" y="2590"/>
                  </a:cubicBezTo>
                  <a:cubicBezTo>
                    <a:pt x="21470" y="3692"/>
                    <a:pt x="20577" y="5103"/>
                    <a:pt x="18792" y="6337"/>
                  </a:cubicBezTo>
                  <a:cubicBezTo>
                    <a:pt x="17007" y="7571"/>
                    <a:pt x="14330" y="8629"/>
                    <a:pt x="12455" y="9290"/>
                  </a:cubicBezTo>
                  <a:cubicBezTo>
                    <a:pt x="10581" y="9952"/>
                    <a:pt x="9510" y="10216"/>
                    <a:pt x="9510" y="10348"/>
                  </a:cubicBezTo>
                  <a:cubicBezTo>
                    <a:pt x="9510" y="10481"/>
                    <a:pt x="10581" y="10481"/>
                    <a:pt x="12366" y="10877"/>
                  </a:cubicBezTo>
                  <a:cubicBezTo>
                    <a:pt x="14151" y="11274"/>
                    <a:pt x="16650" y="12068"/>
                    <a:pt x="17989" y="13478"/>
                  </a:cubicBezTo>
                  <a:cubicBezTo>
                    <a:pt x="19328" y="14889"/>
                    <a:pt x="19506" y="16917"/>
                    <a:pt x="18792" y="18327"/>
                  </a:cubicBezTo>
                  <a:cubicBezTo>
                    <a:pt x="18078" y="19738"/>
                    <a:pt x="16472" y="20531"/>
                    <a:pt x="13972" y="20972"/>
                  </a:cubicBezTo>
                  <a:cubicBezTo>
                    <a:pt x="11473" y="21413"/>
                    <a:pt x="8082" y="21501"/>
                    <a:pt x="5761" y="21369"/>
                  </a:cubicBezTo>
                  <a:cubicBezTo>
                    <a:pt x="3440" y="21237"/>
                    <a:pt x="2191" y="20884"/>
                    <a:pt x="1477" y="20487"/>
                  </a:cubicBezTo>
                  <a:cubicBezTo>
                    <a:pt x="763" y="20090"/>
                    <a:pt x="584" y="19650"/>
                    <a:pt x="2012" y="19209"/>
                  </a:cubicBezTo>
                  <a:cubicBezTo>
                    <a:pt x="3440" y="18768"/>
                    <a:pt x="6475" y="18327"/>
                    <a:pt x="9510" y="17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270696" y="5550486"/>
              <a:ext cx="9807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3086"/>
                  </a:moveTo>
                  <a:cubicBezTo>
                    <a:pt x="0" y="1543"/>
                    <a:pt x="0" y="0"/>
                    <a:pt x="4320" y="0"/>
                  </a:cubicBezTo>
                  <a:cubicBezTo>
                    <a:pt x="8640" y="0"/>
                    <a:pt x="17280" y="1543"/>
                    <a:pt x="19440" y="5400"/>
                  </a:cubicBezTo>
                  <a:cubicBezTo>
                    <a:pt x="21600" y="9257"/>
                    <a:pt x="17280" y="1542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277046" y="5431952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352022" y="5457352"/>
              <a:ext cx="12822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4454" y="0"/>
                  </a:moveTo>
                  <a:cubicBezTo>
                    <a:pt x="3746" y="4235"/>
                    <a:pt x="3038" y="8471"/>
                    <a:pt x="2684" y="11224"/>
                  </a:cubicBezTo>
                  <a:cubicBezTo>
                    <a:pt x="2330" y="13976"/>
                    <a:pt x="2330" y="15247"/>
                    <a:pt x="2153" y="16518"/>
                  </a:cubicBezTo>
                  <a:cubicBezTo>
                    <a:pt x="1976" y="17788"/>
                    <a:pt x="1621" y="19059"/>
                    <a:pt x="1090" y="18741"/>
                  </a:cubicBezTo>
                  <a:cubicBezTo>
                    <a:pt x="559" y="18424"/>
                    <a:pt x="-149" y="16518"/>
                    <a:pt x="28" y="14400"/>
                  </a:cubicBezTo>
                  <a:cubicBezTo>
                    <a:pt x="205" y="12282"/>
                    <a:pt x="1267" y="9953"/>
                    <a:pt x="3746" y="8153"/>
                  </a:cubicBezTo>
                  <a:cubicBezTo>
                    <a:pt x="6225" y="6353"/>
                    <a:pt x="10120" y="5082"/>
                    <a:pt x="12953" y="5612"/>
                  </a:cubicBezTo>
                  <a:cubicBezTo>
                    <a:pt x="15785" y="6141"/>
                    <a:pt x="17556" y="8471"/>
                    <a:pt x="18795" y="11435"/>
                  </a:cubicBezTo>
                  <a:cubicBezTo>
                    <a:pt x="20035" y="14400"/>
                    <a:pt x="20743" y="18000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Shape"/>
            <p:cNvSpPr/>
            <p:nvPr/>
          </p:nvSpPr>
          <p:spPr>
            <a:xfrm>
              <a:off x="3616527" y="5514452"/>
              <a:ext cx="117720" cy="16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861" fill="norm" stroke="1" extrusionOk="0">
                  <a:moveTo>
                    <a:pt x="15666" y="807"/>
                  </a:moveTo>
                  <a:cubicBezTo>
                    <a:pt x="12966" y="273"/>
                    <a:pt x="10266" y="-260"/>
                    <a:pt x="7952" y="673"/>
                  </a:cubicBezTo>
                  <a:cubicBezTo>
                    <a:pt x="5638" y="1607"/>
                    <a:pt x="3709" y="4007"/>
                    <a:pt x="2359" y="6940"/>
                  </a:cubicBezTo>
                  <a:cubicBezTo>
                    <a:pt x="1009" y="9873"/>
                    <a:pt x="238" y="13340"/>
                    <a:pt x="45" y="15740"/>
                  </a:cubicBezTo>
                  <a:cubicBezTo>
                    <a:pt x="-148" y="18140"/>
                    <a:pt x="238" y="19473"/>
                    <a:pt x="2166" y="20273"/>
                  </a:cubicBezTo>
                  <a:cubicBezTo>
                    <a:pt x="4095" y="21073"/>
                    <a:pt x="7566" y="21340"/>
                    <a:pt x="11038" y="19207"/>
                  </a:cubicBezTo>
                  <a:cubicBezTo>
                    <a:pt x="14509" y="17073"/>
                    <a:pt x="17981" y="12540"/>
                    <a:pt x="19716" y="9473"/>
                  </a:cubicBezTo>
                  <a:cubicBezTo>
                    <a:pt x="21452" y="6407"/>
                    <a:pt x="21452" y="4807"/>
                    <a:pt x="21452" y="3340"/>
                  </a:cubicBezTo>
                  <a:cubicBezTo>
                    <a:pt x="21452" y="1873"/>
                    <a:pt x="21452" y="540"/>
                    <a:pt x="20488" y="140"/>
                  </a:cubicBezTo>
                  <a:cubicBezTo>
                    <a:pt x="19523" y="-260"/>
                    <a:pt x="17595" y="273"/>
                    <a:pt x="15666" y="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818169" y="5512300"/>
              <a:ext cx="198913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59" fill="norm" stroke="1" extrusionOk="0">
                  <a:moveTo>
                    <a:pt x="1217" y="261"/>
                  </a:moveTo>
                  <a:cubicBezTo>
                    <a:pt x="1672" y="3275"/>
                    <a:pt x="2127" y="6289"/>
                    <a:pt x="2354" y="8926"/>
                  </a:cubicBezTo>
                  <a:cubicBezTo>
                    <a:pt x="2581" y="11564"/>
                    <a:pt x="2581" y="13824"/>
                    <a:pt x="2127" y="15457"/>
                  </a:cubicBezTo>
                  <a:cubicBezTo>
                    <a:pt x="1672" y="17089"/>
                    <a:pt x="762" y="18094"/>
                    <a:pt x="308" y="17843"/>
                  </a:cubicBezTo>
                  <a:cubicBezTo>
                    <a:pt x="-147" y="17592"/>
                    <a:pt x="-147" y="16085"/>
                    <a:pt x="649" y="13322"/>
                  </a:cubicBezTo>
                  <a:cubicBezTo>
                    <a:pt x="1445" y="10559"/>
                    <a:pt x="3036" y="6540"/>
                    <a:pt x="4514" y="4029"/>
                  </a:cubicBezTo>
                  <a:cubicBezTo>
                    <a:pt x="5992" y="1517"/>
                    <a:pt x="7356" y="512"/>
                    <a:pt x="8379" y="764"/>
                  </a:cubicBezTo>
                  <a:cubicBezTo>
                    <a:pt x="9402" y="1015"/>
                    <a:pt x="10085" y="2522"/>
                    <a:pt x="10539" y="4406"/>
                  </a:cubicBezTo>
                  <a:cubicBezTo>
                    <a:pt x="10994" y="6289"/>
                    <a:pt x="11221" y="8550"/>
                    <a:pt x="11904" y="8424"/>
                  </a:cubicBezTo>
                  <a:cubicBezTo>
                    <a:pt x="12586" y="8299"/>
                    <a:pt x="13722" y="5787"/>
                    <a:pt x="14746" y="3903"/>
                  </a:cubicBezTo>
                  <a:cubicBezTo>
                    <a:pt x="15769" y="2019"/>
                    <a:pt x="16678" y="764"/>
                    <a:pt x="17701" y="261"/>
                  </a:cubicBezTo>
                  <a:cubicBezTo>
                    <a:pt x="18725" y="-241"/>
                    <a:pt x="19861" y="10"/>
                    <a:pt x="20544" y="764"/>
                  </a:cubicBezTo>
                  <a:cubicBezTo>
                    <a:pt x="21226" y="1517"/>
                    <a:pt x="21453" y="2773"/>
                    <a:pt x="21339" y="6289"/>
                  </a:cubicBezTo>
                  <a:cubicBezTo>
                    <a:pt x="21226" y="9806"/>
                    <a:pt x="20771" y="15582"/>
                    <a:pt x="20316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102546" y="551450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102546" y="543830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177028" y="5256598"/>
              <a:ext cx="285352" cy="41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59" fill="norm" stroke="1" extrusionOk="0">
                  <a:moveTo>
                    <a:pt x="7276" y="14601"/>
                  </a:moveTo>
                  <a:cubicBezTo>
                    <a:pt x="6799" y="14056"/>
                    <a:pt x="6323" y="13510"/>
                    <a:pt x="5608" y="13238"/>
                  </a:cubicBezTo>
                  <a:cubicBezTo>
                    <a:pt x="4893" y="12965"/>
                    <a:pt x="3940" y="12965"/>
                    <a:pt x="2908" y="13729"/>
                  </a:cubicBezTo>
                  <a:cubicBezTo>
                    <a:pt x="1876" y="14492"/>
                    <a:pt x="764" y="16019"/>
                    <a:pt x="287" y="17056"/>
                  </a:cubicBezTo>
                  <a:cubicBezTo>
                    <a:pt x="-189" y="18092"/>
                    <a:pt x="-30" y="18638"/>
                    <a:pt x="446" y="18856"/>
                  </a:cubicBezTo>
                  <a:cubicBezTo>
                    <a:pt x="923" y="19074"/>
                    <a:pt x="1717" y="18965"/>
                    <a:pt x="2432" y="18747"/>
                  </a:cubicBezTo>
                  <a:cubicBezTo>
                    <a:pt x="3146" y="18529"/>
                    <a:pt x="3782" y="18201"/>
                    <a:pt x="4496" y="17547"/>
                  </a:cubicBezTo>
                  <a:cubicBezTo>
                    <a:pt x="5211" y="16892"/>
                    <a:pt x="6005" y="15910"/>
                    <a:pt x="6323" y="15692"/>
                  </a:cubicBezTo>
                  <a:cubicBezTo>
                    <a:pt x="6640" y="15474"/>
                    <a:pt x="6482" y="16019"/>
                    <a:pt x="6243" y="16838"/>
                  </a:cubicBezTo>
                  <a:cubicBezTo>
                    <a:pt x="6005" y="17656"/>
                    <a:pt x="5687" y="18747"/>
                    <a:pt x="5687" y="19565"/>
                  </a:cubicBezTo>
                  <a:cubicBezTo>
                    <a:pt x="5687" y="20383"/>
                    <a:pt x="6005" y="20929"/>
                    <a:pt x="6561" y="21201"/>
                  </a:cubicBezTo>
                  <a:cubicBezTo>
                    <a:pt x="7117" y="21474"/>
                    <a:pt x="7911" y="21474"/>
                    <a:pt x="9340" y="20547"/>
                  </a:cubicBezTo>
                  <a:cubicBezTo>
                    <a:pt x="10770" y="19619"/>
                    <a:pt x="12835" y="17765"/>
                    <a:pt x="14899" y="14929"/>
                  </a:cubicBezTo>
                  <a:cubicBezTo>
                    <a:pt x="16964" y="12092"/>
                    <a:pt x="19029" y="8274"/>
                    <a:pt x="20140" y="5874"/>
                  </a:cubicBezTo>
                  <a:cubicBezTo>
                    <a:pt x="21252" y="3474"/>
                    <a:pt x="21411" y="2492"/>
                    <a:pt x="21411" y="1674"/>
                  </a:cubicBezTo>
                  <a:cubicBezTo>
                    <a:pt x="21411" y="856"/>
                    <a:pt x="21252" y="201"/>
                    <a:pt x="20776" y="38"/>
                  </a:cubicBezTo>
                  <a:cubicBezTo>
                    <a:pt x="20299" y="-126"/>
                    <a:pt x="19505" y="201"/>
                    <a:pt x="18235" y="1892"/>
                  </a:cubicBezTo>
                  <a:cubicBezTo>
                    <a:pt x="16964" y="3583"/>
                    <a:pt x="15217" y="6638"/>
                    <a:pt x="14661" y="9747"/>
                  </a:cubicBezTo>
                  <a:cubicBezTo>
                    <a:pt x="14105" y="12856"/>
                    <a:pt x="14740" y="16019"/>
                    <a:pt x="15693" y="17929"/>
                  </a:cubicBezTo>
                  <a:cubicBezTo>
                    <a:pt x="16646" y="19838"/>
                    <a:pt x="17917" y="20492"/>
                    <a:pt x="19187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663030" y="5241609"/>
              <a:ext cx="112617" cy="3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478" fill="norm" stroke="1" extrusionOk="0">
                  <a:moveTo>
                    <a:pt x="18539" y="3061"/>
                  </a:moveTo>
                  <a:cubicBezTo>
                    <a:pt x="18539" y="2493"/>
                    <a:pt x="18539" y="1924"/>
                    <a:pt x="18931" y="1356"/>
                  </a:cubicBezTo>
                  <a:cubicBezTo>
                    <a:pt x="19324" y="787"/>
                    <a:pt x="20110" y="219"/>
                    <a:pt x="19324" y="49"/>
                  </a:cubicBezTo>
                  <a:cubicBezTo>
                    <a:pt x="18539" y="-122"/>
                    <a:pt x="16182" y="105"/>
                    <a:pt x="12844" y="1583"/>
                  </a:cubicBezTo>
                  <a:cubicBezTo>
                    <a:pt x="9506" y="3061"/>
                    <a:pt x="5186" y="5790"/>
                    <a:pt x="2633" y="8802"/>
                  </a:cubicBezTo>
                  <a:cubicBezTo>
                    <a:pt x="80" y="11815"/>
                    <a:pt x="-705" y="15112"/>
                    <a:pt x="670" y="17272"/>
                  </a:cubicBezTo>
                  <a:cubicBezTo>
                    <a:pt x="2044" y="19432"/>
                    <a:pt x="5579" y="20455"/>
                    <a:pt x="9310" y="20966"/>
                  </a:cubicBezTo>
                  <a:cubicBezTo>
                    <a:pt x="13040" y="21478"/>
                    <a:pt x="16968" y="21478"/>
                    <a:pt x="20895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820096" y="5304966"/>
              <a:ext cx="184151" cy="29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97" fill="norm" stroke="1" extrusionOk="0">
                  <a:moveTo>
                    <a:pt x="0" y="4531"/>
                  </a:moveTo>
                  <a:cubicBezTo>
                    <a:pt x="491" y="8307"/>
                    <a:pt x="982" y="12083"/>
                    <a:pt x="1227" y="14500"/>
                  </a:cubicBezTo>
                  <a:cubicBezTo>
                    <a:pt x="1473" y="16917"/>
                    <a:pt x="1473" y="17974"/>
                    <a:pt x="1350" y="18880"/>
                  </a:cubicBezTo>
                  <a:cubicBezTo>
                    <a:pt x="1227" y="19787"/>
                    <a:pt x="982" y="20542"/>
                    <a:pt x="859" y="20089"/>
                  </a:cubicBezTo>
                  <a:cubicBezTo>
                    <a:pt x="736" y="19635"/>
                    <a:pt x="736" y="17974"/>
                    <a:pt x="982" y="15180"/>
                  </a:cubicBezTo>
                  <a:cubicBezTo>
                    <a:pt x="1227" y="12385"/>
                    <a:pt x="1718" y="8458"/>
                    <a:pt x="2577" y="5663"/>
                  </a:cubicBezTo>
                  <a:cubicBezTo>
                    <a:pt x="3436" y="2869"/>
                    <a:pt x="4664" y="1207"/>
                    <a:pt x="6505" y="452"/>
                  </a:cubicBezTo>
                  <a:cubicBezTo>
                    <a:pt x="8345" y="-303"/>
                    <a:pt x="10800" y="-152"/>
                    <a:pt x="13500" y="1207"/>
                  </a:cubicBezTo>
                  <a:cubicBezTo>
                    <a:pt x="16200" y="2567"/>
                    <a:pt x="19145" y="5135"/>
                    <a:pt x="20373" y="8307"/>
                  </a:cubicBezTo>
                  <a:cubicBezTo>
                    <a:pt x="21600" y="11479"/>
                    <a:pt x="21109" y="15255"/>
                    <a:pt x="20986" y="17521"/>
                  </a:cubicBezTo>
                  <a:cubicBezTo>
                    <a:pt x="20864" y="19787"/>
                    <a:pt x="21109" y="20542"/>
                    <a:pt x="21355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169346" y="5628802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562489" y="5342780"/>
              <a:ext cx="57202" cy="35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333" fill="norm" stroke="1" extrusionOk="0">
                  <a:moveTo>
                    <a:pt x="18717" y="1160"/>
                  </a:moveTo>
                  <a:cubicBezTo>
                    <a:pt x="19488" y="524"/>
                    <a:pt x="20260" y="-111"/>
                    <a:pt x="20645" y="16"/>
                  </a:cubicBezTo>
                  <a:cubicBezTo>
                    <a:pt x="21031" y="143"/>
                    <a:pt x="21031" y="1033"/>
                    <a:pt x="19102" y="3383"/>
                  </a:cubicBezTo>
                  <a:cubicBezTo>
                    <a:pt x="17174" y="5734"/>
                    <a:pt x="13317" y="9545"/>
                    <a:pt x="10231" y="12404"/>
                  </a:cubicBezTo>
                  <a:cubicBezTo>
                    <a:pt x="7145" y="15263"/>
                    <a:pt x="4831" y="17169"/>
                    <a:pt x="2902" y="18630"/>
                  </a:cubicBezTo>
                  <a:cubicBezTo>
                    <a:pt x="974" y="20091"/>
                    <a:pt x="-569" y="21108"/>
                    <a:pt x="202" y="21298"/>
                  </a:cubicBezTo>
                  <a:cubicBezTo>
                    <a:pt x="974" y="21489"/>
                    <a:pt x="4060" y="20854"/>
                    <a:pt x="5988" y="20155"/>
                  </a:cubicBezTo>
                  <a:cubicBezTo>
                    <a:pt x="7917" y="19456"/>
                    <a:pt x="8688" y="18694"/>
                    <a:pt x="9460" y="1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598415" y="5263436"/>
              <a:ext cx="204687" cy="14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184" fill="norm" stroke="1" extrusionOk="0">
                  <a:moveTo>
                    <a:pt x="1590" y="21184"/>
                  </a:moveTo>
                  <a:cubicBezTo>
                    <a:pt x="936" y="19984"/>
                    <a:pt x="281" y="18784"/>
                    <a:pt x="63" y="17284"/>
                  </a:cubicBezTo>
                  <a:cubicBezTo>
                    <a:pt x="-155" y="15784"/>
                    <a:pt x="63" y="13984"/>
                    <a:pt x="2790" y="10984"/>
                  </a:cubicBezTo>
                  <a:cubicBezTo>
                    <a:pt x="5518" y="7984"/>
                    <a:pt x="10754" y="3784"/>
                    <a:pt x="14354" y="1684"/>
                  </a:cubicBezTo>
                  <a:cubicBezTo>
                    <a:pt x="17954" y="-416"/>
                    <a:pt x="19918" y="-416"/>
                    <a:pt x="20681" y="934"/>
                  </a:cubicBezTo>
                  <a:cubicBezTo>
                    <a:pt x="21445" y="2284"/>
                    <a:pt x="21009" y="4984"/>
                    <a:pt x="20572" y="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594796" y="5495452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734496" y="5616102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608"/>
                    <a:pt x="9318" y="9216"/>
                    <a:pt x="12918" y="12816"/>
                  </a:cubicBezTo>
                  <a:cubicBezTo>
                    <a:pt x="16518" y="16416"/>
                    <a:pt x="19059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766246" y="5628802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88"/>
                    <a:pt x="17100" y="576"/>
                    <a:pt x="13500" y="4176"/>
                  </a:cubicBezTo>
                  <a:cubicBezTo>
                    <a:pt x="9900" y="7776"/>
                    <a:pt x="4950" y="146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984517" y="5367621"/>
              <a:ext cx="127074" cy="30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24" fill="norm" stroke="1" extrusionOk="0">
                  <a:moveTo>
                    <a:pt x="20513" y="3187"/>
                  </a:moveTo>
                  <a:cubicBezTo>
                    <a:pt x="20862" y="1995"/>
                    <a:pt x="21210" y="804"/>
                    <a:pt x="20513" y="282"/>
                  </a:cubicBezTo>
                  <a:cubicBezTo>
                    <a:pt x="19816" y="-239"/>
                    <a:pt x="18075" y="-90"/>
                    <a:pt x="15287" y="1176"/>
                  </a:cubicBezTo>
                  <a:cubicBezTo>
                    <a:pt x="12500" y="2442"/>
                    <a:pt x="8668" y="4826"/>
                    <a:pt x="5707" y="7209"/>
                  </a:cubicBezTo>
                  <a:cubicBezTo>
                    <a:pt x="2745" y="9593"/>
                    <a:pt x="655" y="11976"/>
                    <a:pt x="133" y="14285"/>
                  </a:cubicBezTo>
                  <a:cubicBezTo>
                    <a:pt x="-390" y="16594"/>
                    <a:pt x="655" y="18829"/>
                    <a:pt x="2920" y="20020"/>
                  </a:cubicBezTo>
                  <a:cubicBezTo>
                    <a:pt x="5184" y="21212"/>
                    <a:pt x="8668" y="21361"/>
                    <a:pt x="11455" y="21138"/>
                  </a:cubicBezTo>
                  <a:cubicBezTo>
                    <a:pt x="14242" y="20914"/>
                    <a:pt x="16333" y="20318"/>
                    <a:pt x="18423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150156" y="5444652"/>
              <a:ext cx="19394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9399" y="0"/>
                  </a:moveTo>
                  <a:cubicBezTo>
                    <a:pt x="16347" y="5506"/>
                    <a:pt x="13295" y="11012"/>
                    <a:pt x="11182" y="14188"/>
                  </a:cubicBezTo>
                  <a:cubicBezTo>
                    <a:pt x="9069" y="17365"/>
                    <a:pt x="7895" y="18212"/>
                    <a:pt x="6721" y="18741"/>
                  </a:cubicBezTo>
                  <a:cubicBezTo>
                    <a:pt x="5547" y="19271"/>
                    <a:pt x="4373" y="19482"/>
                    <a:pt x="3316" y="19271"/>
                  </a:cubicBezTo>
                  <a:cubicBezTo>
                    <a:pt x="2260" y="19059"/>
                    <a:pt x="1321" y="18424"/>
                    <a:pt x="734" y="16624"/>
                  </a:cubicBezTo>
                  <a:cubicBezTo>
                    <a:pt x="147" y="14824"/>
                    <a:pt x="-88" y="11859"/>
                    <a:pt x="29" y="9847"/>
                  </a:cubicBezTo>
                  <a:cubicBezTo>
                    <a:pt x="147" y="7835"/>
                    <a:pt x="616" y="6776"/>
                    <a:pt x="1438" y="6459"/>
                  </a:cubicBezTo>
                  <a:cubicBezTo>
                    <a:pt x="2260" y="6141"/>
                    <a:pt x="3434" y="6565"/>
                    <a:pt x="4960" y="7941"/>
                  </a:cubicBezTo>
                  <a:cubicBezTo>
                    <a:pt x="6486" y="9318"/>
                    <a:pt x="8364" y="11647"/>
                    <a:pt x="11182" y="14082"/>
                  </a:cubicBezTo>
                  <a:cubicBezTo>
                    <a:pt x="13999" y="16518"/>
                    <a:pt x="17755" y="19059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445696" y="5343052"/>
              <a:ext cx="93365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880" y="0"/>
                  </a:moveTo>
                  <a:cubicBezTo>
                    <a:pt x="7200" y="1342"/>
                    <a:pt x="11520" y="2683"/>
                    <a:pt x="15120" y="5165"/>
                  </a:cubicBezTo>
                  <a:cubicBezTo>
                    <a:pt x="18720" y="7647"/>
                    <a:pt x="21600" y="11270"/>
                    <a:pt x="21120" y="14020"/>
                  </a:cubicBezTo>
                  <a:cubicBezTo>
                    <a:pt x="20640" y="16770"/>
                    <a:pt x="16800" y="18648"/>
                    <a:pt x="13440" y="19856"/>
                  </a:cubicBezTo>
                  <a:cubicBezTo>
                    <a:pt x="10080" y="21063"/>
                    <a:pt x="7200" y="21600"/>
                    <a:pt x="5040" y="21600"/>
                  </a:cubicBezTo>
                  <a:cubicBezTo>
                    <a:pt x="2880" y="21600"/>
                    <a:pt x="1440" y="21063"/>
                    <a:pt x="0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515546" y="5209702"/>
              <a:ext cx="177980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8386" y="0"/>
                  </a:moveTo>
                  <a:cubicBezTo>
                    <a:pt x="11435" y="969"/>
                    <a:pt x="14485" y="1938"/>
                    <a:pt x="17026" y="3669"/>
                  </a:cubicBezTo>
                  <a:cubicBezTo>
                    <a:pt x="19567" y="5400"/>
                    <a:pt x="21600" y="7892"/>
                    <a:pt x="21346" y="10281"/>
                  </a:cubicBezTo>
                  <a:cubicBezTo>
                    <a:pt x="21092" y="12669"/>
                    <a:pt x="18551" y="14954"/>
                    <a:pt x="14612" y="16823"/>
                  </a:cubicBezTo>
                  <a:cubicBezTo>
                    <a:pt x="10673" y="18692"/>
                    <a:pt x="5336" y="201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06846" y="6835302"/>
              <a:ext cx="444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9" y="18000"/>
                    <a:pt x="3497" y="14400"/>
                    <a:pt x="6171" y="11250"/>
                  </a:cubicBezTo>
                  <a:cubicBezTo>
                    <a:pt x="8846" y="8100"/>
                    <a:pt x="12446" y="5400"/>
                    <a:pt x="15171" y="3600"/>
                  </a:cubicBezTo>
                  <a:cubicBezTo>
                    <a:pt x="17897" y="1800"/>
                    <a:pt x="1974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94146" y="6949602"/>
              <a:ext cx="469901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0250"/>
                  </a:moveTo>
                  <a:cubicBezTo>
                    <a:pt x="973" y="20925"/>
                    <a:pt x="1946" y="21600"/>
                    <a:pt x="4086" y="20250"/>
                  </a:cubicBezTo>
                  <a:cubicBezTo>
                    <a:pt x="6227" y="18900"/>
                    <a:pt x="9535" y="15525"/>
                    <a:pt x="12649" y="11812"/>
                  </a:cubicBezTo>
                  <a:cubicBezTo>
                    <a:pt x="15762" y="8100"/>
                    <a:pt x="18681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87846" y="6726849"/>
              <a:ext cx="203483" cy="38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09" fill="norm" stroke="1" extrusionOk="0">
                  <a:moveTo>
                    <a:pt x="0" y="1102"/>
                  </a:moveTo>
                  <a:cubicBezTo>
                    <a:pt x="661" y="625"/>
                    <a:pt x="1322" y="148"/>
                    <a:pt x="2204" y="28"/>
                  </a:cubicBezTo>
                  <a:cubicBezTo>
                    <a:pt x="3086" y="-91"/>
                    <a:pt x="4188" y="148"/>
                    <a:pt x="6612" y="1102"/>
                  </a:cubicBezTo>
                  <a:cubicBezTo>
                    <a:pt x="9037" y="2057"/>
                    <a:pt x="12784" y="3728"/>
                    <a:pt x="15429" y="5040"/>
                  </a:cubicBezTo>
                  <a:cubicBezTo>
                    <a:pt x="18073" y="6353"/>
                    <a:pt x="19616" y="7308"/>
                    <a:pt x="20498" y="8442"/>
                  </a:cubicBezTo>
                  <a:cubicBezTo>
                    <a:pt x="21380" y="9575"/>
                    <a:pt x="21600" y="10888"/>
                    <a:pt x="20057" y="12559"/>
                  </a:cubicBezTo>
                  <a:cubicBezTo>
                    <a:pt x="18514" y="14229"/>
                    <a:pt x="15208" y="16258"/>
                    <a:pt x="12673" y="17810"/>
                  </a:cubicBezTo>
                  <a:cubicBezTo>
                    <a:pt x="10139" y="19361"/>
                    <a:pt x="8376" y="20435"/>
                    <a:pt x="6612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075370" y="6570922"/>
              <a:ext cx="268845" cy="50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16" fill="norm" stroke="1" extrusionOk="0">
                  <a:moveTo>
                    <a:pt x="19470" y="3681"/>
                  </a:moveTo>
                  <a:cubicBezTo>
                    <a:pt x="20474" y="2421"/>
                    <a:pt x="21479" y="1161"/>
                    <a:pt x="21228" y="531"/>
                  </a:cubicBezTo>
                  <a:cubicBezTo>
                    <a:pt x="20977" y="-99"/>
                    <a:pt x="19470" y="-99"/>
                    <a:pt x="16874" y="171"/>
                  </a:cubicBezTo>
                  <a:cubicBezTo>
                    <a:pt x="14279" y="441"/>
                    <a:pt x="10595" y="981"/>
                    <a:pt x="8084" y="2016"/>
                  </a:cubicBezTo>
                  <a:cubicBezTo>
                    <a:pt x="5572" y="3051"/>
                    <a:pt x="4232" y="4581"/>
                    <a:pt x="3395" y="6651"/>
                  </a:cubicBezTo>
                  <a:cubicBezTo>
                    <a:pt x="2558" y="8721"/>
                    <a:pt x="2223" y="11331"/>
                    <a:pt x="1721" y="13626"/>
                  </a:cubicBezTo>
                  <a:cubicBezTo>
                    <a:pt x="1219" y="15921"/>
                    <a:pt x="549" y="17901"/>
                    <a:pt x="214" y="19161"/>
                  </a:cubicBezTo>
                  <a:cubicBezTo>
                    <a:pt x="-121" y="20421"/>
                    <a:pt x="-121" y="20961"/>
                    <a:pt x="632" y="21231"/>
                  </a:cubicBezTo>
                  <a:cubicBezTo>
                    <a:pt x="1386" y="21501"/>
                    <a:pt x="2893" y="21501"/>
                    <a:pt x="6409" y="21051"/>
                  </a:cubicBezTo>
                  <a:cubicBezTo>
                    <a:pt x="9926" y="20601"/>
                    <a:pt x="15451" y="19701"/>
                    <a:pt x="20977" y="18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042096" y="6860702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417791" y="6568594"/>
              <a:ext cx="316456" cy="49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8" fill="norm" stroke="1" extrusionOk="0">
                  <a:moveTo>
                    <a:pt x="21386" y="1662"/>
                  </a:moveTo>
                  <a:cubicBezTo>
                    <a:pt x="20957" y="1200"/>
                    <a:pt x="20528" y="739"/>
                    <a:pt x="18811" y="416"/>
                  </a:cubicBezTo>
                  <a:cubicBezTo>
                    <a:pt x="17095" y="93"/>
                    <a:pt x="14091" y="-92"/>
                    <a:pt x="11659" y="46"/>
                  </a:cubicBezTo>
                  <a:cubicBezTo>
                    <a:pt x="9227" y="185"/>
                    <a:pt x="7367" y="646"/>
                    <a:pt x="6295" y="1339"/>
                  </a:cubicBezTo>
                  <a:cubicBezTo>
                    <a:pt x="5222" y="2031"/>
                    <a:pt x="4936" y="2954"/>
                    <a:pt x="5079" y="4523"/>
                  </a:cubicBezTo>
                  <a:cubicBezTo>
                    <a:pt x="5222" y="6093"/>
                    <a:pt x="5794" y="8308"/>
                    <a:pt x="5293" y="10800"/>
                  </a:cubicBezTo>
                  <a:cubicBezTo>
                    <a:pt x="4793" y="13293"/>
                    <a:pt x="3219" y="16062"/>
                    <a:pt x="2218" y="17677"/>
                  </a:cubicBezTo>
                  <a:cubicBezTo>
                    <a:pt x="1216" y="19293"/>
                    <a:pt x="787" y="19754"/>
                    <a:pt x="430" y="20216"/>
                  </a:cubicBezTo>
                  <a:cubicBezTo>
                    <a:pt x="72" y="20677"/>
                    <a:pt x="-214" y="21139"/>
                    <a:pt x="215" y="21323"/>
                  </a:cubicBezTo>
                  <a:cubicBezTo>
                    <a:pt x="644" y="21508"/>
                    <a:pt x="1789" y="21416"/>
                    <a:pt x="4363" y="21093"/>
                  </a:cubicBezTo>
                  <a:cubicBezTo>
                    <a:pt x="6938" y="20770"/>
                    <a:pt x="10944" y="20216"/>
                    <a:pt x="14949" y="19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710740" y="6678237"/>
              <a:ext cx="274573" cy="35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69" fill="norm" stroke="1" extrusionOk="0">
                  <a:moveTo>
                    <a:pt x="16545" y="2983"/>
                  </a:moveTo>
                  <a:cubicBezTo>
                    <a:pt x="15399" y="1826"/>
                    <a:pt x="14254" y="669"/>
                    <a:pt x="11963" y="219"/>
                  </a:cubicBezTo>
                  <a:cubicBezTo>
                    <a:pt x="9672" y="-231"/>
                    <a:pt x="6236" y="26"/>
                    <a:pt x="3863" y="862"/>
                  </a:cubicBezTo>
                  <a:cubicBezTo>
                    <a:pt x="1490" y="1698"/>
                    <a:pt x="181" y="3112"/>
                    <a:pt x="18" y="4462"/>
                  </a:cubicBezTo>
                  <a:cubicBezTo>
                    <a:pt x="-146" y="5812"/>
                    <a:pt x="836" y="7098"/>
                    <a:pt x="3863" y="8576"/>
                  </a:cubicBezTo>
                  <a:cubicBezTo>
                    <a:pt x="6890" y="10055"/>
                    <a:pt x="11963" y="11726"/>
                    <a:pt x="15236" y="13076"/>
                  </a:cubicBezTo>
                  <a:cubicBezTo>
                    <a:pt x="18509" y="14426"/>
                    <a:pt x="19981" y="15455"/>
                    <a:pt x="20718" y="16290"/>
                  </a:cubicBezTo>
                  <a:cubicBezTo>
                    <a:pt x="21454" y="17126"/>
                    <a:pt x="21454" y="17769"/>
                    <a:pt x="20309" y="18540"/>
                  </a:cubicBezTo>
                  <a:cubicBezTo>
                    <a:pt x="19163" y="19312"/>
                    <a:pt x="16872" y="20212"/>
                    <a:pt x="15072" y="20726"/>
                  </a:cubicBezTo>
                  <a:cubicBezTo>
                    <a:pt x="13272" y="21240"/>
                    <a:pt x="11963" y="21369"/>
                    <a:pt x="10899" y="21369"/>
                  </a:cubicBezTo>
                  <a:cubicBezTo>
                    <a:pt x="9836" y="21369"/>
                    <a:pt x="9018" y="21240"/>
                    <a:pt x="8609" y="20855"/>
                  </a:cubicBezTo>
                  <a:cubicBezTo>
                    <a:pt x="8199" y="20469"/>
                    <a:pt x="8199" y="19826"/>
                    <a:pt x="8199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962846" y="6562252"/>
              <a:ext cx="350334" cy="51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80" fill="norm" stroke="1" extrusionOk="0">
                  <a:moveTo>
                    <a:pt x="0" y="2667"/>
                  </a:moveTo>
                  <a:cubicBezTo>
                    <a:pt x="0" y="2222"/>
                    <a:pt x="0" y="1778"/>
                    <a:pt x="453" y="1422"/>
                  </a:cubicBezTo>
                  <a:cubicBezTo>
                    <a:pt x="905" y="1067"/>
                    <a:pt x="1811" y="800"/>
                    <a:pt x="3945" y="533"/>
                  </a:cubicBezTo>
                  <a:cubicBezTo>
                    <a:pt x="6079" y="267"/>
                    <a:pt x="9442" y="0"/>
                    <a:pt x="11770" y="0"/>
                  </a:cubicBezTo>
                  <a:cubicBezTo>
                    <a:pt x="14098" y="0"/>
                    <a:pt x="15392" y="267"/>
                    <a:pt x="16426" y="1644"/>
                  </a:cubicBezTo>
                  <a:cubicBezTo>
                    <a:pt x="17461" y="3022"/>
                    <a:pt x="18237" y="5511"/>
                    <a:pt x="19013" y="7911"/>
                  </a:cubicBezTo>
                  <a:cubicBezTo>
                    <a:pt x="19789" y="10311"/>
                    <a:pt x="20565" y="12622"/>
                    <a:pt x="21018" y="14578"/>
                  </a:cubicBezTo>
                  <a:cubicBezTo>
                    <a:pt x="21471" y="16533"/>
                    <a:pt x="21600" y="18133"/>
                    <a:pt x="21018" y="19200"/>
                  </a:cubicBezTo>
                  <a:cubicBezTo>
                    <a:pt x="20436" y="20267"/>
                    <a:pt x="19143" y="20800"/>
                    <a:pt x="18108" y="21111"/>
                  </a:cubicBezTo>
                  <a:cubicBezTo>
                    <a:pt x="17073" y="21422"/>
                    <a:pt x="16297" y="21511"/>
                    <a:pt x="15521" y="21556"/>
                  </a:cubicBezTo>
                  <a:cubicBezTo>
                    <a:pt x="14745" y="21600"/>
                    <a:pt x="13969" y="21600"/>
                    <a:pt x="13387" y="21422"/>
                  </a:cubicBezTo>
                  <a:cubicBezTo>
                    <a:pt x="12805" y="21244"/>
                    <a:pt x="12417" y="20889"/>
                    <a:pt x="12546" y="20489"/>
                  </a:cubicBezTo>
                  <a:cubicBezTo>
                    <a:pt x="12675" y="20089"/>
                    <a:pt x="13322" y="19644"/>
                    <a:pt x="1396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546790" y="6752752"/>
              <a:ext cx="22250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081" y="21600"/>
                  </a:moveTo>
                  <a:cubicBezTo>
                    <a:pt x="1655" y="18000"/>
                    <a:pt x="229" y="14400"/>
                    <a:pt x="25" y="9900"/>
                  </a:cubicBezTo>
                  <a:cubicBezTo>
                    <a:pt x="-179" y="5400"/>
                    <a:pt x="840" y="0"/>
                    <a:pt x="4610" y="0"/>
                  </a:cubicBezTo>
                  <a:cubicBezTo>
                    <a:pt x="8379" y="0"/>
                    <a:pt x="14900" y="5400"/>
                    <a:pt x="2142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618057" y="6895346"/>
              <a:ext cx="341740" cy="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609" fill="norm" stroke="1" extrusionOk="0">
                  <a:moveTo>
                    <a:pt x="1120" y="20609"/>
                  </a:moveTo>
                  <a:cubicBezTo>
                    <a:pt x="458" y="20609"/>
                    <a:pt x="-205" y="20609"/>
                    <a:pt x="60" y="19259"/>
                  </a:cubicBezTo>
                  <a:cubicBezTo>
                    <a:pt x="325" y="17909"/>
                    <a:pt x="1518" y="15209"/>
                    <a:pt x="4764" y="11159"/>
                  </a:cubicBezTo>
                  <a:cubicBezTo>
                    <a:pt x="8011" y="7109"/>
                    <a:pt x="13312" y="1709"/>
                    <a:pt x="16426" y="359"/>
                  </a:cubicBezTo>
                  <a:cubicBezTo>
                    <a:pt x="19540" y="-991"/>
                    <a:pt x="20467" y="1709"/>
                    <a:pt x="21395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303546" y="6727356"/>
              <a:ext cx="215051" cy="29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71" fill="norm" stroke="1" extrusionOk="0">
                  <a:moveTo>
                    <a:pt x="1186" y="3729"/>
                  </a:moveTo>
                  <a:cubicBezTo>
                    <a:pt x="1821" y="6526"/>
                    <a:pt x="2456" y="9323"/>
                    <a:pt x="2456" y="11965"/>
                  </a:cubicBezTo>
                  <a:cubicBezTo>
                    <a:pt x="2456" y="14607"/>
                    <a:pt x="1821" y="17093"/>
                    <a:pt x="1291" y="18802"/>
                  </a:cubicBezTo>
                  <a:cubicBezTo>
                    <a:pt x="762" y="20512"/>
                    <a:pt x="339" y="21444"/>
                    <a:pt x="127" y="21366"/>
                  </a:cubicBezTo>
                  <a:cubicBezTo>
                    <a:pt x="-85" y="21289"/>
                    <a:pt x="-85" y="20201"/>
                    <a:pt x="550" y="17015"/>
                  </a:cubicBezTo>
                  <a:cubicBezTo>
                    <a:pt x="1186" y="13830"/>
                    <a:pt x="2456" y="8546"/>
                    <a:pt x="3409" y="5438"/>
                  </a:cubicBezTo>
                  <a:cubicBezTo>
                    <a:pt x="4362" y="2330"/>
                    <a:pt x="4997" y="1398"/>
                    <a:pt x="5844" y="776"/>
                  </a:cubicBezTo>
                  <a:cubicBezTo>
                    <a:pt x="6691" y="155"/>
                    <a:pt x="7750" y="-156"/>
                    <a:pt x="9550" y="77"/>
                  </a:cubicBezTo>
                  <a:cubicBezTo>
                    <a:pt x="11350" y="310"/>
                    <a:pt x="13891" y="1087"/>
                    <a:pt x="15797" y="3263"/>
                  </a:cubicBezTo>
                  <a:cubicBezTo>
                    <a:pt x="17703" y="5438"/>
                    <a:pt x="18974" y="9012"/>
                    <a:pt x="19821" y="11887"/>
                  </a:cubicBezTo>
                  <a:cubicBezTo>
                    <a:pt x="20668" y="14762"/>
                    <a:pt x="21091" y="16938"/>
                    <a:pt x="21515" y="19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639246" y="687975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026596" y="6682902"/>
              <a:ext cx="19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21600" y="7832"/>
                  </a:cubicBezTo>
                  <a:cubicBezTo>
                    <a:pt x="21600" y="10863"/>
                    <a:pt x="21600" y="14526"/>
                    <a:pt x="18000" y="16926"/>
                  </a:cubicBezTo>
                  <a:cubicBezTo>
                    <a:pt x="14400" y="19326"/>
                    <a:pt x="720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042652" y="6658208"/>
              <a:ext cx="314145" cy="1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76" fill="norm" stroke="1" extrusionOk="0">
                  <a:moveTo>
                    <a:pt x="205" y="21076"/>
                  </a:moveTo>
                  <a:cubicBezTo>
                    <a:pt x="60" y="17934"/>
                    <a:pt x="-85" y="14792"/>
                    <a:pt x="60" y="12436"/>
                  </a:cubicBezTo>
                  <a:cubicBezTo>
                    <a:pt x="205" y="10080"/>
                    <a:pt x="640" y="8509"/>
                    <a:pt x="2814" y="6349"/>
                  </a:cubicBezTo>
                  <a:cubicBezTo>
                    <a:pt x="4989" y="4189"/>
                    <a:pt x="8903" y="1440"/>
                    <a:pt x="12310" y="458"/>
                  </a:cubicBezTo>
                  <a:cubicBezTo>
                    <a:pt x="15716" y="-524"/>
                    <a:pt x="18616" y="261"/>
                    <a:pt x="21515" y="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6039296" y="6845886"/>
              <a:ext cx="2603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215" y="12960"/>
                    <a:pt x="8429" y="5400"/>
                    <a:pt x="12029" y="2160"/>
                  </a:cubicBezTo>
                  <a:cubicBezTo>
                    <a:pt x="15629" y="-1080"/>
                    <a:pt x="1861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6229796" y="6936902"/>
              <a:ext cx="171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33" y="5486"/>
                    <a:pt x="12267" y="10971"/>
                    <a:pt x="15867" y="14571"/>
                  </a:cubicBezTo>
                  <a:cubicBezTo>
                    <a:pt x="19467" y="18171"/>
                    <a:pt x="20533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261546" y="6951427"/>
              <a:ext cx="139701" cy="18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21600" y="525"/>
                  </a:moveTo>
                  <a:cubicBezTo>
                    <a:pt x="19636" y="34"/>
                    <a:pt x="17673" y="-457"/>
                    <a:pt x="15055" y="770"/>
                  </a:cubicBezTo>
                  <a:cubicBezTo>
                    <a:pt x="12436" y="1998"/>
                    <a:pt x="9164" y="4943"/>
                    <a:pt x="6545" y="8625"/>
                  </a:cubicBezTo>
                  <a:cubicBezTo>
                    <a:pt x="3927" y="12307"/>
                    <a:pt x="1964" y="16725"/>
                    <a:pt x="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476145" y="6742411"/>
              <a:ext cx="166402" cy="30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285" fill="norm" stroke="1" extrusionOk="0">
                  <a:moveTo>
                    <a:pt x="20964" y="281"/>
                  </a:moveTo>
                  <a:cubicBezTo>
                    <a:pt x="17497" y="-17"/>
                    <a:pt x="14031" y="-315"/>
                    <a:pt x="10697" y="728"/>
                  </a:cubicBezTo>
                  <a:cubicBezTo>
                    <a:pt x="7364" y="1771"/>
                    <a:pt x="4164" y="4154"/>
                    <a:pt x="2164" y="6761"/>
                  </a:cubicBezTo>
                  <a:cubicBezTo>
                    <a:pt x="164" y="9368"/>
                    <a:pt x="-636" y="12198"/>
                    <a:pt x="564" y="14656"/>
                  </a:cubicBezTo>
                  <a:cubicBezTo>
                    <a:pt x="1764" y="17114"/>
                    <a:pt x="4964" y="19199"/>
                    <a:pt x="7364" y="20242"/>
                  </a:cubicBezTo>
                  <a:cubicBezTo>
                    <a:pt x="9764" y="21285"/>
                    <a:pt x="11364" y="21285"/>
                    <a:pt x="12964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631770" y="6790852"/>
              <a:ext cx="271127" cy="23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6" fill="norm" stroke="1" extrusionOk="0">
                  <a:moveTo>
                    <a:pt x="17932" y="0"/>
                  </a:moveTo>
                  <a:cubicBezTo>
                    <a:pt x="15588" y="4909"/>
                    <a:pt x="13243" y="9818"/>
                    <a:pt x="11150" y="13255"/>
                  </a:cubicBezTo>
                  <a:cubicBezTo>
                    <a:pt x="9057" y="16691"/>
                    <a:pt x="7215" y="18655"/>
                    <a:pt x="5876" y="19833"/>
                  </a:cubicBezTo>
                  <a:cubicBezTo>
                    <a:pt x="4536" y="21011"/>
                    <a:pt x="3699" y="21404"/>
                    <a:pt x="2778" y="21502"/>
                  </a:cubicBezTo>
                  <a:cubicBezTo>
                    <a:pt x="1857" y="21600"/>
                    <a:pt x="853" y="21404"/>
                    <a:pt x="350" y="20716"/>
                  </a:cubicBezTo>
                  <a:cubicBezTo>
                    <a:pt x="-152" y="20029"/>
                    <a:pt x="-152" y="18851"/>
                    <a:pt x="601" y="17182"/>
                  </a:cubicBezTo>
                  <a:cubicBezTo>
                    <a:pt x="1355" y="15513"/>
                    <a:pt x="2862" y="13353"/>
                    <a:pt x="4620" y="12273"/>
                  </a:cubicBezTo>
                  <a:cubicBezTo>
                    <a:pt x="6378" y="11193"/>
                    <a:pt x="8388" y="11193"/>
                    <a:pt x="11234" y="12862"/>
                  </a:cubicBezTo>
                  <a:cubicBezTo>
                    <a:pt x="14081" y="14531"/>
                    <a:pt x="17764" y="17869"/>
                    <a:pt x="21448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6985446" y="6771802"/>
              <a:ext cx="5986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600" fill="norm" stroke="1" extrusionOk="0">
                  <a:moveTo>
                    <a:pt x="8640" y="0"/>
                  </a:moveTo>
                  <a:cubicBezTo>
                    <a:pt x="15120" y="3812"/>
                    <a:pt x="21600" y="7624"/>
                    <a:pt x="20160" y="11224"/>
                  </a:cubicBezTo>
                  <a:cubicBezTo>
                    <a:pt x="18720" y="14824"/>
                    <a:pt x="936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772346" y="7218004"/>
              <a:ext cx="3302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877" y="11153"/>
                    <a:pt x="7754" y="2153"/>
                    <a:pt x="11354" y="353"/>
                  </a:cubicBezTo>
                  <a:cubicBezTo>
                    <a:pt x="14954" y="-1447"/>
                    <a:pt x="18277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848546" y="7286152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092646" y="3736502"/>
              <a:ext cx="134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1" y="18000"/>
                    <a:pt x="1562" y="14400"/>
                    <a:pt x="2479" y="11314"/>
                  </a:cubicBezTo>
                  <a:cubicBezTo>
                    <a:pt x="3396" y="8229"/>
                    <a:pt x="4449" y="5657"/>
                    <a:pt x="5638" y="4114"/>
                  </a:cubicBezTo>
                  <a:cubicBezTo>
                    <a:pt x="6826" y="2571"/>
                    <a:pt x="8151" y="2057"/>
                    <a:pt x="9458" y="1800"/>
                  </a:cubicBezTo>
                  <a:cubicBezTo>
                    <a:pt x="10766" y="1543"/>
                    <a:pt x="12057" y="1543"/>
                    <a:pt x="13381" y="1543"/>
                  </a:cubicBezTo>
                  <a:cubicBezTo>
                    <a:pt x="14706" y="1543"/>
                    <a:pt x="16064" y="1543"/>
                    <a:pt x="17440" y="1286"/>
                  </a:cubicBezTo>
                  <a:cubicBezTo>
                    <a:pt x="18815" y="1029"/>
                    <a:pt x="20208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143446" y="3943059"/>
              <a:ext cx="1289051" cy="7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21267"/>
                  </a:moveTo>
                  <a:cubicBezTo>
                    <a:pt x="1277" y="18425"/>
                    <a:pt x="2554" y="15583"/>
                    <a:pt x="3813" y="13593"/>
                  </a:cubicBezTo>
                  <a:cubicBezTo>
                    <a:pt x="5072" y="11604"/>
                    <a:pt x="6313" y="10467"/>
                    <a:pt x="7608" y="9046"/>
                  </a:cubicBezTo>
                  <a:cubicBezTo>
                    <a:pt x="8902" y="7625"/>
                    <a:pt x="10250" y="5920"/>
                    <a:pt x="11775" y="4214"/>
                  </a:cubicBezTo>
                  <a:cubicBezTo>
                    <a:pt x="13300" y="2509"/>
                    <a:pt x="15003" y="804"/>
                    <a:pt x="16670" y="235"/>
                  </a:cubicBezTo>
                  <a:cubicBezTo>
                    <a:pt x="18337" y="-333"/>
                    <a:pt x="19968" y="235"/>
                    <a:pt x="21600" y="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692846" y="6898802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4400"/>
                    <a:pt x="6300" y="7200"/>
                    <a:pt x="9900" y="3600"/>
                  </a:cubicBezTo>
                  <a:cubicBezTo>
                    <a:pt x="13500" y="0"/>
                    <a:pt x="175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718246" y="7006752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175196" y="6816274"/>
              <a:ext cx="123328" cy="24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38" fill="norm" stroke="1" extrusionOk="0">
                  <a:moveTo>
                    <a:pt x="0" y="3238"/>
                  </a:moveTo>
                  <a:cubicBezTo>
                    <a:pt x="732" y="7738"/>
                    <a:pt x="1464" y="12238"/>
                    <a:pt x="1831" y="14938"/>
                  </a:cubicBezTo>
                  <a:cubicBezTo>
                    <a:pt x="2197" y="17638"/>
                    <a:pt x="2197" y="18538"/>
                    <a:pt x="2014" y="19438"/>
                  </a:cubicBezTo>
                  <a:cubicBezTo>
                    <a:pt x="1831" y="20338"/>
                    <a:pt x="1464" y="21238"/>
                    <a:pt x="1098" y="21238"/>
                  </a:cubicBezTo>
                  <a:cubicBezTo>
                    <a:pt x="732" y="21238"/>
                    <a:pt x="366" y="20338"/>
                    <a:pt x="366" y="17458"/>
                  </a:cubicBezTo>
                  <a:cubicBezTo>
                    <a:pt x="366" y="14578"/>
                    <a:pt x="732" y="9718"/>
                    <a:pt x="1647" y="6388"/>
                  </a:cubicBezTo>
                  <a:cubicBezTo>
                    <a:pt x="2563" y="3058"/>
                    <a:pt x="4027" y="1258"/>
                    <a:pt x="6773" y="448"/>
                  </a:cubicBezTo>
                  <a:cubicBezTo>
                    <a:pt x="9519" y="-362"/>
                    <a:pt x="13546" y="-182"/>
                    <a:pt x="16292" y="1888"/>
                  </a:cubicBezTo>
                  <a:cubicBezTo>
                    <a:pt x="19037" y="3958"/>
                    <a:pt x="20502" y="7918"/>
                    <a:pt x="21051" y="10888"/>
                  </a:cubicBezTo>
                  <a:cubicBezTo>
                    <a:pt x="21600" y="13858"/>
                    <a:pt x="21234" y="15838"/>
                    <a:pt x="20868" y="17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435546" y="6968652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552745" y="6703840"/>
              <a:ext cx="209096" cy="34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21" fill="norm" stroke="1" extrusionOk="0">
                  <a:moveTo>
                    <a:pt x="21088" y="1847"/>
                  </a:moveTo>
                  <a:cubicBezTo>
                    <a:pt x="21304" y="1192"/>
                    <a:pt x="21520" y="538"/>
                    <a:pt x="21088" y="210"/>
                  </a:cubicBezTo>
                  <a:cubicBezTo>
                    <a:pt x="20656" y="-117"/>
                    <a:pt x="19576" y="-117"/>
                    <a:pt x="16660" y="603"/>
                  </a:cubicBezTo>
                  <a:cubicBezTo>
                    <a:pt x="13744" y="1323"/>
                    <a:pt x="8992" y="2763"/>
                    <a:pt x="6076" y="4072"/>
                  </a:cubicBezTo>
                  <a:cubicBezTo>
                    <a:pt x="3160" y="5381"/>
                    <a:pt x="2080" y="6559"/>
                    <a:pt x="1324" y="8719"/>
                  </a:cubicBezTo>
                  <a:cubicBezTo>
                    <a:pt x="568" y="10879"/>
                    <a:pt x="136" y="14021"/>
                    <a:pt x="28" y="15985"/>
                  </a:cubicBezTo>
                  <a:cubicBezTo>
                    <a:pt x="-80" y="17948"/>
                    <a:pt x="136" y="18734"/>
                    <a:pt x="460" y="19454"/>
                  </a:cubicBezTo>
                  <a:cubicBezTo>
                    <a:pt x="784" y="20174"/>
                    <a:pt x="1216" y="20828"/>
                    <a:pt x="2080" y="21156"/>
                  </a:cubicBezTo>
                  <a:cubicBezTo>
                    <a:pt x="2944" y="21483"/>
                    <a:pt x="4240" y="21483"/>
                    <a:pt x="6616" y="21287"/>
                  </a:cubicBezTo>
                  <a:cubicBezTo>
                    <a:pt x="8992" y="21090"/>
                    <a:pt x="12448" y="20698"/>
                    <a:pt x="15904" y="20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1568896" y="6879752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600"/>
                    <a:pt x="2160" y="9600"/>
                    <a:pt x="5760" y="6000"/>
                  </a:cubicBezTo>
                  <a:cubicBezTo>
                    <a:pt x="9360" y="2400"/>
                    <a:pt x="154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795338" y="6718092"/>
              <a:ext cx="179959" cy="30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8" fill="norm" stroke="1" extrusionOk="0">
                  <a:moveTo>
                    <a:pt x="21354" y="1092"/>
                  </a:moveTo>
                  <a:cubicBezTo>
                    <a:pt x="18842" y="648"/>
                    <a:pt x="16331" y="204"/>
                    <a:pt x="14447" y="56"/>
                  </a:cubicBezTo>
                  <a:cubicBezTo>
                    <a:pt x="12563" y="-92"/>
                    <a:pt x="11307" y="56"/>
                    <a:pt x="10303" y="500"/>
                  </a:cubicBezTo>
                  <a:cubicBezTo>
                    <a:pt x="9298" y="944"/>
                    <a:pt x="8545" y="1683"/>
                    <a:pt x="7666" y="3459"/>
                  </a:cubicBezTo>
                  <a:cubicBezTo>
                    <a:pt x="6787" y="5234"/>
                    <a:pt x="5782" y="8045"/>
                    <a:pt x="4526" y="10708"/>
                  </a:cubicBezTo>
                  <a:cubicBezTo>
                    <a:pt x="3270" y="13371"/>
                    <a:pt x="1763" y="15886"/>
                    <a:pt x="884" y="17587"/>
                  </a:cubicBezTo>
                  <a:cubicBezTo>
                    <a:pt x="5" y="19289"/>
                    <a:pt x="-246" y="20176"/>
                    <a:pt x="256" y="20694"/>
                  </a:cubicBezTo>
                  <a:cubicBezTo>
                    <a:pt x="759" y="21212"/>
                    <a:pt x="2014" y="21360"/>
                    <a:pt x="4401" y="21434"/>
                  </a:cubicBezTo>
                  <a:cubicBezTo>
                    <a:pt x="6787" y="21508"/>
                    <a:pt x="10303" y="21508"/>
                    <a:pt x="1381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022639" y="6778152"/>
              <a:ext cx="98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81"/>
                    <a:pt x="2735" y="8562"/>
                    <a:pt x="575" y="12162"/>
                  </a:cubicBezTo>
                  <a:cubicBezTo>
                    <a:pt x="-1585" y="15762"/>
                    <a:pt x="2735" y="1868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999244" y="6744286"/>
              <a:ext cx="191953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983" fill="norm" stroke="1" extrusionOk="0">
                  <a:moveTo>
                    <a:pt x="161" y="20983"/>
                  </a:moveTo>
                  <a:cubicBezTo>
                    <a:pt x="-74" y="17897"/>
                    <a:pt x="-309" y="14812"/>
                    <a:pt x="1452" y="11109"/>
                  </a:cubicBezTo>
                  <a:cubicBezTo>
                    <a:pt x="3213" y="7406"/>
                    <a:pt x="6969" y="3086"/>
                    <a:pt x="10608" y="1234"/>
                  </a:cubicBezTo>
                  <a:cubicBezTo>
                    <a:pt x="14248" y="-617"/>
                    <a:pt x="17769" y="0"/>
                    <a:pt x="21291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000696" y="6867052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840"/>
                    <a:pt x="1878" y="10080"/>
                    <a:pt x="5478" y="6480"/>
                  </a:cubicBezTo>
                  <a:cubicBezTo>
                    <a:pt x="9078" y="2880"/>
                    <a:pt x="153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2083246" y="6943252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400" y="3600"/>
                  </a:cubicBezTo>
                  <a:cubicBezTo>
                    <a:pt x="12000" y="7200"/>
                    <a:pt x="16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2103943" y="6944247"/>
              <a:ext cx="106304" cy="9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10" fill="norm" stroke="1" extrusionOk="0">
                  <a:moveTo>
                    <a:pt x="21270" y="1188"/>
                  </a:moveTo>
                  <a:cubicBezTo>
                    <a:pt x="18729" y="249"/>
                    <a:pt x="16188" y="-690"/>
                    <a:pt x="12588" y="719"/>
                  </a:cubicBezTo>
                  <a:cubicBezTo>
                    <a:pt x="8988" y="2127"/>
                    <a:pt x="4329" y="5884"/>
                    <a:pt x="1999" y="8936"/>
                  </a:cubicBezTo>
                  <a:cubicBezTo>
                    <a:pt x="-330" y="11988"/>
                    <a:pt x="-330" y="14336"/>
                    <a:pt x="517" y="16214"/>
                  </a:cubicBezTo>
                  <a:cubicBezTo>
                    <a:pt x="1364" y="18093"/>
                    <a:pt x="3058" y="19501"/>
                    <a:pt x="4752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2243584" y="6808700"/>
              <a:ext cx="87313" cy="19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7" fill="norm" stroke="1" extrusionOk="0">
                  <a:moveTo>
                    <a:pt x="21214" y="1559"/>
                  </a:moveTo>
                  <a:cubicBezTo>
                    <a:pt x="19157" y="846"/>
                    <a:pt x="17100" y="134"/>
                    <a:pt x="13500" y="16"/>
                  </a:cubicBezTo>
                  <a:cubicBezTo>
                    <a:pt x="9900" y="-103"/>
                    <a:pt x="4757" y="372"/>
                    <a:pt x="2185" y="3576"/>
                  </a:cubicBezTo>
                  <a:cubicBezTo>
                    <a:pt x="-386" y="6781"/>
                    <a:pt x="-386" y="12715"/>
                    <a:pt x="643" y="16156"/>
                  </a:cubicBezTo>
                  <a:cubicBezTo>
                    <a:pt x="1671" y="19598"/>
                    <a:pt x="3728" y="20548"/>
                    <a:pt x="578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2258529" y="6860702"/>
              <a:ext cx="116818" cy="11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31" fill="norm" stroke="1" extrusionOk="0">
                  <a:moveTo>
                    <a:pt x="21287" y="0"/>
                  </a:moveTo>
                  <a:cubicBezTo>
                    <a:pt x="17816" y="6676"/>
                    <a:pt x="14344" y="13353"/>
                    <a:pt x="11451" y="17084"/>
                  </a:cubicBezTo>
                  <a:cubicBezTo>
                    <a:pt x="8558" y="20815"/>
                    <a:pt x="6244" y="21600"/>
                    <a:pt x="4316" y="21404"/>
                  </a:cubicBezTo>
                  <a:cubicBezTo>
                    <a:pt x="2387" y="21207"/>
                    <a:pt x="844" y="20029"/>
                    <a:pt x="266" y="18458"/>
                  </a:cubicBezTo>
                  <a:cubicBezTo>
                    <a:pt x="-313" y="16887"/>
                    <a:pt x="73" y="14924"/>
                    <a:pt x="1230" y="13745"/>
                  </a:cubicBezTo>
                  <a:cubicBezTo>
                    <a:pt x="2387" y="12567"/>
                    <a:pt x="4316" y="12175"/>
                    <a:pt x="7787" y="12960"/>
                  </a:cubicBezTo>
                  <a:cubicBezTo>
                    <a:pt x="11258" y="13745"/>
                    <a:pt x="16273" y="15709"/>
                    <a:pt x="2128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2427088" y="6824719"/>
              <a:ext cx="51975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4799" y="1763"/>
                  </a:moveTo>
                  <a:cubicBezTo>
                    <a:pt x="2207" y="882"/>
                    <a:pt x="-385" y="0"/>
                    <a:pt x="47" y="0"/>
                  </a:cubicBezTo>
                  <a:cubicBezTo>
                    <a:pt x="479" y="0"/>
                    <a:pt x="3935" y="882"/>
                    <a:pt x="9119" y="2976"/>
                  </a:cubicBezTo>
                  <a:cubicBezTo>
                    <a:pt x="14303" y="5069"/>
                    <a:pt x="21215" y="8376"/>
                    <a:pt x="21215" y="11682"/>
                  </a:cubicBezTo>
                  <a:cubicBezTo>
                    <a:pt x="21215" y="14988"/>
                    <a:pt x="14303" y="18294"/>
                    <a:pt x="73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419796" y="6721002"/>
              <a:ext cx="14532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5635" y="2929"/>
                  </a:moveTo>
                  <a:cubicBezTo>
                    <a:pt x="5009" y="2319"/>
                    <a:pt x="4383" y="1708"/>
                    <a:pt x="4852" y="1220"/>
                  </a:cubicBezTo>
                  <a:cubicBezTo>
                    <a:pt x="5322" y="732"/>
                    <a:pt x="6887" y="366"/>
                    <a:pt x="8765" y="183"/>
                  </a:cubicBezTo>
                  <a:cubicBezTo>
                    <a:pt x="10643" y="0"/>
                    <a:pt x="12835" y="0"/>
                    <a:pt x="14713" y="0"/>
                  </a:cubicBezTo>
                  <a:cubicBezTo>
                    <a:pt x="16591" y="0"/>
                    <a:pt x="18157" y="0"/>
                    <a:pt x="19252" y="305"/>
                  </a:cubicBezTo>
                  <a:cubicBezTo>
                    <a:pt x="20348" y="610"/>
                    <a:pt x="20974" y="1220"/>
                    <a:pt x="21287" y="2929"/>
                  </a:cubicBezTo>
                  <a:cubicBezTo>
                    <a:pt x="21600" y="4637"/>
                    <a:pt x="21600" y="7444"/>
                    <a:pt x="20974" y="9702"/>
                  </a:cubicBezTo>
                  <a:cubicBezTo>
                    <a:pt x="20348" y="11959"/>
                    <a:pt x="19096" y="13668"/>
                    <a:pt x="18313" y="15132"/>
                  </a:cubicBezTo>
                  <a:cubicBezTo>
                    <a:pt x="17530" y="16597"/>
                    <a:pt x="17217" y="17817"/>
                    <a:pt x="15026" y="18854"/>
                  </a:cubicBezTo>
                  <a:cubicBezTo>
                    <a:pt x="12835" y="19892"/>
                    <a:pt x="8765" y="20746"/>
                    <a:pt x="5948" y="21173"/>
                  </a:cubicBezTo>
                  <a:cubicBezTo>
                    <a:pt x="3130" y="21600"/>
                    <a:pt x="156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140866" y="6550498"/>
              <a:ext cx="113831" cy="1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31" fill="norm" stroke="1" extrusionOk="0">
                  <a:moveTo>
                    <a:pt x="4711" y="4378"/>
                  </a:moveTo>
                  <a:cubicBezTo>
                    <a:pt x="3511" y="8168"/>
                    <a:pt x="2311" y="11957"/>
                    <a:pt x="1511" y="14799"/>
                  </a:cubicBezTo>
                  <a:cubicBezTo>
                    <a:pt x="711" y="17642"/>
                    <a:pt x="311" y="19536"/>
                    <a:pt x="111" y="19536"/>
                  </a:cubicBezTo>
                  <a:cubicBezTo>
                    <a:pt x="-89" y="19536"/>
                    <a:pt x="-89" y="17642"/>
                    <a:pt x="711" y="14420"/>
                  </a:cubicBezTo>
                  <a:cubicBezTo>
                    <a:pt x="1511" y="11199"/>
                    <a:pt x="3111" y="6652"/>
                    <a:pt x="4911" y="3810"/>
                  </a:cubicBezTo>
                  <a:cubicBezTo>
                    <a:pt x="6711" y="968"/>
                    <a:pt x="8711" y="-169"/>
                    <a:pt x="10311" y="20"/>
                  </a:cubicBezTo>
                  <a:cubicBezTo>
                    <a:pt x="11911" y="210"/>
                    <a:pt x="13111" y="1726"/>
                    <a:pt x="14911" y="5515"/>
                  </a:cubicBezTo>
                  <a:cubicBezTo>
                    <a:pt x="16711" y="9305"/>
                    <a:pt x="19111" y="15368"/>
                    <a:pt x="2151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302946" y="6803552"/>
              <a:ext cx="393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4400"/>
                    <a:pt x="6039" y="7200"/>
                    <a:pt x="9639" y="3600"/>
                  </a:cubicBezTo>
                  <a:cubicBezTo>
                    <a:pt x="13239" y="0"/>
                    <a:pt x="174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347396" y="6892452"/>
              <a:ext cx="412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6" y="15600"/>
                    <a:pt x="7532" y="9600"/>
                    <a:pt x="11132" y="6000"/>
                  </a:cubicBezTo>
                  <a:cubicBezTo>
                    <a:pt x="14732" y="2400"/>
                    <a:pt x="1816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645846" y="6701952"/>
              <a:ext cx="2554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0" y="0"/>
                  </a:moveTo>
                  <a:cubicBezTo>
                    <a:pt x="6197" y="1950"/>
                    <a:pt x="12393" y="3900"/>
                    <a:pt x="16023" y="5475"/>
                  </a:cubicBezTo>
                  <a:cubicBezTo>
                    <a:pt x="19652" y="7050"/>
                    <a:pt x="20715" y="8250"/>
                    <a:pt x="21157" y="9225"/>
                  </a:cubicBezTo>
                  <a:cubicBezTo>
                    <a:pt x="21600" y="10200"/>
                    <a:pt x="21423" y="10950"/>
                    <a:pt x="19830" y="12600"/>
                  </a:cubicBezTo>
                  <a:cubicBezTo>
                    <a:pt x="18236" y="14250"/>
                    <a:pt x="15226" y="16800"/>
                    <a:pt x="13810" y="18450"/>
                  </a:cubicBezTo>
                  <a:cubicBezTo>
                    <a:pt x="12393" y="20100"/>
                    <a:pt x="12570" y="20850"/>
                    <a:pt x="127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365512" y="6415930"/>
              <a:ext cx="366185" cy="37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1095"/>
                  </a:moveTo>
                  <a:cubicBezTo>
                    <a:pt x="19977" y="495"/>
                    <a:pt x="18354" y="-105"/>
                    <a:pt x="16044" y="15"/>
                  </a:cubicBezTo>
                  <a:cubicBezTo>
                    <a:pt x="13734" y="135"/>
                    <a:pt x="10738" y="975"/>
                    <a:pt x="8303" y="2055"/>
                  </a:cubicBezTo>
                  <a:cubicBezTo>
                    <a:pt x="5868" y="3135"/>
                    <a:pt x="3995" y="4455"/>
                    <a:pt x="2747" y="6675"/>
                  </a:cubicBezTo>
                  <a:cubicBezTo>
                    <a:pt x="1498" y="8895"/>
                    <a:pt x="874" y="12015"/>
                    <a:pt x="499" y="14355"/>
                  </a:cubicBezTo>
                  <a:cubicBezTo>
                    <a:pt x="125" y="16695"/>
                    <a:pt x="0" y="18255"/>
                    <a:pt x="0" y="19335"/>
                  </a:cubicBezTo>
                  <a:cubicBezTo>
                    <a:pt x="0" y="20415"/>
                    <a:pt x="125" y="21015"/>
                    <a:pt x="1810" y="21255"/>
                  </a:cubicBezTo>
                  <a:cubicBezTo>
                    <a:pt x="3496" y="21495"/>
                    <a:pt x="6742" y="21375"/>
                    <a:pt x="8802" y="21135"/>
                  </a:cubicBezTo>
                  <a:cubicBezTo>
                    <a:pt x="10862" y="20895"/>
                    <a:pt x="11736" y="20535"/>
                    <a:pt x="12610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344346" y="6606702"/>
              <a:ext cx="266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000"/>
                    <a:pt x="10971" y="10400"/>
                    <a:pt x="14571" y="6800"/>
                  </a:cubicBezTo>
                  <a:cubicBezTo>
                    <a:pt x="18171" y="3200"/>
                    <a:pt x="1988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759467" y="6386006"/>
              <a:ext cx="315130" cy="45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82" fill="norm" stroke="1" extrusionOk="0">
                  <a:moveTo>
                    <a:pt x="21439" y="2008"/>
                  </a:moveTo>
                  <a:cubicBezTo>
                    <a:pt x="18703" y="1314"/>
                    <a:pt x="15967" y="621"/>
                    <a:pt x="14167" y="274"/>
                  </a:cubicBezTo>
                  <a:cubicBezTo>
                    <a:pt x="12367" y="-73"/>
                    <a:pt x="11503" y="-73"/>
                    <a:pt x="10855" y="175"/>
                  </a:cubicBezTo>
                  <a:cubicBezTo>
                    <a:pt x="10207" y="422"/>
                    <a:pt x="9775" y="918"/>
                    <a:pt x="8839" y="2602"/>
                  </a:cubicBezTo>
                  <a:cubicBezTo>
                    <a:pt x="7903" y="4287"/>
                    <a:pt x="6463" y="7160"/>
                    <a:pt x="5023" y="9835"/>
                  </a:cubicBezTo>
                  <a:cubicBezTo>
                    <a:pt x="3583" y="12510"/>
                    <a:pt x="2143" y="14988"/>
                    <a:pt x="1207" y="16573"/>
                  </a:cubicBezTo>
                  <a:cubicBezTo>
                    <a:pt x="271" y="18158"/>
                    <a:pt x="-161" y="18852"/>
                    <a:pt x="55" y="19595"/>
                  </a:cubicBezTo>
                  <a:cubicBezTo>
                    <a:pt x="271" y="20338"/>
                    <a:pt x="1135" y="21131"/>
                    <a:pt x="3583" y="21329"/>
                  </a:cubicBezTo>
                  <a:cubicBezTo>
                    <a:pt x="6031" y="21527"/>
                    <a:pt x="10063" y="21131"/>
                    <a:pt x="14095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064830" y="6543202"/>
              <a:ext cx="6691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4589" y="3138"/>
                    <a:pt x="7839" y="6277"/>
                    <a:pt x="4126" y="9508"/>
                  </a:cubicBezTo>
                  <a:cubicBezTo>
                    <a:pt x="414" y="12738"/>
                    <a:pt x="-261" y="16062"/>
                    <a:pt x="77" y="18092"/>
                  </a:cubicBezTo>
                  <a:cubicBezTo>
                    <a:pt x="414" y="20123"/>
                    <a:pt x="1764" y="20862"/>
                    <a:pt x="3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028600" y="6493108"/>
              <a:ext cx="312697" cy="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930" fill="norm" stroke="1" extrusionOk="0">
                  <a:moveTo>
                    <a:pt x="106" y="20930"/>
                  </a:moveTo>
                  <a:cubicBezTo>
                    <a:pt x="-39" y="16911"/>
                    <a:pt x="-184" y="12893"/>
                    <a:pt x="758" y="9125"/>
                  </a:cubicBezTo>
                  <a:cubicBezTo>
                    <a:pt x="1701" y="5358"/>
                    <a:pt x="3730" y="1842"/>
                    <a:pt x="7354" y="586"/>
                  </a:cubicBezTo>
                  <a:cubicBezTo>
                    <a:pt x="10978" y="-670"/>
                    <a:pt x="16197" y="335"/>
                    <a:pt x="21416" y="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042846" y="6670202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233346" y="6740052"/>
              <a:ext cx="952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246046" y="6767695"/>
              <a:ext cx="114301" cy="8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5" fill="norm" stroke="1" extrusionOk="0">
                  <a:moveTo>
                    <a:pt x="21600" y="974"/>
                  </a:moveTo>
                  <a:cubicBezTo>
                    <a:pt x="19200" y="-30"/>
                    <a:pt x="16800" y="-1035"/>
                    <a:pt x="13200" y="2230"/>
                  </a:cubicBezTo>
                  <a:cubicBezTo>
                    <a:pt x="9600" y="5495"/>
                    <a:pt x="4800" y="13030"/>
                    <a:pt x="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445876" y="6532679"/>
              <a:ext cx="143071" cy="2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15" fill="norm" stroke="1" extrusionOk="0">
                  <a:moveTo>
                    <a:pt x="21159" y="2515"/>
                  </a:moveTo>
                  <a:cubicBezTo>
                    <a:pt x="20846" y="1615"/>
                    <a:pt x="20533" y="715"/>
                    <a:pt x="19594" y="265"/>
                  </a:cubicBezTo>
                  <a:cubicBezTo>
                    <a:pt x="18655" y="-185"/>
                    <a:pt x="17089" y="-185"/>
                    <a:pt x="13959" y="1255"/>
                  </a:cubicBezTo>
                  <a:cubicBezTo>
                    <a:pt x="10829" y="2695"/>
                    <a:pt x="6133" y="5575"/>
                    <a:pt x="3316" y="8455"/>
                  </a:cubicBezTo>
                  <a:cubicBezTo>
                    <a:pt x="498" y="11335"/>
                    <a:pt x="-441" y="14215"/>
                    <a:pt x="185" y="16375"/>
                  </a:cubicBezTo>
                  <a:cubicBezTo>
                    <a:pt x="811" y="18535"/>
                    <a:pt x="3002" y="19975"/>
                    <a:pt x="5194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511540" y="6632102"/>
              <a:ext cx="172657" cy="11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09" fill="norm" stroke="1" extrusionOk="0">
                  <a:moveTo>
                    <a:pt x="21487" y="0"/>
                  </a:moveTo>
                  <a:cubicBezTo>
                    <a:pt x="20170" y="0"/>
                    <a:pt x="18853" y="0"/>
                    <a:pt x="16877" y="2553"/>
                  </a:cubicBezTo>
                  <a:cubicBezTo>
                    <a:pt x="14902" y="5105"/>
                    <a:pt x="12267" y="10211"/>
                    <a:pt x="10424" y="13549"/>
                  </a:cubicBezTo>
                  <a:cubicBezTo>
                    <a:pt x="8580" y="16887"/>
                    <a:pt x="7526" y="18458"/>
                    <a:pt x="6209" y="19636"/>
                  </a:cubicBezTo>
                  <a:cubicBezTo>
                    <a:pt x="4892" y="20815"/>
                    <a:pt x="3311" y="21600"/>
                    <a:pt x="2126" y="21207"/>
                  </a:cubicBezTo>
                  <a:cubicBezTo>
                    <a:pt x="941" y="20815"/>
                    <a:pt x="150" y="19244"/>
                    <a:pt x="19" y="17476"/>
                  </a:cubicBezTo>
                  <a:cubicBezTo>
                    <a:pt x="-113" y="15709"/>
                    <a:pt x="414" y="13745"/>
                    <a:pt x="3311" y="14138"/>
                  </a:cubicBezTo>
                  <a:cubicBezTo>
                    <a:pt x="6209" y="14531"/>
                    <a:pt x="11477" y="17280"/>
                    <a:pt x="14902" y="18655"/>
                  </a:cubicBezTo>
                  <a:cubicBezTo>
                    <a:pt x="18326" y="20029"/>
                    <a:pt x="19907" y="20029"/>
                    <a:pt x="21487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722296" y="6594002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447"/>
                    <a:pt x="19200" y="8894"/>
                    <a:pt x="18000" y="12176"/>
                  </a:cubicBezTo>
                  <a:cubicBezTo>
                    <a:pt x="16800" y="15459"/>
                    <a:pt x="15600" y="17576"/>
                    <a:pt x="12600" y="18953"/>
                  </a:cubicBezTo>
                  <a:cubicBezTo>
                    <a:pt x="9600" y="20329"/>
                    <a:pt x="4800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432312" y="6275372"/>
              <a:ext cx="162985" cy="13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561" y="3322"/>
                  </a:moveTo>
                  <a:cubicBezTo>
                    <a:pt x="561" y="8199"/>
                    <a:pt x="561" y="13077"/>
                    <a:pt x="421" y="16386"/>
                  </a:cubicBezTo>
                  <a:cubicBezTo>
                    <a:pt x="281" y="19696"/>
                    <a:pt x="0" y="21438"/>
                    <a:pt x="0" y="21438"/>
                  </a:cubicBezTo>
                  <a:cubicBezTo>
                    <a:pt x="0" y="21438"/>
                    <a:pt x="281" y="19696"/>
                    <a:pt x="1262" y="16386"/>
                  </a:cubicBezTo>
                  <a:cubicBezTo>
                    <a:pt x="2244" y="13077"/>
                    <a:pt x="3927" y="8199"/>
                    <a:pt x="5470" y="4890"/>
                  </a:cubicBezTo>
                  <a:cubicBezTo>
                    <a:pt x="7013" y="1580"/>
                    <a:pt x="8416" y="-162"/>
                    <a:pt x="9678" y="12"/>
                  </a:cubicBezTo>
                  <a:cubicBezTo>
                    <a:pt x="10940" y="186"/>
                    <a:pt x="12062" y="2277"/>
                    <a:pt x="14026" y="6109"/>
                  </a:cubicBezTo>
                  <a:cubicBezTo>
                    <a:pt x="15990" y="9941"/>
                    <a:pt x="18795" y="15515"/>
                    <a:pt x="21600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773096" y="6416844"/>
              <a:ext cx="254265" cy="53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74" fill="norm" stroke="1" extrusionOk="0">
                  <a:moveTo>
                    <a:pt x="2125" y="2769"/>
                  </a:moveTo>
                  <a:cubicBezTo>
                    <a:pt x="1770" y="2261"/>
                    <a:pt x="1416" y="1753"/>
                    <a:pt x="1593" y="1372"/>
                  </a:cubicBezTo>
                  <a:cubicBezTo>
                    <a:pt x="1770" y="990"/>
                    <a:pt x="2479" y="736"/>
                    <a:pt x="4249" y="525"/>
                  </a:cubicBezTo>
                  <a:cubicBezTo>
                    <a:pt x="6020" y="313"/>
                    <a:pt x="8852" y="143"/>
                    <a:pt x="10800" y="59"/>
                  </a:cubicBezTo>
                  <a:cubicBezTo>
                    <a:pt x="12748" y="-26"/>
                    <a:pt x="13810" y="-26"/>
                    <a:pt x="14695" y="101"/>
                  </a:cubicBezTo>
                  <a:cubicBezTo>
                    <a:pt x="15580" y="228"/>
                    <a:pt x="16289" y="482"/>
                    <a:pt x="17351" y="1710"/>
                  </a:cubicBezTo>
                  <a:cubicBezTo>
                    <a:pt x="18413" y="2939"/>
                    <a:pt x="19830" y="5141"/>
                    <a:pt x="20626" y="7555"/>
                  </a:cubicBezTo>
                  <a:cubicBezTo>
                    <a:pt x="21423" y="9969"/>
                    <a:pt x="21600" y="12595"/>
                    <a:pt x="20449" y="14543"/>
                  </a:cubicBezTo>
                  <a:cubicBezTo>
                    <a:pt x="19298" y="16492"/>
                    <a:pt x="16820" y="17762"/>
                    <a:pt x="13190" y="18821"/>
                  </a:cubicBezTo>
                  <a:cubicBezTo>
                    <a:pt x="9561" y="19880"/>
                    <a:pt x="4780" y="20727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0363646" y="6637229"/>
              <a:ext cx="177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29" y="11040"/>
                    <a:pt x="5657" y="1783"/>
                    <a:pt x="9257" y="240"/>
                  </a:cubicBezTo>
                  <a:cubicBezTo>
                    <a:pt x="12857" y="-1303"/>
                    <a:pt x="172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389046" y="6752752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884346" y="6498752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490"/>
                    <a:pt x="9600" y="2979"/>
                    <a:pt x="7200" y="5772"/>
                  </a:cubicBezTo>
                  <a:cubicBezTo>
                    <a:pt x="4800" y="8566"/>
                    <a:pt x="6000" y="12662"/>
                    <a:pt x="5400" y="15517"/>
                  </a:cubicBezTo>
                  <a:cubicBezTo>
                    <a:pt x="4800" y="18372"/>
                    <a:pt x="2400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884346" y="6499749"/>
              <a:ext cx="279401" cy="10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655" y="15895"/>
                    <a:pt x="1309" y="10389"/>
                    <a:pt x="3109" y="6366"/>
                  </a:cubicBezTo>
                  <a:cubicBezTo>
                    <a:pt x="4909" y="2342"/>
                    <a:pt x="7855" y="-199"/>
                    <a:pt x="11127" y="13"/>
                  </a:cubicBezTo>
                  <a:cubicBezTo>
                    <a:pt x="14400" y="225"/>
                    <a:pt x="18000" y="3189"/>
                    <a:pt x="21600" y="6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814496" y="6688029"/>
              <a:ext cx="273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23" y="11040"/>
                    <a:pt x="10047" y="1783"/>
                    <a:pt x="13647" y="240"/>
                  </a:cubicBezTo>
                  <a:cubicBezTo>
                    <a:pt x="17247" y="-1303"/>
                    <a:pt x="1942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024046" y="6778152"/>
              <a:ext cx="146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120"/>
                    <a:pt x="11896" y="12240"/>
                    <a:pt x="15496" y="15840"/>
                  </a:cubicBezTo>
                  <a:cubicBezTo>
                    <a:pt x="19096" y="19440"/>
                    <a:pt x="20348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1058881" y="6835302"/>
              <a:ext cx="11121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5708" y="0"/>
                    <a:pt x="10003" y="0"/>
                    <a:pt x="6131" y="2571"/>
                  </a:cubicBezTo>
                  <a:cubicBezTo>
                    <a:pt x="2259" y="5143"/>
                    <a:pt x="222" y="10286"/>
                    <a:pt x="18" y="13886"/>
                  </a:cubicBezTo>
                  <a:cubicBezTo>
                    <a:pt x="-186" y="17486"/>
                    <a:pt x="1444" y="19543"/>
                    <a:pt x="30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1377200" y="6638452"/>
              <a:ext cx="11674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874" y="758"/>
                    <a:pt x="10474" y="1516"/>
                    <a:pt x="6617" y="3600"/>
                  </a:cubicBezTo>
                  <a:cubicBezTo>
                    <a:pt x="2760" y="5684"/>
                    <a:pt x="445" y="9095"/>
                    <a:pt x="60" y="12316"/>
                  </a:cubicBezTo>
                  <a:cubicBezTo>
                    <a:pt x="-326" y="15537"/>
                    <a:pt x="1217" y="18568"/>
                    <a:pt x="2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1451146" y="6682902"/>
              <a:ext cx="214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9741" y="1241"/>
                    <a:pt x="18047" y="2483"/>
                    <a:pt x="15506" y="5586"/>
                  </a:cubicBezTo>
                  <a:cubicBezTo>
                    <a:pt x="12964" y="8690"/>
                    <a:pt x="9576" y="13655"/>
                    <a:pt x="7353" y="16386"/>
                  </a:cubicBezTo>
                  <a:cubicBezTo>
                    <a:pt x="5129" y="19117"/>
                    <a:pt x="4070" y="19614"/>
                    <a:pt x="3011" y="19614"/>
                  </a:cubicBezTo>
                  <a:cubicBezTo>
                    <a:pt x="1953" y="19614"/>
                    <a:pt x="894" y="19117"/>
                    <a:pt x="364" y="18248"/>
                  </a:cubicBezTo>
                  <a:cubicBezTo>
                    <a:pt x="-165" y="17379"/>
                    <a:pt x="-165" y="16138"/>
                    <a:pt x="682" y="14400"/>
                  </a:cubicBezTo>
                  <a:cubicBezTo>
                    <a:pt x="1529" y="12662"/>
                    <a:pt x="3223" y="10428"/>
                    <a:pt x="4600" y="9310"/>
                  </a:cubicBezTo>
                  <a:cubicBezTo>
                    <a:pt x="5976" y="8193"/>
                    <a:pt x="7035" y="8193"/>
                    <a:pt x="9047" y="10428"/>
                  </a:cubicBezTo>
                  <a:cubicBezTo>
                    <a:pt x="11059" y="12662"/>
                    <a:pt x="14023" y="17131"/>
                    <a:pt x="16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1735246" y="6659619"/>
              <a:ext cx="73523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600" fill="norm" stroke="1" extrusionOk="0">
                  <a:moveTo>
                    <a:pt x="3600" y="1261"/>
                  </a:moveTo>
                  <a:cubicBezTo>
                    <a:pt x="5400" y="631"/>
                    <a:pt x="7200" y="0"/>
                    <a:pt x="9000" y="0"/>
                  </a:cubicBezTo>
                  <a:cubicBezTo>
                    <a:pt x="10800" y="0"/>
                    <a:pt x="12600" y="631"/>
                    <a:pt x="15300" y="2759"/>
                  </a:cubicBezTo>
                  <a:cubicBezTo>
                    <a:pt x="18000" y="4888"/>
                    <a:pt x="21600" y="8514"/>
                    <a:pt x="20700" y="11588"/>
                  </a:cubicBezTo>
                  <a:cubicBezTo>
                    <a:pt x="19800" y="14663"/>
                    <a:pt x="14400" y="17185"/>
                    <a:pt x="10200" y="18762"/>
                  </a:cubicBezTo>
                  <a:cubicBezTo>
                    <a:pt x="6000" y="20339"/>
                    <a:pt x="3000" y="20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445946" y="7451202"/>
              <a:ext cx="3810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520" y="11670"/>
                    <a:pt x="5040" y="3363"/>
                    <a:pt x="8640" y="870"/>
                  </a:cubicBezTo>
                  <a:cubicBezTo>
                    <a:pt x="12240" y="-1622"/>
                    <a:pt x="1692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572946" y="7499608"/>
              <a:ext cx="336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532" y="12582"/>
                    <a:pt x="7064" y="4867"/>
                    <a:pt x="10664" y="1782"/>
                  </a:cubicBezTo>
                  <a:cubicBezTo>
                    <a:pt x="14264" y="-1304"/>
                    <a:pt x="1793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776146" y="7368702"/>
              <a:ext cx="21491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0" y="0"/>
                  </a:moveTo>
                  <a:cubicBezTo>
                    <a:pt x="3323" y="617"/>
                    <a:pt x="6646" y="1234"/>
                    <a:pt x="9969" y="2674"/>
                  </a:cubicBezTo>
                  <a:cubicBezTo>
                    <a:pt x="13292" y="4114"/>
                    <a:pt x="16615" y="6377"/>
                    <a:pt x="18692" y="8126"/>
                  </a:cubicBezTo>
                  <a:cubicBezTo>
                    <a:pt x="20769" y="9874"/>
                    <a:pt x="21600" y="11109"/>
                    <a:pt x="20769" y="12857"/>
                  </a:cubicBezTo>
                  <a:cubicBezTo>
                    <a:pt x="19938" y="14606"/>
                    <a:pt x="17446" y="16869"/>
                    <a:pt x="15369" y="18411"/>
                  </a:cubicBezTo>
                  <a:cubicBezTo>
                    <a:pt x="13292" y="19954"/>
                    <a:pt x="11631" y="20777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163446" y="7273452"/>
              <a:ext cx="157860" cy="25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00" fill="norm" stroke="1" extrusionOk="0">
                  <a:moveTo>
                    <a:pt x="11944" y="0"/>
                  </a:moveTo>
                  <a:cubicBezTo>
                    <a:pt x="10807" y="2880"/>
                    <a:pt x="9670" y="5760"/>
                    <a:pt x="8960" y="8640"/>
                  </a:cubicBezTo>
                  <a:cubicBezTo>
                    <a:pt x="8249" y="11520"/>
                    <a:pt x="7965" y="14400"/>
                    <a:pt x="7681" y="16380"/>
                  </a:cubicBezTo>
                  <a:cubicBezTo>
                    <a:pt x="7397" y="18360"/>
                    <a:pt x="7112" y="19440"/>
                    <a:pt x="6402" y="20250"/>
                  </a:cubicBezTo>
                  <a:cubicBezTo>
                    <a:pt x="5691" y="21060"/>
                    <a:pt x="4555" y="21600"/>
                    <a:pt x="3986" y="21150"/>
                  </a:cubicBezTo>
                  <a:cubicBezTo>
                    <a:pt x="3418" y="20700"/>
                    <a:pt x="3418" y="19260"/>
                    <a:pt x="4412" y="17190"/>
                  </a:cubicBezTo>
                  <a:cubicBezTo>
                    <a:pt x="5407" y="15120"/>
                    <a:pt x="7397" y="12420"/>
                    <a:pt x="8960" y="10710"/>
                  </a:cubicBezTo>
                  <a:cubicBezTo>
                    <a:pt x="10523" y="9000"/>
                    <a:pt x="11660" y="8280"/>
                    <a:pt x="12939" y="7830"/>
                  </a:cubicBezTo>
                  <a:cubicBezTo>
                    <a:pt x="14218" y="7380"/>
                    <a:pt x="15639" y="7200"/>
                    <a:pt x="16776" y="7650"/>
                  </a:cubicBezTo>
                  <a:cubicBezTo>
                    <a:pt x="17912" y="8100"/>
                    <a:pt x="18765" y="9180"/>
                    <a:pt x="19476" y="10170"/>
                  </a:cubicBezTo>
                  <a:cubicBezTo>
                    <a:pt x="20186" y="11160"/>
                    <a:pt x="20755" y="12060"/>
                    <a:pt x="21039" y="12960"/>
                  </a:cubicBezTo>
                  <a:cubicBezTo>
                    <a:pt x="21323" y="13860"/>
                    <a:pt x="21323" y="14760"/>
                    <a:pt x="20186" y="15840"/>
                  </a:cubicBezTo>
                  <a:cubicBezTo>
                    <a:pt x="19049" y="16920"/>
                    <a:pt x="16776" y="18180"/>
                    <a:pt x="13791" y="19170"/>
                  </a:cubicBezTo>
                  <a:cubicBezTo>
                    <a:pt x="10807" y="20160"/>
                    <a:pt x="7112" y="20880"/>
                    <a:pt x="4555" y="21240"/>
                  </a:cubicBezTo>
                  <a:cubicBezTo>
                    <a:pt x="1997" y="21600"/>
                    <a:pt x="576" y="21600"/>
                    <a:pt x="149" y="21150"/>
                  </a:cubicBezTo>
                  <a:cubicBezTo>
                    <a:pt x="-277" y="20700"/>
                    <a:pt x="291" y="19800"/>
                    <a:pt x="86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341296" y="7394102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9360346" y="7324958"/>
              <a:ext cx="317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0" y="12126"/>
                    <a:pt x="0" y="4168"/>
                    <a:pt x="3600" y="1326"/>
                  </a:cubicBezTo>
                  <a:cubicBezTo>
                    <a:pt x="7200" y="-1516"/>
                    <a:pt x="1440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9413262" y="7366266"/>
              <a:ext cx="169335" cy="11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18360" y="5360"/>
                  </a:moveTo>
                  <a:cubicBezTo>
                    <a:pt x="15930" y="2914"/>
                    <a:pt x="13500" y="469"/>
                    <a:pt x="10800" y="62"/>
                  </a:cubicBezTo>
                  <a:cubicBezTo>
                    <a:pt x="8100" y="-346"/>
                    <a:pt x="5130" y="1284"/>
                    <a:pt x="3105" y="4545"/>
                  </a:cubicBezTo>
                  <a:cubicBezTo>
                    <a:pt x="1080" y="7805"/>
                    <a:pt x="0" y="12696"/>
                    <a:pt x="0" y="15752"/>
                  </a:cubicBezTo>
                  <a:cubicBezTo>
                    <a:pt x="0" y="18809"/>
                    <a:pt x="1080" y="20031"/>
                    <a:pt x="2970" y="19828"/>
                  </a:cubicBezTo>
                  <a:cubicBezTo>
                    <a:pt x="4860" y="19624"/>
                    <a:pt x="7560" y="17994"/>
                    <a:pt x="9720" y="15956"/>
                  </a:cubicBezTo>
                  <a:cubicBezTo>
                    <a:pt x="11880" y="13918"/>
                    <a:pt x="13500" y="11473"/>
                    <a:pt x="14985" y="9843"/>
                  </a:cubicBezTo>
                  <a:cubicBezTo>
                    <a:pt x="16470" y="8212"/>
                    <a:pt x="17820" y="7397"/>
                    <a:pt x="18495" y="8009"/>
                  </a:cubicBezTo>
                  <a:cubicBezTo>
                    <a:pt x="19170" y="8620"/>
                    <a:pt x="19170" y="10658"/>
                    <a:pt x="19575" y="13103"/>
                  </a:cubicBezTo>
                  <a:cubicBezTo>
                    <a:pt x="19980" y="15548"/>
                    <a:pt x="20790" y="18401"/>
                    <a:pt x="2160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9637865" y="7349617"/>
              <a:ext cx="65382" cy="162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30" fill="norm" stroke="1" extrusionOk="0">
                  <a:moveTo>
                    <a:pt x="20850" y="3285"/>
                  </a:moveTo>
                  <a:cubicBezTo>
                    <a:pt x="18150" y="2465"/>
                    <a:pt x="15450" y="1645"/>
                    <a:pt x="12075" y="961"/>
                  </a:cubicBezTo>
                  <a:cubicBezTo>
                    <a:pt x="8700" y="278"/>
                    <a:pt x="4650" y="-269"/>
                    <a:pt x="2287" y="141"/>
                  </a:cubicBezTo>
                  <a:cubicBezTo>
                    <a:pt x="-75" y="551"/>
                    <a:pt x="-750" y="1918"/>
                    <a:pt x="937" y="4379"/>
                  </a:cubicBezTo>
                  <a:cubicBezTo>
                    <a:pt x="2625" y="6840"/>
                    <a:pt x="6675" y="10394"/>
                    <a:pt x="9713" y="12718"/>
                  </a:cubicBezTo>
                  <a:cubicBezTo>
                    <a:pt x="12750" y="15042"/>
                    <a:pt x="14775" y="16136"/>
                    <a:pt x="15450" y="17503"/>
                  </a:cubicBezTo>
                  <a:cubicBezTo>
                    <a:pt x="16125" y="18870"/>
                    <a:pt x="15450" y="20511"/>
                    <a:pt x="13087" y="20921"/>
                  </a:cubicBezTo>
                  <a:cubicBezTo>
                    <a:pt x="10725" y="21331"/>
                    <a:pt x="6675" y="20511"/>
                    <a:pt x="2625" y="19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9861433" y="7249047"/>
              <a:ext cx="133914" cy="26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50" fill="norm" stroke="1" extrusionOk="0">
                  <a:moveTo>
                    <a:pt x="21024" y="430"/>
                  </a:moveTo>
                  <a:cubicBezTo>
                    <a:pt x="19362" y="90"/>
                    <a:pt x="17701" y="-250"/>
                    <a:pt x="15375" y="260"/>
                  </a:cubicBezTo>
                  <a:cubicBezTo>
                    <a:pt x="13049" y="770"/>
                    <a:pt x="10058" y="2131"/>
                    <a:pt x="7067" y="4512"/>
                  </a:cubicBezTo>
                  <a:cubicBezTo>
                    <a:pt x="4076" y="6893"/>
                    <a:pt x="1086" y="10295"/>
                    <a:pt x="255" y="13101"/>
                  </a:cubicBezTo>
                  <a:cubicBezTo>
                    <a:pt x="-576" y="15907"/>
                    <a:pt x="753" y="18119"/>
                    <a:pt x="2415" y="19394"/>
                  </a:cubicBezTo>
                  <a:cubicBezTo>
                    <a:pt x="4076" y="20670"/>
                    <a:pt x="6070" y="21010"/>
                    <a:pt x="8064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033446" y="7330602"/>
              <a:ext cx="63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787"/>
                    <a:pt x="11520" y="5574"/>
                    <a:pt x="7920" y="9174"/>
                  </a:cubicBezTo>
                  <a:cubicBezTo>
                    <a:pt x="4320" y="12774"/>
                    <a:pt x="2160" y="171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0090596" y="7252597"/>
              <a:ext cx="1460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3443" y="13298"/>
                    <a:pt x="6887" y="5849"/>
                    <a:pt x="10487" y="2498"/>
                  </a:cubicBezTo>
                  <a:cubicBezTo>
                    <a:pt x="14087" y="-854"/>
                    <a:pt x="17843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0028257" y="7418281"/>
              <a:ext cx="176640" cy="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897" fill="norm" stroke="1" extrusionOk="0">
                  <a:moveTo>
                    <a:pt x="2148" y="20897"/>
                  </a:moveTo>
                  <a:cubicBezTo>
                    <a:pt x="878" y="15912"/>
                    <a:pt x="-393" y="10928"/>
                    <a:pt x="115" y="6774"/>
                  </a:cubicBezTo>
                  <a:cubicBezTo>
                    <a:pt x="623" y="2620"/>
                    <a:pt x="2911" y="-703"/>
                    <a:pt x="6722" y="128"/>
                  </a:cubicBezTo>
                  <a:cubicBezTo>
                    <a:pt x="10534" y="959"/>
                    <a:pt x="15871" y="5943"/>
                    <a:pt x="21207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0185846" y="7438552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135046" y="7456002"/>
              <a:ext cx="152401" cy="1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21600" y="221"/>
                  </a:moveTo>
                  <a:cubicBezTo>
                    <a:pt x="19800" y="-71"/>
                    <a:pt x="18000" y="-363"/>
                    <a:pt x="15600" y="1388"/>
                  </a:cubicBezTo>
                  <a:cubicBezTo>
                    <a:pt x="13200" y="3140"/>
                    <a:pt x="10200" y="6934"/>
                    <a:pt x="7500" y="10583"/>
                  </a:cubicBezTo>
                  <a:cubicBezTo>
                    <a:pt x="4800" y="14232"/>
                    <a:pt x="2400" y="17734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0386016" y="7291419"/>
              <a:ext cx="130031" cy="2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23" fill="norm" stroke="1" extrusionOk="0">
                  <a:moveTo>
                    <a:pt x="21062" y="3447"/>
                  </a:moveTo>
                  <a:cubicBezTo>
                    <a:pt x="20033" y="2330"/>
                    <a:pt x="19005" y="1213"/>
                    <a:pt x="17633" y="561"/>
                  </a:cubicBezTo>
                  <a:cubicBezTo>
                    <a:pt x="16262" y="-91"/>
                    <a:pt x="14548" y="-277"/>
                    <a:pt x="12662" y="561"/>
                  </a:cubicBezTo>
                  <a:cubicBezTo>
                    <a:pt x="10776" y="1399"/>
                    <a:pt x="8719" y="3261"/>
                    <a:pt x="6319" y="6426"/>
                  </a:cubicBezTo>
                  <a:cubicBezTo>
                    <a:pt x="3919" y="9592"/>
                    <a:pt x="1176" y="14061"/>
                    <a:pt x="319" y="16761"/>
                  </a:cubicBezTo>
                  <a:cubicBezTo>
                    <a:pt x="-538" y="19461"/>
                    <a:pt x="491" y="20392"/>
                    <a:pt x="1519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431555" y="7343302"/>
              <a:ext cx="19244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21346" y="0"/>
                  </a:moveTo>
                  <a:cubicBezTo>
                    <a:pt x="18529" y="3228"/>
                    <a:pt x="15711" y="6455"/>
                    <a:pt x="12776" y="9683"/>
                  </a:cubicBezTo>
                  <a:cubicBezTo>
                    <a:pt x="9842" y="12910"/>
                    <a:pt x="6789" y="16138"/>
                    <a:pt x="4559" y="17752"/>
                  </a:cubicBezTo>
                  <a:cubicBezTo>
                    <a:pt x="2329" y="19366"/>
                    <a:pt x="920" y="19366"/>
                    <a:pt x="333" y="18372"/>
                  </a:cubicBezTo>
                  <a:cubicBezTo>
                    <a:pt x="-254" y="17379"/>
                    <a:pt x="-19" y="15393"/>
                    <a:pt x="685" y="14400"/>
                  </a:cubicBezTo>
                  <a:cubicBezTo>
                    <a:pt x="1389" y="13407"/>
                    <a:pt x="2563" y="13407"/>
                    <a:pt x="5029" y="14772"/>
                  </a:cubicBezTo>
                  <a:cubicBezTo>
                    <a:pt x="7494" y="16138"/>
                    <a:pt x="11250" y="18869"/>
                    <a:pt x="150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0643046" y="7336952"/>
              <a:ext cx="8043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9440" y="0"/>
                  </a:moveTo>
                  <a:cubicBezTo>
                    <a:pt x="20520" y="4500"/>
                    <a:pt x="21600" y="9000"/>
                    <a:pt x="18360" y="12600"/>
                  </a:cubicBezTo>
                  <a:cubicBezTo>
                    <a:pt x="15120" y="16200"/>
                    <a:pt x="756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0341753" y="7133261"/>
              <a:ext cx="180644" cy="12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796" fill="norm" stroke="1" extrusionOk="0">
                  <a:moveTo>
                    <a:pt x="7872" y="1164"/>
                  </a:moveTo>
                  <a:cubicBezTo>
                    <a:pt x="5361" y="6204"/>
                    <a:pt x="2849" y="11244"/>
                    <a:pt x="1468" y="14844"/>
                  </a:cubicBezTo>
                  <a:cubicBezTo>
                    <a:pt x="86" y="18444"/>
                    <a:pt x="-165" y="20604"/>
                    <a:pt x="86" y="20784"/>
                  </a:cubicBezTo>
                  <a:cubicBezTo>
                    <a:pt x="337" y="20964"/>
                    <a:pt x="1091" y="19164"/>
                    <a:pt x="2849" y="15744"/>
                  </a:cubicBezTo>
                  <a:cubicBezTo>
                    <a:pt x="4607" y="12324"/>
                    <a:pt x="7370" y="7284"/>
                    <a:pt x="9505" y="4044"/>
                  </a:cubicBezTo>
                  <a:cubicBezTo>
                    <a:pt x="11640" y="804"/>
                    <a:pt x="13147" y="-636"/>
                    <a:pt x="14277" y="264"/>
                  </a:cubicBezTo>
                  <a:cubicBezTo>
                    <a:pt x="15407" y="1164"/>
                    <a:pt x="16161" y="4404"/>
                    <a:pt x="17291" y="7284"/>
                  </a:cubicBezTo>
                  <a:cubicBezTo>
                    <a:pt x="18421" y="10164"/>
                    <a:pt x="19928" y="12684"/>
                    <a:pt x="21435" y="15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0681146" y="7298852"/>
              <a:ext cx="11866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7053" y="0"/>
                  </a:moveTo>
                  <a:cubicBezTo>
                    <a:pt x="18568" y="1976"/>
                    <a:pt x="20084" y="3953"/>
                    <a:pt x="20842" y="6635"/>
                  </a:cubicBezTo>
                  <a:cubicBezTo>
                    <a:pt x="21600" y="9318"/>
                    <a:pt x="21600" y="12706"/>
                    <a:pt x="18000" y="15318"/>
                  </a:cubicBezTo>
                  <a:cubicBezTo>
                    <a:pt x="14400" y="17929"/>
                    <a:pt x="720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0973246" y="7443679"/>
              <a:ext cx="1143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200" y="4868"/>
                    <a:pt x="10400" y="-1303"/>
                    <a:pt x="14000" y="240"/>
                  </a:cubicBezTo>
                  <a:cubicBezTo>
                    <a:pt x="17600" y="1783"/>
                    <a:pt x="196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928796" y="7521052"/>
              <a:ext cx="1968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48" y="11670"/>
                    <a:pt x="7897" y="3363"/>
                    <a:pt x="11497" y="870"/>
                  </a:cubicBezTo>
                  <a:cubicBezTo>
                    <a:pt x="15097" y="-1622"/>
                    <a:pt x="18348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1254662" y="7406802"/>
              <a:ext cx="131335" cy="18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56" fill="norm" stroke="1" extrusionOk="0">
                  <a:moveTo>
                    <a:pt x="21273" y="1473"/>
                  </a:moveTo>
                  <a:cubicBezTo>
                    <a:pt x="19902" y="736"/>
                    <a:pt x="18530" y="0"/>
                    <a:pt x="17159" y="123"/>
                  </a:cubicBezTo>
                  <a:cubicBezTo>
                    <a:pt x="15787" y="245"/>
                    <a:pt x="14416" y="1227"/>
                    <a:pt x="11502" y="4173"/>
                  </a:cubicBezTo>
                  <a:cubicBezTo>
                    <a:pt x="8587" y="7118"/>
                    <a:pt x="4130" y="12027"/>
                    <a:pt x="1902" y="15095"/>
                  </a:cubicBezTo>
                  <a:cubicBezTo>
                    <a:pt x="-327" y="18164"/>
                    <a:pt x="-327" y="19391"/>
                    <a:pt x="530" y="20250"/>
                  </a:cubicBezTo>
                  <a:cubicBezTo>
                    <a:pt x="1387" y="21109"/>
                    <a:pt x="3102" y="21600"/>
                    <a:pt x="5844" y="21232"/>
                  </a:cubicBezTo>
                  <a:cubicBezTo>
                    <a:pt x="8587" y="20864"/>
                    <a:pt x="12359" y="19636"/>
                    <a:pt x="14759" y="17305"/>
                  </a:cubicBezTo>
                  <a:cubicBezTo>
                    <a:pt x="17159" y="14973"/>
                    <a:pt x="18187" y="11536"/>
                    <a:pt x="18016" y="8714"/>
                  </a:cubicBezTo>
                  <a:cubicBezTo>
                    <a:pt x="17844" y="5891"/>
                    <a:pt x="16473" y="3682"/>
                    <a:pt x="14930" y="2332"/>
                  </a:cubicBezTo>
                  <a:cubicBezTo>
                    <a:pt x="13387" y="982"/>
                    <a:pt x="11673" y="491"/>
                    <a:pt x="9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6" name="Drawing"/>
          <p:cNvGrpSpPr/>
          <p:nvPr/>
        </p:nvGrpSpPr>
        <p:grpSpPr>
          <a:xfrm>
            <a:off x="814593" y="1402541"/>
            <a:ext cx="11692045" cy="4522009"/>
            <a:chOff x="0" y="0"/>
            <a:chExt cx="11692043" cy="4522008"/>
          </a:xfrm>
        </p:grpSpPr>
        <p:sp>
          <p:nvSpPr>
            <p:cNvPr id="1060" name="Line"/>
            <p:cNvSpPr/>
            <p:nvPr/>
          </p:nvSpPr>
          <p:spPr>
            <a:xfrm>
              <a:off x="303006" y="470708"/>
              <a:ext cx="44451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0"/>
                  </a:moveTo>
                  <a:cubicBezTo>
                    <a:pt x="4114" y="3786"/>
                    <a:pt x="8229" y="7571"/>
                    <a:pt x="10286" y="10689"/>
                  </a:cubicBezTo>
                  <a:cubicBezTo>
                    <a:pt x="12343" y="13806"/>
                    <a:pt x="12343" y="16256"/>
                    <a:pt x="12343" y="18037"/>
                  </a:cubicBezTo>
                  <a:cubicBezTo>
                    <a:pt x="12343" y="19819"/>
                    <a:pt x="12343" y="20932"/>
                    <a:pt x="13886" y="21266"/>
                  </a:cubicBezTo>
                  <a:cubicBezTo>
                    <a:pt x="15429" y="21600"/>
                    <a:pt x="18514" y="21155"/>
                    <a:pt x="2160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69313" y="343708"/>
              <a:ext cx="291033" cy="42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49" fill="norm" stroke="1" extrusionOk="0">
                  <a:moveTo>
                    <a:pt x="13714" y="2554"/>
                  </a:moveTo>
                  <a:cubicBezTo>
                    <a:pt x="12193" y="1702"/>
                    <a:pt x="10672" y="851"/>
                    <a:pt x="9151" y="585"/>
                  </a:cubicBezTo>
                  <a:cubicBezTo>
                    <a:pt x="7630" y="319"/>
                    <a:pt x="6109" y="638"/>
                    <a:pt x="4512" y="2128"/>
                  </a:cubicBezTo>
                  <a:cubicBezTo>
                    <a:pt x="2914" y="3618"/>
                    <a:pt x="1241" y="6278"/>
                    <a:pt x="481" y="9417"/>
                  </a:cubicBezTo>
                  <a:cubicBezTo>
                    <a:pt x="-280" y="12556"/>
                    <a:pt x="-128" y="16173"/>
                    <a:pt x="861" y="18408"/>
                  </a:cubicBezTo>
                  <a:cubicBezTo>
                    <a:pt x="1850" y="20642"/>
                    <a:pt x="3675" y="21494"/>
                    <a:pt x="5957" y="21547"/>
                  </a:cubicBezTo>
                  <a:cubicBezTo>
                    <a:pt x="8238" y="21600"/>
                    <a:pt x="10976" y="20855"/>
                    <a:pt x="13638" y="18993"/>
                  </a:cubicBezTo>
                  <a:cubicBezTo>
                    <a:pt x="16300" y="17131"/>
                    <a:pt x="18886" y="14152"/>
                    <a:pt x="20103" y="11545"/>
                  </a:cubicBezTo>
                  <a:cubicBezTo>
                    <a:pt x="21320" y="8938"/>
                    <a:pt x="21168" y="6703"/>
                    <a:pt x="19647" y="5054"/>
                  </a:cubicBezTo>
                  <a:cubicBezTo>
                    <a:pt x="18126" y="3405"/>
                    <a:pt x="15235" y="2341"/>
                    <a:pt x="12878" y="1596"/>
                  </a:cubicBezTo>
                  <a:cubicBezTo>
                    <a:pt x="10520" y="851"/>
                    <a:pt x="8695" y="426"/>
                    <a:pt x="68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92333" y="432608"/>
              <a:ext cx="45674" cy="33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23" fill="norm" stroke="1" extrusionOk="0">
                  <a:moveTo>
                    <a:pt x="21185" y="0"/>
                  </a:moveTo>
                  <a:cubicBezTo>
                    <a:pt x="19221" y="3965"/>
                    <a:pt x="17258" y="7929"/>
                    <a:pt x="14803" y="11005"/>
                  </a:cubicBezTo>
                  <a:cubicBezTo>
                    <a:pt x="12349" y="14081"/>
                    <a:pt x="9403" y="16268"/>
                    <a:pt x="6458" y="18046"/>
                  </a:cubicBezTo>
                  <a:cubicBezTo>
                    <a:pt x="3512" y="19823"/>
                    <a:pt x="567" y="21190"/>
                    <a:pt x="76" y="21395"/>
                  </a:cubicBezTo>
                  <a:cubicBezTo>
                    <a:pt x="-415" y="21600"/>
                    <a:pt x="1549" y="20643"/>
                    <a:pt x="3512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93556" y="381808"/>
              <a:ext cx="222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5508"/>
                    <a:pt x="7817" y="9415"/>
                    <a:pt x="11417" y="5815"/>
                  </a:cubicBezTo>
                  <a:cubicBezTo>
                    <a:pt x="15017" y="2215"/>
                    <a:pt x="18309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38006" y="578658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103106" y="673908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300"/>
                    <a:pt x="9900" y="6600"/>
                    <a:pt x="13500" y="10200"/>
                  </a:cubicBezTo>
                  <a:cubicBezTo>
                    <a:pt x="17100" y="13800"/>
                    <a:pt x="1935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115806" y="705658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728"/>
                    <a:pt x="14743" y="3456"/>
                    <a:pt x="11143" y="7056"/>
                  </a:cubicBezTo>
                  <a:cubicBezTo>
                    <a:pt x="7543" y="10656"/>
                    <a:pt x="3771" y="161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406178" y="364509"/>
              <a:ext cx="173179" cy="36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97" fill="norm" stroke="1" extrusionOk="0">
                  <a:moveTo>
                    <a:pt x="21292" y="1387"/>
                  </a:moveTo>
                  <a:cubicBezTo>
                    <a:pt x="20511" y="890"/>
                    <a:pt x="19731" y="394"/>
                    <a:pt x="18559" y="145"/>
                  </a:cubicBezTo>
                  <a:cubicBezTo>
                    <a:pt x="17388" y="-103"/>
                    <a:pt x="15827" y="-103"/>
                    <a:pt x="13355" y="704"/>
                  </a:cubicBezTo>
                  <a:cubicBezTo>
                    <a:pt x="10882" y="1511"/>
                    <a:pt x="7499" y="3125"/>
                    <a:pt x="4897" y="5545"/>
                  </a:cubicBezTo>
                  <a:cubicBezTo>
                    <a:pt x="2294" y="7966"/>
                    <a:pt x="473" y="11194"/>
                    <a:pt x="82" y="13863"/>
                  </a:cubicBezTo>
                  <a:cubicBezTo>
                    <a:pt x="-308" y="16531"/>
                    <a:pt x="733" y="18642"/>
                    <a:pt x="2294" y="19821"/>
                  </a:cubicBezTo>
                  <a:cubicBezTo>
                    <a:pt x="3856" y="21000"/>
                    <a:pt x="5938" y="21249"/>
                    <a:pt x="802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516864" y="451658"/>
              <a:ext cx="22759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0305" y="0"/>
                  </a:moveTo>
                  <a:cubicBezTo>
                    <a:pt x="18905" y="4281"/>
                    <a:pt x="17505" y="8562"/>
                    <a:pt x="15805" y="11870"/>
                  </a:cubicBezTo>
                  <a:cubicBezTo>
                    <a:pt x="14105" y="15178"/>
                    <a:pt x="12105" y="17514"/>
                    <a:pt x="9705" y="18778"/>
                  </a:cubicBezTo>
                  <a:cubicBezTo>
                    <a:pt x="7305" y="20043"/>
                    <a:pt x="4505" y="20238"/>
                    <a:pt x="2805" y="19849"/>
                  </a:cubicBezTo>
                  <a:cubicBezTo>
                    <a:pt x="1105" y="19459"/>
                    <a:pt x="505" y="18486"/>
                    <a:pt x="205" y="17222"/>
                  </a:cubicBezTo>
                  <a:cubicBezTo>
                    <a:pt x="-95" y="15957"/>
                    <a:pt x="-95" y="14400"/>
                    <a:pt x="405" y="13330"/>
                  </a:cubicBezTo>
                  <a:cubicBezTo>
                    <a:pt x="905" y="12259"/>
                    <a:pt x="1905" y="11676"/>
                    <a:pt x="4305" y="11870"/>
                  </a:cubicBezTo>
                  <a:cubicBezTo>
                    <a:pt x="6705" y="12065"/>
                    <a:pt x="10505" y="13038"/>
                    <a:pt x="13605" y="14789"/>
                  </a:cubicBezTo>
                  <a:cubicBezTo>
                    <a:pt x="16705" y="16541"/>
                    <a:pt x="19105" y="1907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833356" y="388158"/>
              <a:ext cx="7100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600" fill="norm" stroke="1" extrusionOk="0">
                  <a:moveTo>
                    <a:pt x="3600" y="0"/>
                  </a:moveTo>
                  <a:cubicBezTo>
                    <a:pt x="8400" y="735"/>
                    <a:pt x="13200" y="1469"/>
                    <a:pt x="16500" y="3453"/>
                  </a:cubicBezTo>
                  <a:cubicBezTo>
                    <a:pt x="19800" y="5437"/>
                    <a:pt x="21600" y="8669"/>
                    <a:pt x="18600" y="11902"/>
                  </a:cubicBezTo>
                  <a:cubicBezTo>
                    <a:pt x="15600" y="15135"/>
                    <a:pt x="780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263380" y="-1"/>
              <a:ext cx="201677" cy="23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05" fill="norm" stroke="1" extrusionOk="0">
                  <a:moveTo>
                    <a:pt x="7938" y="10304"/>
                  </a:moveTo>
                  <a:cubicBezTo>
                    <a:pt x="6138" y="13335"/>
                    <a:pt x="4338" y="16367"/>
                    <a:pt x="2988" y="18356"/>
                  </a:cubicBezTo>
                  <a:cubicBezTo>
                    <a:pt x="1638" y="20346"/>
                    <a:pt x="738" y="21293"/>
                    <a:pt x="288" y="21198"/>
                  </a:cubicBezTo>
                  <a:cubicBezTo>
                    <a:pt x="-162" y="21104"/>
                    <a:pt x="-162" y="19967"/>
                    <a:pt x="850" y="16840"/>
                  </a:cubicBezTo>
                  <a:cubicBezTo>
                    <a:pt x="1863" y="13714"/>
                    <a:pt x="3888" y="8598"/>
                    <a:pt x="6025" y="5377"/>
                  </a:cubicBezTo>
                  <a:cubicBezTo>
                    <a:pt x="8163" y="2156"/>
                    <a:pt x="10413" y="830"/>
                    <a:pt x="12100" y="261"/>
                  </a:cubicBezTo>
                  <a:cubicBezTo>
                    <a:pt x="13788" y="-307"/>
                    <a:pt x="14913" y="-118"/>
                    <a:pt x="16150" y="2535"/>
                  </a:cubicBezTo>
                  <a:cubicBezTo>
                    <a:pt x="17388" y="5188"/>
                    <a:pt x="18738" y="10304"/>
                    <a:pt x="19638" y="13335"/>
                  </a:cubicBezTo>
                  <a:cubicBezTo>
                    <a:pt x="20538" y="16367"/>
                    <a:pt x="20988" y="17314"/>
                    <a:pt x="21438" y="1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760456" y="470708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773156" y="369108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904222" y="418694"/>
              <a:ext cx="103303" cy="25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524" fill="norm" stroke="1" extrusionOk="0">
                  <a:moveTo>
                    <a:pt x="15402" y="1174"/>
                  </a:moveTo>
                  <a:cubicBezTo>
                    <a:pt x="13740" y="638"/>
                    <a:pt x="12079" y="103"/>
                    <a:pt x="10209" y="13"/>
                  </a:cubicBezTo>
                  <a:cubicBezTo>
                    <a:pt x="8340" y="-76"/>
                    <a:pt x="6263" y="281"/>
                    <a:pt x="4394" y="1352"/>
                  </a:cubicBezTo>
                  <a:cubicBezTo>
                    <a:pt x="2525" y="2423"/>
                    <a:pt x="863" y="4208"/>
                    <a:pt x="240" y="5547"/>
                  </a:cubicBezTo>
                  <a:cubicBezTo>
                    <a:pt x="-383" y="6886"/>
                    <a:pt x="32" y="7779"/>
                    <a:pt x="3563" y="9385"/>
                  </a:cubicBezTo>
                  <a:cubicBezTo>
                    <a:pt x="7094" y="10992"/>
                    <a:pt x="13740" y="13312"/>
                    <a:pt x="17271" y="14919"/>
                  </a:cubicBezTo>
                  <a:cubicBezTo>
                    <a:pt x="20802" y="16526"/>
                    <a:pt x="21217" y="17418"/>
                    <a:pt x="18517" y="18400"/>
                  </a:cubicBezTo>
                  <a:cubicBezTo>
                    <a:pt x="15817" y="19382"/>
                    <a:pt x="10002" y="20453"/>
                    <a:pt x="4186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818043" y="473866"/>
              <a:ext cx="167964" cy="23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032" fill="norm" stroke="1" extrusionOk="0">
                  <a:moveTo>
                    <a:pt x="17961" y="3156"/>
                  </a:moveTo>
                  <a:cubicBezTo>
                    <a:pt x="17428" y="2200"/>
                    <a:pt x="16894" y="1244"/>
                    <a:pt x="15961" y="575"/>
                  </a:cubicBezTo>
                  <a:cubicBezTo>
                    <a:pt x="15028" y="-94"/>
                    <a:pt x="13694" y="-476"/>
                    <a:pt x="11161" y="1149"/>
                  </a:cubicBezTo>
                  <a:cubicBezTo>
                    <a:pt x="8628" y="2774"/>
                    <a:pt x="4894" y="6405"/>
                    <a:pt x="2628" y="9559"/>
                  </a:cubicBezTo>
                  <a:cubicBezTo>
                    <a:pt x="361" y="12713"/>
                    <a:pt x="-439" y="15389"/>
                    <a:pt x="228" y="17492"/>
                  </a:cubicBezTo>
                  <a:cubicBezTo>
                    <a:pt x="894" y="19595"/>
                    <a:pt x="3028" y="21124"/>
                    <a:pt x="6761" y="21028"/>
                  </a:cubicBezTo>
                  <a:cubicBezTo>
                    <a:pt x="10494" y="20933"/>
                    <a:pt x="15828" y="19212"/>
                    <a:pt x="21161" y="17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4003012" y="536981"/>
              <a:ext cx="110065" cy="15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0705" fill="norm" stroke="1" extrusionOk="0">
                  <a:moveTo>
                    <a:pt x="8627" y="8375"/>
                  </a:moveTo>
                  <a:cubicBezTo>
                    <a:pt x="9805" y="5456"/>
                    <a:pt x="10983" y="2537"/>
                    <a:pt x="10394" y="1077"/>
                  </a:cubicBezTo>
                  <a:cubicBezTo>
                    <a:pt x="9805" y="-382"/>
                    <a:pt x="7449" y="-382"/>
                    <a:pt x="5289" y="1223"/>
                  </a:cubicBezTo>
                  <a:cubicBezTo>
                    <a:pt x="3129" y="2829"/>
                    <a:pt x="1165" y="6040"/>
                    <a:pt x="379" y="9250"/>
                  </a:cubicBezTo>
                  <a:cubicBezTo>
                    <a:pt x="-406" y="12461"/>
                    <a:pt x="-13" y="15672"/>
                    <a:pt x="1950" y="17861"/>
                  </a:cubicBezTo>
                  <a:cubicBezTo>
                    <a:pt x="3914" y="20050"/>
                    <a:pt x="7449" y="21218"/>
                    <a:pt x="11179" y="20488"/>
                  </a:cubicBezTo>
                  <a:cubicBezTo>
                    <a:pt x="14910" y="19759"/>
                    <a:pt x="18838" y="17132"/>
                    <a:pt x="20016" y="13483"/>
                  </a:cubicBezTo>
                  <a:cubicBezTo>
                    <a:pt x="21194" y="9834"/>
                    <a:pt x="19623" y="5164"/>
                    <a:pt x="17659" y="2683"/>
                  </a:cubicBezTo>
                  <a:cubicBezTo>
                    <a:pt x="15696" y="202"/>
                    <a:pt x="13339" y="-90"/>
                    <a:pt x="11769" y="640"/>
                  </a:cubicBezTo>
                  <a:cubicBezTo>
                    <a:pt x="10198" y="1369"/>
                    <a:pt x="9412" y="3121"/>
                    <a:pt x="8627" y="4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193293" y="535920"/>
              <a:ext cx="141964" cy="18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98" fill="norm" stroke="1" extrusionOk="0">
                  <a:moveTo>
                    <a:pt x="6057" y="4081"/>
                  </a:moveTo>
                  <a:cubicBezTo>
                    <a:pt x="4469" y="4318"/>
                    <a:pt x="2880" y="4555"/>
                    <a:pt x="2086" y="6454"/>
                  </a:cubicBezTo>
                  <a:cubicBezTo>
                    <a:pt x="1292" y="8353"/>
                    <a:pt x="1292" y="11913"/>
                    <a:pt x="1292" y="14287"/>
                  </a:cubicBezTo>
                  <a:cubicBezTo>
                    <a:pt x="1292" y="16661"/>
                    <a:pt x="1292" y="17848"/>
                    <a:pt x="1133" y="19034"/>
                  </a:cubicBezTo>
                  <a:cubicBezTo>
                    <a:pt x="975" y="20221"/>
                    <a:pt x="657" y="21408"/>
                    <a:pt x="339" y="21289"/>
                  </a:cubicBezTo>
                  <a:cubicBezTo>
                    <a:pt x="22" y="21171"/>
                    <a:pt x="-296" y="19746"/>
                    <a:pt x="498" y="16779"/>
                  </a:cubicBezTo>
                  <a:cubicBezTo>
                    <a:pt x="1292" y="13812"/>
                    <a:pt x="3198" y="9303"/>
                    <a:pt x="5422" y="6217"/>
                  </a:cubicBezTo>
                  <a:cubicBezTo>
                    <a:pt x="7645" y="3131"/>
                    <a:pt x="10186" y="1470"/>
                    <a:pt x="12251" y="639"/>
                  </a:cubicBezTo>
                  <a:cubicBezTo>
                    <a:pt x="14316" y="-192"/>
                    <a:pt x="15904" y="-192"/>
                    <a:pt x="16857" y="520"/>
                  </a:cubicBezTo>
                  <a:cubicBezTo>
                    <a:pt x="17810" y="1232"/>
                    <a:pt x="18128" y="2656"/>
                    <a:pt x="18286" y="5267"/>
                  </a:cubicBezTo>
                  <a:cubicBezTo>
                    <a:pt x="18445" y="7878"/>
                    <a:pt x="18445" y="11676"/>
                    <a:pt x="18922" y="14168"/>
                  </a:cubicBezTo>
                  <a:cubicBezTo>
                    <a:pt x="19398" y="16661"/>
                    <a:pt x="20351" y="17848"/>
                    <a:pt x="21304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397965" y="510254"/>
              <a:ext cx="93127" cy="19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209" fill="norm" stroke="1" extrusionOk="0">
                  <a:moveTo>
                    <a:pt x="18488" y="6883"/>
                  </a:moveTo>
                  <a:cubicBezTo>
                    <a:pt x="19427" y="5710"/>
                    <a:pt x="20366" y="4536"/>
                    <a:pt x="20601" y="3362"/>
                  </a:cubicBezTo>
                  <a:cubicBezTo>
                    <a:pt x="20836" y="2188"/>
                    <a:pt x="20366" y="1014"/>
                    <a:pt x="18958" y="427"/>
                  </a:cubicBezTo>
                  <a:cubicBezTo>
                    <a:pt x="17549" y="-160"/>
                    <a:pt x="15201" y="-160"/>
                    <a:pt x="11914" y="544"/>
                  </a:cubicBezTo>
                  <a:cubicBezTo>
                    <a:pt x="8627" y="1249"/>
                    <a:pt x="4401" y="2657"/>
                    <a:pt x="2053" y="3949"/>
                  </a:cubicBezTo>
                  <a:cubicBezTo>
                    <a:pt x="-294" y="5240"/>
                    <a:pt x="-764" y="6414"/>
                    <a:pt x="1349" y="7823"/>
                  </a:cubicBezTo>
                  <a:cubicBezTo>
                    <a:pt x="3462" y="9231"/>
                    <a:pt x="8158" y="10875"/>
                    <a:pt x="11679" y="12401"/>
                  </a:cubicBezTo>
                  <a:cubicBezTo>
                    <a:pt x="15201" y="13927"/>
                    <a:pt x="17549" y="15336"/>
                    <a:pt x="18488" y="16744"/>
                  </a:cubicBezTo>
                  <a:cubicBezTo>
                    <a:pt x="19427" y="18153"/>
                    <a:pt x="18958" y="19562"/>
                    <a:pt x="17549" y="20383"/>
                  </a:cubicBezTo>
                  <a:cubicBezTo>
                    <a:pt x="16140" y="21205"/>
                    <a:pt x="13793" y="21440"/>
                    <a:pt x="12384" y="20970"/>
                  </a:cubicBezTo>
                  <a:cubicBezTo>
                    <a:pt x="10975" y="20501"/>
                    <a:pt x="10506" y="19327"/>
                    <a:pt x="10036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576556" y="527858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400"/>
                    <a:pt x="16200" y="10800"/>
                    <a:pt x="18900" y="14400"/>
                  </a:cubicBezTo>
                  <a:cubicBezTo>
                    <a:pt x="21600" y="18000"/>
                    <a:pt x="18900" y="198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595606" y="464358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651559" y="478504"/>
              <a:ext cx="96448" cy="20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01" fill="norm" stroke="1" extrusionOk="0">
                  <a:moveTo>
                    <a:pt x="20941" y="3896"/>
                  </a:moveTo>
                  <a:cubicBezTo>
                    <a:pt x="16345" y="2546"/>
                    <a:pt x="11750" y="1196"/>
                    <a:pt x="8303" y="521"/>
                  </a:cubicBezTo>
                  <a:cubicBezTo>
                    <a:pt x="4856" y="-154"/>
                    <a:pt x="2558" y="-154"/>
                    <a:pt x="1179" y="409"/>
                  </a:cubicBezTo>
                  <a:cubicBezTo>
                    <a:pt x="-199" y="971"/>
                    <a:pt x="-659" y="2096"/>
                    <a:pt x="1409" y="3559"/>
                  </a:cubicBezTo>
                  <a:cubicBezTo>
                    <a:pt x="3477" y="5021"/>
                    <a:pt x="8073" y="6821"/>
                    <a:pt x="11750" y="8959"/>
                  </a:cubicBezTo>
                  <a:cubicBezTo>
                    <a:pt x="15426" y="11096"/>
                    <a:pt x="18184" y="13571"/>
                    <a:pt x="19562" y="15371"/>
                  </a:cubicBezTo>
                  <a:cubicBezTo>
                    <a:pt x="20941" y="17171"/>
                    <a:pt x="20941" y="18296"/>
                    <a:pt x="20022" y="19196"/>
                  </a:cubicBezTo>
                  <a:cubicBezTo>
                    <a:pt x="19103" y="20096"/>
                    <a:pt x="17264" y="20771"/>
                    <a:pt x="14967" y="21108"/>
                  </a:cubicBezTo>
                  <a:cubicBezTo>
                    <a:pt x="12669" y="21446"/>
                    <a:pt x="9911" y="21446"/>
                    <a:pt x="8073" y="20209"/>
                  </a:cubicBezTo>
                  <a:cubicBezTo>
                    <a:pt x="6235" y="18971"/>
                    <a:pt x="5315" y="16496"/>
                    <a:pt x="4396" y="14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844903" y="310832"/>
              <a:ext cx="65911" cy="36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314" fill="norm" stroke="1" extrusionOk="0">
                  <a:moveTo>
                    <a:pt x="7346" y="806"/>
                  </a:moveTo>
                  <a:cubicBezTo>
                    <a:pt x="11927" y="313"/>
                    <a:pt x="16509" y="-181"/>
                    <a:pt x="18800" y="66"/>
                  </a:cubicBezTo>
                  <a:cubicBezTo>
                    <a:pt x="21091" y="313"/>
                    <a:pt x="21091" y="1300"/>
                    <a:pt x="17491" y="3645"/>
                  </a:cubicBezTo>
                  <a:cubicBezTo>
                    <a:pt x="13891" y="5990"/>
                    <a:pt x="6691" y="9693"/>
                    <a:pt x="3091" y="12594"/>
                  </a:cubicBezTo>
                  <a:cubicBezTo>
                    <a:pt x="-509" y="15494"/>
                    <a:pt x="-509" y="17593"/>
                    <a:pt x="800" y="18950"/>
                  </a:cubicBezTo>
                  <a:cubicBezTo>
                    <a:pt x="2109" y="20308"/>
                    <a:pt x="4727" y="20925"/>
                    <a:pt x="8000" y="21172"/>
                  </a:cubicBezTo>
                  <a:cubicBezTo>
                    <a:pt x="11273" y="21419"/>
                    <a:pt x="15200" y="21296"/>
                    <a:pt x="19127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836906" y="515158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957556" y="486495"/>
              <a:ext cx="279401" cy="16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6811"/>
                  </a:moveTo>
                  <a:cubicBezTo>
                    <a:pt x="2127" y="5478"/>
                    <a:pt x="4255" y="4145"/>
                    <a:pt x="5564" y="2811"/>
                  </a:cubicBezTo>
                  <a:cubicBezTo>
                    <a:pt x="6873" y="1478"/>
                    <a:pt x="7364" y="145"/>
                    <a:pt x="7036" y="11"/>
                  </a:cubicBezTo>
                  <a:cubicBezTo>
                    <a:pt x="6709" y="-122"/>
                    <a:pt x="5564" y="945"/>
                    <a:pt x="4255" y="3345"/>
                  </a:cubicBezTo>
                  <a:cubicBezTo>
                    <a:pt x="2945" y="5745"/>
                    <a:pt x="1473" y="9478"/>
                    <a:pt x="736" y="12545"/>
                  </a:cubicBezTo>
                  <a:cubicBezTo>
                    <a:pt x="0" y="15611"/>
                    <a:pt x="0" y="18011"/>
                    <a:pt x="1064" y="19478"/>
                  </a:cubicBezTo>
                  <a:cubicBezTo>
                    <a:pt x="2127" y="20945"/>
                    <a:pt x="4255" y="21478"/>
                    <a:pt x="6300" y="20411"/>
                  </a:cubicBezTo>
                  <a:cubicBezTo>
                    <a:pt x="8345" y="19345"/>
                    <a:pt x="10309" y="16678"/>
                    <a:pt x="11700" y="14278"/>
                  </a:cubicBezTo>
                  <a:cubicBezTo>
                    <a:pt x="13091" y="11878"/>
                    <a:pt x="13909" y="9745"/>
                    <a:pt x="13991" y="9211"/>
                  </a:cubicBezTo>
                  <a:cubicBezTo>
                    <a:pt x="14073" y="8678"/>
                    <a:pt x="13418" y="9745"/>
                    <a:pt x="12927" y="10945"/>
                  </a:cubicBezTo>
                  <a:cubicBezTo>
                    <a:pt x="12436" y="12145"/>
                    <a:pt x="12109" y="13478"/>
                    <a:pt x="11782" y="15478"/>
                  </a:cubicBezTo>
                  <a:cubicBezTo>
                    <a:pt x="11455" y="17478"/>
                    <a:pt x="11127" y="20145"/>
                    <a:pt x="11209" y="20811"/>
                  </a:cubicBezTo>
                  <a:cubicBezTo>
                    <a:pt x="11291" y="21478"/>
                    <a:pt x="11782" y="20145"/>
                    <a:pt x="12764" y="16945"/>
                  </a:cubicBezTo>
                  <a:cubicBezTo>
                    <a:pt x="13745" y="13745"/>
                    <a:pt x="15218" y="8678"/>
                    <a:pt x="16282" y="5611"/>
                  </a:cubicBezTo>
                  <a:cubicBezTo>
                    <a:pt x="17345" y="2545"/>
                    <a:pt x="18000" y="1478"/>
                    <a:pt x="18491" y="1611"/>
                  </a:cubicBezTo>
                  <a:cubicBezTo>
                    <a:pt x="18982" y="1745"/>
                    <a:pt x="19309" y="3078"/>
                    <a:pt x="19473" y="5611"/>
                  </a:cubicBezTo>
                  <a:cubicBezTo>
                    <a:pt x="19636" y="8145"/>
                    <a:pt x="19636" y="11878"/>
                    <a:pt x="19555" y="14411"/>
                  </a:cubicBezTo>
                  <a:cubicBezTo>
                    <a:pt x="19473" y="16945"/>
                    <a:pt x="19309" y="18278"/>
                    <a:pt x="19636" y="18545"/>
                  </a:cubicBezTo>
                  <a:cubicBezTo>
                    <a:pt x="19964" y="18811"/>
                    <a:pt x="20782" y="18011"/>
                    <a:pt x="21600" y="17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361714" y="299258"/>
              <a:ext cx="122893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3568" y="0"/>
                  </a:moveTo>
                  <a:cubicBezTo>
                    <a:pt x="10273" y="4373"/>
                    <a:pt x="6978" y="8746"/>
                    <a:pt x="4598" y="12125"/>
                  </a:cubicBezTo>
                  <a:cubicBezTo>
                    <a:pt x="2219" y="15504"/>
                    <a:pt x="754" y="17890"/>
                    <a:pt x="205" y="19413"/>
                  </a:cubicBezTo>
                  <a:cubicBezTo>
                    <a:pt x="-344" y="20937"/>
                    <a:pt x="22" y="21600"/>
                    <a:pt x="3683" y="21600"/>
                  </a:cubicBezTo>
                  <a:cubicBezTo>
                    <a:pt x="7344" y="21600"/>
                    <a:pt x="14300" y="20937"/>
                    <a:pt x="21256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344650" y="458008"/>
              <a:ext cx="26695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571" y="21600"/>
                  </a:moveTo>
                  <a:cubicBezTo>
                    <a:pt x="1381" y="20400"/>
                    <a:pt x="190" y="19200"/>
                    <a:pt x="20" y="17400"/>
                  </a:cubicBezTo>
                  <a:cubicBezTo>
                    <a:pt x="-150" y="15600"/>
                    <a:pt x="700" y="13200"/>
                    <a:pt x="3847" y="10800"/>
                  </a:cubicBezTo>
                  <a:cubicBezTo>
                    <a:pt x="6993" y="8400"/>
                    <a:pt x="12436" y="6000"/>
                    <a:pt x="15752" y="4200"/>
                  </a:cubicBezTo>
                  <a:cubicBezTo>
                    <a:pt x="19069" y="2400"/>
                    <a:pt x="20259" y="12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90407" y="1807971"/>
              <a:ext cx="176100" cy="24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39" fill="norm" stroke="1" extrusionOk="0">
                  <a:moveTo>
                    <a:pt x="1336" y="4696"/>
                  </a:moveTo>
                  <a:cubicBezTo>
                    <a:pt x="564" y="3765"/>
                    <a:pt x="-207" y="2834"/>
                    <a:pt x="50" y="2089"/>
                  </a:cubicBezTo>
                  <a:cubicBezTo>
                    <a:pt x="307" y="1345"/>
                    <a:pt x="1593" y="786"/>
                    <a:pt x="4036" y="414"/>
                  </a:cubicBezTo>
                  <a:cubicBezTo>
                    <a:pt x="6479" y="41"/>
                    <a:pt x="10079" y="-145"/>
                    <a:pt x="12264" y="134"/>
                  </a:cubicBezTo>
                  <a:cubicBezTo>
                    <a:pt x="14450" y="414"/>
                    <a:pt x="15222" y="1158"/>
                    <a:pt x="14322" y="3672"/>
                  </a:cubicBezTo>
                  <a:cubicBezTo>
                    <a:pt x="13422" y="6186"/>
                    <a:pt x="10850" y="10469"/>
                    <a:pt x="8536" y="13262"/>
                  </a:cubicBezTo>
                  <a:cubicBezTo>
                    <a:pt x="6222" y="16055"/>
                    <a:pt x="4164" y="17358"/>
                    <a:pt x="2879" y="18476"/>
                  </a:cubicBezTo>
                  <a:cubicBezTo>
                    <a:pt x="1593" y="19593"/>
                    <a:pt x="1079" y="20524"/>
                    <a:pt x="1464" y="20989"/>
                  </a:cubicBezTo>
                  <a:cubicBezTo>
                    <a:pt x="1850" y="21455"/>
                    <a:pt x="3136" y="21455"/>
                    <a:pt x="6607" y="20989"/>
                  </a:cubicBezTo>
                  <a:cubicBezTo>
                    <a:pt x="10079" y="20524"/>
                    <a:pt x="15736" y="19593"/>
                    <a:pt x="21393" y="18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0" y="1664371"/>
              <a:ext cx="464682" cy="54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61" fill="norm" stroke="1" extrusionOk="0">
                  <a:moveTo>
                    <a:pt x="16407" y="2223"/>
                  </a:moveTo>
                  <a:cubicBezTo>
                    <a:pt x="15732" y="1484"/>
                    <a:pt x="15057" y="744"/>
                    <a:pt x="14141" y="334"/>
                  </a:cubicBezTo>
                  <a:cubicBezTo>
                    <a:pt x="13225" y="-77"/>
                    <a:pt x="12068" y="-159"/>
                    <a:pt x="10525" y="375"/>
                  </a:cubicBezTo>
                  <a:cubicBezTo>
                    <a:pt x="8982" y="909"/>
                    <a:pt x="7054" y="2058"/>
                    <a:pt x="5318" y="3824"/>
                  </a:cubicBezTo>
                  <a:cubicBezTo>
                    <a:pt x="3582" y="5590"/>
                    <a:pt x="2039" y="7972"/>
                    <a:pt x="1075" y="10271"/>
                  </a:cubicBezTo>
                  <a:cubicBezTo>
                    <a:pt x="111" y="12571"/>
                    <a:pt x="-275" y="14789"/>
                    <a:pt x="207" y="16636"/>
                  </a:cubicBezTo>
                  <a:cubicBezTo>
                    <a:pt x="689" y="18484"/>
                    <a:pt x="2039" y="19963"/>
                    <a:pt x="3968" y="20702"/>
                  </a:cubicBezTo>
                  <a:cubicBezTo>
                    <a:pt x="5896" y="21441"/>
                    <a:pt x="8404" y="21441"/>
                    <a:pt x="10718" y="20743"/>
                  </a:cubicBezTo>
                  <a:cubicBezTo>
                    <a:pt x="13032" y="20045"/>
                    <a:pt x="15154" y="18649"/>
                    <a:pt x="16889" y="16719"/>
                  </a:cubicBezTo>
                  <a:cubicBezTo>
                    <a:pt x="18625" y="14789"/>
                    <a:pt x="19975" y="12325"/>
                    <a:pt x="20650" y="10271"/>
                  </a:cubicBezTo>
                  <a:cubicBezTo>
                    <a:pt x="21325" y="8218"/>
                    <a:pt x="21325" y="6576"/>
                    <a:pt x="20746" y="5220"/>
                  </a:cubicBezTo>
                  <a:cubicBezTo>
                    <a:pt x="20168" y="3865"/>
                    <a:pt x="19011" y="2798"/>
                    <a:pt x="17564" y="2182"/>
                  </a:cubicBezTo>
                  <a:cubicBezTo>
                    <a:pt x="16118" y="1566"/>
                    <a:pt x="14382" y="1401"/>
                    <a:pt x="12646" y="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61099" y="1760736"/>
              <a:ext cx="207877" cy="41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13" fill="norm" stroke="1" extrusionOk="0">
                  <a:moveTo>
                    <a:pt x="19961" y="610"/>
                  </a:moveTo>
                  <a:cubicBezTo>
                    <a:pt x="17822" y="390"/>
                    <a:pt x="15684" y="169"/>
                    <a:pt x="14080" y="59"/>
                  </a:cubicBezTo>
                  <a:cubicBezTo>
                    <a:pt x="12476" y="-51"/>
                    <a:pt x="11406" y="-51"/>
                    <a:pt x="10123" y="445"/>
                  </a:cubicBezTo>
                  <a:cubicBezTo>
                    <a:pt x="8840" y="941"/>
                    <a:pt x="7343" y="1933"/>
                    <a:pt x="5525" y="3971"/>
                  </a:cubicBezTo>
                  <a:cubicBezTo>
                    <a:pt x="3707" y="6010"/>
                    <a:pt x="1569" y="9096"/>
                    <a:pt x="606" y="11851"/>
                  </a:cubicBezTo>
                  <a:cubicBezTo>
                    <a:pt x="-356" y="14606"/>
                    <a:pt x="-142" y="17031"/>
                    <a:pt x="1034" y="18684"/>
                  </a:cubicBezTo>
                  <a:cubicBezTo>
                    <a:pt x="2210" y="20337"/>
                    <a:pt x="4349" y="21218"/>
                    <a:pt x="6381" y="21384"/>
                  </a:cubicBezTo>
                  <a:cubicBezTo>
                    <a:pt x="8412" y="21549"/>
                    <a:pt x="10337" y="20998"/>
                    <a:pt x="12583" y="19841"/>
                  </a:cubicBezTo>
                  <a:cubicBezTo>
                    <a:pt x="14828" y="18684"/>
                    <a:pt x="17394" y="16920"/>
                    <a:pt x="18998" y="15818"/>
                  </a:cubicBezTo>
                  <a:cubicBezTo>
                    <a:pt x="20602" y="14716"/>
                    <a:pt x="21244" y="14276"/>
                    <a:pt x="20923" y="14000"/>
                  </a:cubicBezTo>
                  <a:cubicBezTo>
                    <a:pt x="20602" y="13725"/>
                    <a:pt x="19319" y="13614"/>
                    <a:pt x="17929" y="13614"/>
                  </a:cubicBezTo>
                  <a:cubicBezTo>
                    <a:pt x="16539" y="13614"/>
                    <a:pt x="15042" y="13725"/>
                    <a:pt x="13973" y="14000"/>
                  </a:cubicBezTo>
                  <a:cubicBezTo>
                    <a:pt x="12903" y="14276"/>
                    <a:pt x="12262" y="14716"/>
                    <a:pt x="11620" y="15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284287" y="1791508"/>
              <a:ext cx="1567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2225"/>
                    <a:pt x="9187" y="4451"/>
                    <a:pt x="5137" y="7462"/>
                  </a:cubicBezTo>
                  <a:cubicBezTo>
                    <a:pt x="1087" y="10473"/>
                    <a:pt x="-1613" y="14269"/>
                    <a:pt x="1087" y="16756"/>
                  </a:cubicBezTo>
                  <a:cubicBezTo>
                    <a:pt x="3787" y="19244"/>
                    <a:pt x="11887" y="20422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407906" y="1994708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407906" y="189945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509506" y="1956608"/>
              <a:ext cx="114301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0"/>
                  </a:moveTo>
                  <a:cubicBezTo>
                    <a:pt x="2000" y="4765"/>
                    <a:pt x="4000" y="9529"/>
                    <a:pt x="5200" y="12706"/>
                  </a:cubicBezTo>
                  <a:cubicBezTo>
                    <a:pt x="6400" y="15882"/>
                    <a:pt x="6800" y="17471"/>
                    <a:pt x="7600" y="18900"/>
                  </a:cubicBezTo>
                  <a:cubicBezTo>
                    <a:pt x="8400" y="20329"/>
                    <a:pt x="9600" y="21600"/>
                    <a:pt x="10600" y="21282"/>
                  </a:cubicBezTo>
                  <a:cubicBezTo>
                    <a:pt x="11600" y="20965"/>
                    <a:pt x="12400" y="19059"/>
                    <a:pt x="13000" y="15724"/>
                  </a:cubicBezTo>
                  <a:cubicBezTo>
                    <a:pt x="13600" y="12388"/>
                    <a:pt x="14000" y="7624"/>
                    <a:pt x="15400" y="4765"/>
                  </a:cubicBezTo>
                  <a:cubicBezTo>
                    <a:pt x="16800" y="1906"/>
                    <a:pt x="19200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655556" y="1920232"/>
              <a:ext cx="133351" cy="158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8082"/>
                  </a:moveTo>
                  <a:cubicBezTo>
                    <a:pt x="1714" y="8082"/>
                    <a:pt x="3429" y="8082"/>
                    <a:pt x="5657" y="7251"/>
                  </a:cubicBezTo>
                  <a:cubicBezTo>
                    <a:pt x="7886" y="6420"/>
                    <a:pt x="10629" y="4759"/>
                    <a:pt x="12000" y="3236"/>
                  </a:cubicBezTo>
                  <a:cubicBezTo>
                    <a:pt x="13371" y="1712"/>
                    <a:pt x="13371" y="328"/>
                    <a:pt x="12514" y="51"/>
                  </a:cubicBezTo>
                  <a:cubicBezTo>
                    <a:pt x="11657" y="-226"/>
                    <a:pt x="9943" y="605"/>
                    <a:pt x="8229" y="2820"/>
                  </a:cubicBezTo>
                  <a:cubicBezTo>
                    <a:pt x="6514" y="5036"/>
                    <a:pt x="4800" y="8636"/>
                    <a:pt x="4629" y="12236"/>
                  </a:cubicBezTo>
                  <a:cubicBezTo>
                    <a:pt x="4457" y="15836"/>
                    <a:pt x="5829" y="19436"/>
                    <a:pt x="8914" y="20405"/>
                  </a:cubicBezTo>
                  <a:cubicBezTo>
                    <a:pt x="12000" y="21374"/>
                    <a:pt x="16800" y="19712"/>
                    <a:pt x="21600" y="18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798142" y="1904389"/>
              <a:ext cx="130465" cy="18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77" fill="norm" stroke="1" extrusionOk="0">
                  <a:moveTo>
                    <a:pt x="5796" y="4531"/>
                  </a:moveTo>
                  <a:cubicBezTo>
                    <a:pt x="4054" y="6715"/>
                    <a:pt x="2312" y="8899"/>
                    <a:pt x="1441" y="10598"/>
                  </a:cubicBezTo>
                  <a:cubicBezTo>
                    <a:pt x="570" y="12297"/>
                    <a:pt x="570" y="13511"/>
                    <a:pt x="396" y="14967"/>
                  </a:cubicBezTo>
                  <a:cubicBezTo>
                    <a:pt x="221" y="16423"/>
                    <a:pt x="-127" y="18122"/>
                    <a:pt x="47" y="18365"/>
                  </a:cubicBezTo>
                  <a:cubicBezTo>
                    <a:pt x="221" y="18607"/>
                    <a:pt x="918" y="17394"/>
                    <a:pt x="1963" y="14724"/>
                  </a:cubicBezTo>
                  <a:cubicBezTo>
                    <a:pt x="3008" y="12055"/>
                    <a:pt x="4402" y="7929"/>
                    <a:pt x="5621" y="5138"/>
                  </a:cubicBezTo>
                  <a:cubicBezTo>
                    <a:pt x="6841" y="2347"/>
                    <a:pt x="7886" y="890"/>
                    <a:pt x="9279" y="284"/>
                  </a:cubicBezTo>
                  <a:cubicBezTo>
                    <a:pt x="10673" y="-323"/>
                    <a:pt x="12415" y="-80"/>
                    <a:pt x="14157" y="2225"/>
                  </a:cubicBezTo>
                  <a:cubicBezTo>
                    <a:pt x="15899" y="4531"/>
                    <a:pt x="17641" y="8899"/>
                    <a:pt x="18860" y="12419"/>
                  </a:cubicBezTo>
                  <a:cubicBezTo>
                    <a:pt x="20079" y="15938"/>
                    <a:pt x="20776" y="18607"/>
                    <a:pt x="21473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011156" y="1778808"/>
              <a:ext cx="1569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696"/>
                    <a:pt x="21600" y="9391"/>
                    <a:pt x="18900" y="12991"/>
                  </a:cubicBezTo>
                  <a:cubicBezTo>
                    <a:pt x="16200" y="16591"/>
                    <a:pt x="810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013527" y="1886758"/>
              <a:ext cx="9288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20604" y="0"/>
                  </a:moveTo>
                  <a:cubicBezTo>
                    <a:pt x="18256" y="0"/>
                    <a:pt x="15908" y="0"/>
                    <a:pt x="12152" y="2667"/>
                  </a:cubicBezTo>
                  <a:cubicBezTo>
                    <a:pt x="8395" y="5333"/>
                    <a:pt x="3230" y="10667"/>
                    <a:pt x="1117" y="14000"/>
                  </a:cubicBezTo>
                  <a:cubicBezTo>
                    <a:pt x="-996" y="17333"/>
                    <a:pt x="-57" y="18667"/>
                    <a:pt x="3465" y="19600"/>
                  </a:cubicBezTo>
                  <a:cubicBezTo>
                    <a:pt x="6987" y="20533"/>
                    <a:pt x="13091" y="21067"/>
                    <a:pt x="191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164501" y="1912158"/>
              <a:ext cx="117413" cy="14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132" fill="norm" stroke="1" extrusionOk="0">
                  <a:moveTo>
                    <a:pt x="11199" y="3600"/>
                  </a:moveTo>
                  <a:cubicBezTo>
                    <a:pt x="10063" y="2400"/>
                    <a:pt x="8926" y="1200"/>
                    <a:pt x="7599" y="1050"/>
                  </a:cubicBezTo>
                  <a:cubicBezTo>
                    <a:pt x="6273" y="900"/>
                    <a:pt x="4757" y="1800"/>
                    <a:pt x="3242" y="3900"/>
                  </a:cubicBezTo>
                  <a:cubicBezTo>
                    <a:pt x="1726" y="6000"/>
                    <a:pt x="210" y="9300"/>
                    <a:pt x="20" y="12450"/>
                  </a:cubicBezTo>
                  <a:cubicBezTo>
                    <a:pt x="-169" y="15600"/>
                    <a:pt x="968" y="18600"/>
                    <a:pt x="3431" y="20100"/>
                  </a:cubicBezTo>
                  <a:cubicBezTo>
                    <a:pt x="5894" y="21600"/>
                    <a:pt x="9684" y="21600"/>
                    <a:pt x="12905" y="19200"/>
                  </a:cubicBezTo>
                  <a:cubicBezTo>
                    <a:pt x="16126" y="16800"/>
                    <a:pt x="18778" y="12000"/>
                    <a:pt x="20105" y="8850"/>
                  </a:cubicBezTo>
                  <a:cubicBezTo>
                    <a:pt x="21431" y="5700"/>
                    <a:pt x="21431" y="4200"/>
                    <a:pt x="19347" y="3000"/>
                  </a:cubicBezTo>
                  <a:cubicBezTo>
                    <a:pt x="17263" y="1800"/>
                    <a:pt x="13094" y="900"/>
                    <a:pt x="89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493756" y="1950258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785402" y="1743686"/>
              <a:ext cx="184605" cy="30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89" fill="norm" stroke="1" extrusionOk="0">
                  <a:moveTo>
                    <a:pt x="21167" y="2939"/>
                  </a:moveTo>
                  <a:cubicBezTo>
                    <a:pt x="20439" y="1889"/>
                    <a:pt x="19711" y="839"/>
                    <a:pt x="18740" y="314"/>
                  </a:cubicBezTo>
                  <a:cubicBezTo>
                    <a:pt x="17769" y="-211"/>
                    <a:pt x="16556" y="-211"/>
                    <a:pt x="13643" y="1364"/>
                  </a:cubicBezTo>
                  <a:cubicBezTo>
                    <a:pt x="10731" y="2939"/>
                    <a:pt x="6120" y="6089"/>
                    <a:pt x="3329" y="8789"/>
                  </a:cubicBezTo>
                  <a:cubicBezTo>
                    <a:pt x="538" y="11489"/>
                    <a:pt x="-433" y="13739"/>
                    <a:pt x="174" y="15764"/>
                  </a:cubicBezTo>
                  <a:cubicBezTo>
                    <a:pt x="780" y="17789"/>
                    <a:pt x="2965" y="19589"/>
                    <a:pt x="5149" y="20489"/>
                  </a:cubicBezTo>
                  <a:cubicBezTo>
                    <a:pt x="7333" y="21389"/>
                    <a:pt x="9518" y="21389"/>
                    <a:pt x="11702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934022" y="1904067"/>
              <a:ext cx="137585" cy="13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20603" y="2267"/>
                  </a:moveTo>
                  <a:cubicBezTo>
                    <a:pt x="18942" y="938"/>
                    <a:pt x="17280" y="-391"/>
                    <a:pt x="14289" y="107"/>
                  </a:cubicBezTo>
                  <a:cubicBezTo>
                    <a:pt x="11298" y="606"/>
                    <a:pt x="6978" y="2932"/>
                    <a:pt x="4154" y="6089"/>
                  </a:cubicBezTo>
                  <a:cubicBezTo>
                    <a:pt x="1329" y="9246"/>
                    <a:pt x="0" y="13234"/>
                    <a:pt x="0" y="15726"/>
                  </a:cubicBezTo>
                  <a:cubicBezTo>
                    <a:pt x="0" y="18218"/>
                    <a:pt x="1329" y="19215"/>
                    <a:pt x="3655" y="18717"/>
                  </a:cubicBezTo>
                  <a:cubicBezTo>
                    <a:pt x="5982" y="18218"/>
                    <a:pt x="9305" y="16224"/>
                    <a:pt x="11631" y="14231"/>
                  </a:cubicBezTo>
                  <a:cubicBezTo>
                    <a:pt x="13957" y="12237"/>
                    <a:pt x="15286" y="10243"/>
                    <a:pt x="16283" y="8249"/>
                  </a:cubicBezTo>
                  <a:cubicBezTo>
                    <a:pt x="17280" y="6255"/>
                    <a:pt x="17945" y="4261"/>
                    <a:pt x="18111" y="4095"/>
                  </a:cubicBezTo>
                  <a:cubicBezTo>
                    <a:pt x="18277" y="3929"/>
                    <a:pt x="17945" y="5591"/>
                    <a:pt x="17778" y="8083"/>
                  </a:cubicBezTo>
                  <a:cubicBezTo>
                    <a:pt x="17612" y="10575"/>
                    <a:pt x="17612" y="13898"/>
                    <a:pt x="18277" y="16224"/>
                  </a:cubicBezTo>
                  <a:cubicBezTo>
                    <a:pt x="18942" y="18551"/>
                    <a:pt x="20271" y="19880"/>
                    <a:pt x="21600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141456" y="1905808"/>
              <a:ext cx="82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85" y="4547"/>
                  </a:moveTo>
                  <a:cubicBezTo>
                    <a:pt x="3323" y="6063"/>
                    <a:pt x="1662" y="7579"/>
                    <a:pt x="831" y="9474"/>
                  </a:cubicBezTo>
                  <a:cubicBezTo>
                    <a:pt x="0" y="11368"/>
                    <a:pt x="0" y="13642"/>
                    <a:pt x="0" y="16105"/>
                  </a:cubicBezTo>
                  <a:cubicBezTo>
                    <a:pt x="0" y="18568"/>
                    <a:pt x="0" y="21221"/>
                    <a:pt x="1108" y="19326"/>
                  </a:cubicBezTo>
                  <a:cubicBezTo>
                    <a:pt x="2215" y="17432"/>
                    <a:pt x="4431" y="10989"/>
                    <a:pt x="7477" y="6632"/>
                  </a:cubicBezTo>
                  <a:cubicBezTo>
                    <a:pt x="10523" y="2274"/>
                    <a:pt x="14400" y="0"/>
                    <a:pt x="16615" y="0"/>
                  </a:cubicBezTo>
                  <a:cubicBezTo>
                    <a:pt x="18831" y="0"/>
                    <a:pt x="19385" y="2274"/>
                    <a:pt x="19938" y="6253"/>
                  </a:cubicBezTo>
                  <a:cubicBezTo>
                    <a:pt x="20492" y="10232"/>
                    <a:pt x="21046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340422" y="1702608"/>
              <a:ext cx="67735" cy="33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5525" y="1610"/>
                  </a:moveTo>
                  <a:cubicBezTo>
                    <a:pt x="15525" y="805"/>
                    <a:pt x="15525" y="0"/>
                    <a:pt x="14512" y="0"/>
                  </a:cubicBezTo>
                  <a:cubicBezTo>
                    <a:pt x="13500" y="0"/>
                    <a:pt x="11475" y="805"/>
                    <a:pt x="9112" y="3153"/>
                  </a:cubicBezTo>
                  <a:cubicBezTo>
                    <a:pt x="6750" y="5501"/>
                    <a:pt x="4050" y="9391"/>
                    <a:pt x="2362" y="12410"/>
                  </a:cubicBezTo>
                  <a:cubicBezTo>
                    <a:pt x="675" y="15429"/>
                    <a:pt x="0" y="17575"/>
                    <a:pt x="0" y="18984"/>
                  </a:cubicBezTo>
                  <a:cubicBezTo>
                    <a:pt x="0" y="20393"/>
                    <a:pt x="675" y="21063"/>
                    <a:pt x="2700" y="21332"/>
                  </a:cubicBezTo>
                  <a:cubicBezTo>
                    <a:pt x="4725" y="21600"/>
                    <a:pt x="8100" y="21466"/>
                    <a:pt x="11475" y="21130"/>
                  </a:cubicBezTo>
                  <a:cubicBezTo>
                    <a:pt x="14850" y="20795"/>
                    <a:pt x="18225" y="20258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331956" y="1886758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458956" y="1863374"/>
              <a:ext cx="158751" cy="13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2" fill="norm" stroke="1" extrusionOk="0">
                  <a:moveTo>
                    <a:pt x="0" y="7430"/>
                  </a:moveTo>
                  <a:cubicBezTo>
                    <a:pt x="2880" y="7430"/>
                    <a:pt x="5760" y="7430"/>
                    <a:pt x="8208" y="6947"/>
                  </a:cubicBezTo>
                  <a:cubicBezTo>
                    <a:pt x="10656" y="6463"/>
                    <a:pt x="12672" y="5496"/>
                    <a:pt x="13680" y="4206"/>
                  </a:cubicBezTo>
                  <a:cubicBezTo>
                    <a:pt x="14688" y="2917"/>
                    <a:pt x="14688" y="1305"/>
                    <a:pt x="13968" y="499"/>
                  </a:cubicBezTo>
                  <a:cubicBezTo>
                    <a:pt x="13248" y="-307"/>
                    <a:pt x="11808" y="-307"/>
                    <a:pt x="9936" y="1789"/>
                  </a:cubicBezTo>
                  <a:cubicBezTo>
                    <a:pt x="8064" y="3884"/>
                    <a:pt x="5760" y="8075"/>
                    <a:pt x="4608" y="11460"/>
                  </a:cubicBezTo>
                  <a:cubicBezTo>
                    <a:pt x="3456" y="14845"/>
                    <a:pt x="3456" y="17424"/>
                    <a:pt x="4176" y="19036"/>
                  </a:cubicBezTo>
                  <a:cubicBezTo>
                    <a:pt x="4896" y="20648"/>
                    <a:pt x="6336" y="21293"/>
                    <a:pt x="9360" y="20165"/>
                  </a:cubicBezTo>
                  <a:cubicBezTo>
                    <a:pt x="12384" y="19036"/>
                    <a:pt x="16992" y="16135"/>
                    <a:pt x="21600" y="13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662156" y="1678909"/>
              <a:ext cx="44451" cy="36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656"/>
                  </a:moveTo>
                  <a:cubicBezTo>
                    <a:pt x="16457" y="277"/>
                    <a:pt x="11314" y="-102"/>
                    <a:pt x="8229" y="24"/>
                  </a:cubicBezTo>
                  <a:cubicBezTo>
                    <a:pt x="5143" y="151"/>
                    <a:pt x="4114" y="782"/>
                    <a:pt x="3600" y="3245"/>
                  </a:cubicBezTo>
                  <a:cubicBezTo>
                    <a:pt x="3086" y="5709"/>
                    <a:pt x="3086" y="10003"/>
                    <a:pt x="2571" y="13351"/>
                  </a:cubicBezTo>
                  <a:cubicBezTo>
                    <a:pt x="2057" y="16698"/>
                    <a:pt x="1029" y="19098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732006" y="1676076"/>
              <a:ext cx="57151" cy="36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1177"/>
                  </a:moveTo>
                  <a:cubicBezTo>
                    <a:pt x="21600" y="560"/>
                    <a:pt x="21600" y="-57"/>
                    <a:pt x="20400" y="5"/>
                  </a:cubicBezTo>
                  <a:cubicBezTo>
                    <a:pt x="19200" y="66"/>
                    <a:pt x="16800" y="807"/>
                    <a:pt x="14400" y="3029"/>
                  </a:cubicBezTo>
                  <a:cubicBezTo>
                    <a:pt x="12000" y="5250"/>
                    <a:pt x="9600" y="8953"/>
                    <a:pt x="7200" y="12286"/>
                  </a:cubicBezTo>
                  <a:cubicBezTo>
                    <a:pt x="4800" y="15618"/>
                    <a:pt x="2400" y="18581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827256" y="191215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3859006" y="1842308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500356" y="1734358"/>
              <a:ext cx="25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44"/>
                    <a:pt x="7200" y="7488"/>
                    <a:pt x="3600" y="11088"/>
                  </a:cubicBezTo>
                  <a:cubicBezTo>
                    <a:pt x="0" y="14688"/>
                    <a:pt x="0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344691" y="1652299"/>
              <a:ext cx="371566" cy="37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63" fill="norm" stroke="1" extrusionOk="0">
                  <a:moveTo>
                    <a:pt x="926" y="13366"/>
                  </a:moveTo>
                  <a:cubicBezTo>
                    <a:pt x="435" y="12642"/>
                    <a:pt x="-56" y="11918"/>
                    <a:pt x="5" y="11254"/>
                  </a:cubicBezTo>
                  <a:cubicBezTo>
                    <a:pt x="67" y="10591"/>
                    <a:pt x="680" y="9987"/>
                    <a:pt x="2828" y="8781"/>
                  </a:cubicBezTo>
                  <a:cubicBezTo>
                    <a:pt x="4976" y="7574"/>
                    <a:pt x="8658" y="5764"/>
                    <a:pt x="11112" y="4376"/>
                  </a:cubicBezTo>
                  <a:cubicBezTo>
                    <a:pt x="13567" y="2988"/>
                    <a:pt x="14794" y="2023"/>
                    <a:pt x="15653" y="1239"/>
                  </a:cubicBezTo>
                  <a:cubicBezTo>
                    <a:pt x="16512" y="454"/>
                    <a:pt x="17003" y="-149"/>
                    <a:pt x="17187" y="32"/>
                  </a:cubicBezTo>
                  <a:cubicBezTo>
                    <a:pt x="17371" y="213"/>
                    <a:pt x="17249" y="1178"/>
                    <a:pt x="16942" y="3531"/>
                  </a:cubicBezTo>
                  <a:cubicBezTo>
                    <a:pt x="16635" y="5885"/>
                    <a:pt x="16144" y="9625"/>
                    <a:pt x="15776" y="12401"/>
                  </a:cubicBezTo>
                  <a:cubicBezTo>
                    <a:pt x="15408" y="15176"/>
                    <a:pt x="15162" y="16986"/>
                    <a:pt x="14917" y="18434"/>
                  </a:cubicBezTo>
                  <a:cubicBezTo>
                    <a:pt x="14671" y="19882"/>
                    <a:pt x="14426" y="20968"/>
                    <a:pt x="14364" y="21210"/>
                  </a:cubicBezTo>
                  <a:cubicBezTo>
                    <a:pt x="14303" y="21451"/>
                    <a:pt x="14426" y="20848"/>
                    <a:pt x="14794" y="19943"/>
                  </a:cubicBezTo>
                  <a:cubicBezTo>
                    <a:pt x="15162" y="19038"/>
                    <a:pt x="15776" y="17831"/>
                    <a:pt x="16328" y="17047"/>
                  </a:cubicBezTo>
                  <a:cubicBezTo>
                    <a:pt x="16880" y="16262"/>
                    <a:pt x="17371" y="15900"/>
                    <a:pt x="17924" y="15840"/>
                  </a:cubicBezTo>
                  <a:cubicBezTo>
                    <a:pt x="18476" y="15779"/>
                    <a:pt x="19089" y="16021"/>
                    <a:pt x="19703" y="16745"/>
                  </a:cubicBezTo>
                  <a:cubicBezTo>
                    <a:pt x="20317" y="17469"/>
                    <a:pt x="20930" y="18676"/>
                    <a:pt x="21544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770080" y="1853532"/>
              <a:ext cx="92227" cy="16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35" fill="norm" stroke="1" extrusionOk="0">
                  <a:moveTo>
                    <a:pt x="2194" y="6929"/>
                  </a:moveTo>
                  <a:cubicBezTo>
                    <a:pt x="4594" y="6087"/>
                    <a:pt x="6994" y="5245"/>
                    <a:pt x="10114" y="3983"/>
                  </a:cubicBezTo>
                  <a:cubicBezTo>
                    <a:pt x="13234" y="2721"/>
                    <a:pt x="17074" y="1038"/>
                    <a:pt x="17554" y="336"/>
                  </a:cubicBezTo>
                  <a:cubicBezTo>
                    <a:pt x="18034" y="-365"/>
                    <a:pt x="15154" y="-84"/>
                    <a:pt x="11554" y="2300"/>
                  </a:cubicBezTo>
                  <a:cubicBezTo>
                    <a:pt x="7954" y="4684"/>
                    <a:pt x="3634" y="9173"/>
                    <a:pt x="1474" y="12258"/>
                  </a:cubicBezTo>
                  <a:cubicBezTo>
                    <a:pt x="-686" y="15344"/>
                    <a:pt x="-686" y="17027"/>
                    <a:pt x="2914" y="18290"/>
                  </a:cubicBezTo>
                  <a:cubicBezTo>
                    <a:pt x="6514" y="19552"/>
                    <a:pt x="13714" y="20393"/>
                    <a:pt x="20914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925303" y="1880408"/>
              <a:ext cx="95754" cy="10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782" fill="norm" stroke="1" extrusionOk="0">
                  <a:moveTo>
                    <a:pt x="21242" y="0"/>
                  </a:moveTo>
                  <a:cubicBezTo>
                    <a:pt x="14668" y="1600"/>
                    <a:pt x="8094" y="3200"/>
                    <a:pt x="4338" y="5000"/>
                  </a:cubicBezTo>
                  <a:cubicBezTo>
                    <a:pt x="581" y="6800"/>
                    <a:pt x="-358" y="8800"/>
                    <a:pt x="112" y="11800"/>
                  </a:cubicBezTo>
                  <a:cubicBezTo>
                    <a:pt x="581" y="14800"/>
                    <a:pt x="2459" y="18800"/>
                    <a:pt x="5746" y="20200"/>
                  </a:cubicBezTo>
                  <a:cubicBezTo>
                    <a:pt x="9033" y="21600"/>
                    <a:pt x="13729" y="20400"/>
                    <a:pt x="16781" y="17400"/>
                  </a:cubicBezTo>
                  <a:cubicBezTo>
                    <a:pt x="19833" y="14400"/>
                    <a:pt x="21242" y="9600"/>
                    <a:pt x="21007" y="6600"/>
                  </a:cubicBezTo>
                  <a:cubicBezTo>
                    <a:pt x="20772" y="3600"/>
                    <a:pt x="18894" y="2400"/>
                    <a:pt x="15607" y="2400"/>
                  </a:cubicBezTo>
                  <a:cubicBezTo>
                    <a:pt x="12320" y="2400"/>
                    <a:pt x="7625" y="3600"/>
                    <a:pt x="2929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033756" y="1867708"/>
              <a:ext cx="120651" cy="14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906"/>
                  </a:moveTo>
                  <a:cubicBezTo>
                    <a:pt x="1895" y="953"/>
                    <a:pt x="3789" y="0"/>
                    <a:pt x="5495" y="0"/>
                  </a:cubicBezTo>
                  <a:cubicBezTo>
                    <a:pt x="7200" y="0"/>
                    <a:pt x="8716" y="953"/>
                    <a:pt x="10232" y="3812"/>
                  </a:cubicBezTo>
                  <a:cubicBezTo>
                    <a:pt x="11747" y="6671"/>
                    <a:pt x="13263" y="11435"/>
                    <a:pt x="13453" y="14612"/>
                  </a:cubicBezTo>
                  <a:cubicBezTo>
                    <a:pt x="13642" y="17788"/>
                    <a:pt x="12505" y="19376"/>
                    <a:pt x="10611" y="20329"/>
                  </a:cubicBezTo>
                  <a:cubicBezTo>
                    <a:pt x="8716" y="21282"/>
                    <a:pt x="6063" y="21600"/>
                    <a:pt x="4168" y="19853"/>
                  </a:cubicBezTo>
                  <a:cubicBezTo>
                    <a:pt x="2274" y="18106"/>
                    <a:pt x="1137" y="14294"/>
                    <a:pt x="4168" y="10641"/>
                  </a:cubicBezTo>
                  <a:cubicBezTo>
                    <a:pt x="7200" y="6988"/>
                    <a:pt x="14400" y="34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198856" y="1839045"/>
              <a:ext cx="393701" cy="17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9770"/>
                  </a:moveTo>
                  <a:cubicBezTo>
                    <a:pt x="1161" y="8989"/>
                    <a:pt x="2323" y="8209"/>
                    <a:pt x="3019" y="7168"/>
                  </a:cubicBezTo>
                  <a:cubicBezTo>
                    <a:pt x="3716" y="6127"/>
                    <a:pt x="3948" y="4826"/>
                    <a:pt x="3832" y="4565"/>
                  </a:cubicBezTo>
                  <a:cubicBezTo>
                    <a:pt x="3716" y="4305"/>
                    <a:pt x="3252" y="5086"/>
                    <a:pt x="2671" y="6908"/>
                  </a:cubicBezTo>
                  <a:cubicBezTo>
                    <a:pt x="2090" y="8729"/>
                    <a:pt x="1394" y="11592"/>
                    <a:pt x="1219" y="14194"/>
                  </a:cubicBezTo>
                  <a:cubicBezTo>
                    <a:pt x="1045" y="16797"/>
                    <a:pt x="1394" y="19139"/>
                    <a:pt x="1858" y="20310"/>
                  </a:cubicBezTo>
                  <a:cubicBezTo>
                    <a:pt x="2323" y="21481"/>
                    <a:pt x="2903" y="21481"/>
                    <a:pt x="4006" y="19009"/>
                  </a:cubicBezTo>
                  <a:cubicBezTo>
                    <a:pt x="5110" y="16536"/>
                    <a:pt x="6735" y="11592"/>
                    <a:pt x="7723" y="8469"/>
                  </a:cubicBezTo>
                  <a:cubicBezTo>
                    <a:pt x="8710" y="5346"/>
                    <a:pt x="9058" y="4045"/>
                    <a:pt x="9232" y="4175"/>
                  </a:cubicBezTo>
                  <a:cubicBezTo>
                    <a:pt x="9406" y="4305"/>
                    <a:pt x="9406" y="5867"/>
                    <a:pt x="9406" y="7818"/>
                  </a:cubicBezTo>
                  <a:cubicBezTo>
                    <a:pt x="9406" y="9770"/>
                    <a:pt x="9406" y="12112"/>
                    <a:pt x="9348" y="13934"/>
                  </a:cubicBezTo>
                  <a:cubicBezTo>
                    <a:pt x="9290" y="15756"/>
                    <a:pt x="9174" y="17057"/>
                    <a:pt x="9232" y="16797"/>
                  </a:cubicBezTo>
                  <a:cubicBezTo>
                    <a:pt x="9290" y="16536"/>
                    <a:pt x="9523" y="14715"/>
                    <a:pt x="10161" y="11982"/>
                  </a:cubicBezTo>
                  <a:cubicBezTo>
                    <a:pt x="10800" y="9250"/>
                    <a:pt x="11845" y="5606"/>
                    <a:pt x="12600" y="3264"/>
                  </a:cubicBezTo>
                  <a:cubicBezTo>
                    <a:pt x="13355" y="922"/>
                    <a:pt x="13819" y="-119"/>
                    <a:pt x="14110" y="11"/>
                  </a:cubicBezTo>
                  <a:cubicBezTo>
                    <a:pt x="14400" y="141"/>
                    <a:pt x="14516" y="1442"/>
                    <a:pt x="14458" y="3004"/>
                  </a:cubicBezTo>
                  <a:cubicBezTo>
                    <a:pt x="14400" y="4565"/>
                    <a:pt x="14168" y="6387"/>
                    <a:pt x="14052" y="8469"/>
                  </a:cubicBezTo>
                  <a:cubicBezTo>
                    <a:pt x="13935" y="10551"/>
                    <a:pt x="13935" y="12893"/>
                    <a:pt x="14110" y="13544"/>
                  </a:cubicBezTo>
                  <a:cubicBezTo>
                    <a:pt x="14284" y="14194"/>
                    <a:pt x="14632" y="13153"/>
                    <a:pt x="15271" y="11201"/>
                  </a:cubicBezTo>
                  <a:cubicBezTo>
                    <a:pt x="15910" y="9250"/>
                    <a:pt x="16839" y="6387"/>
                    <a:pt x="17652" y="4826"/>
                  </a:cubicBezTo>
                  <a:cubicBezTo>
                    <a:pt x="18465" y="3264"/>
                    <a:pt x="19161" y="3004"/>
                    <a:pt x="19626" y="3524"/>
                  </a:cubicBezTo>
                  <a:cubicBezTo>
                    <a:pt x="20090" y="4045"/>
                    <a:pt x="20323" y="5346"/>
                    <a:pt x="20613" y="7428"/>
                  </a:cubicBezTo>
                  <a:cubicBezTo>
                    <a:pt x="20903" y="9510"/>
                    <a:pt x="21252" y="12373"/>
                    <a:pt x="21600" y="15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861806" y="2280458"/>
              <a:ext cx="462737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0" y="21600"/>
                  </a:moveTo>
                  <a:cubicBezTo>
                    <a:pt x="365" y="20880"/>
                    <a:pt x="731" y="20160"/>
                    <a:pt x="1071" y="19260"/>
                  </a:cubicBezTo>
                  <a:cubicBezTo>
                    <a:pt x="1412" y="18360"/>
                    <a:pt x="1728" y="17280"/>
                    <a:pt x="2088" y="16560"/>
                  </a:cubicBezTo>
                  <a:cubicBezTo>
                    <a:pt x="2448" y="15840"/>
                    <a:pt x="2853" y="15480"/>
                    <a:pt x="3258" y="15300"/>
                  </a:cubicBezTo>
                  <a:cubicBezTo>
                    <a:pt x="3663" y="15120"/>
                    <a:pt x="4067" y="15120"/>
                    <a:pt x="4447" y="14940"/>
                  </a:cubicBezTo>
                  <a:cubicBezTo>
                    <a:pt x="4827" y="14760"/>
                    <a:pt x="5183" y="14400"/>
                    <a:pt x="5543" y="14040"/>
                  </a:cubicBezTo>
                  <a:cubicBezTo>
                    <a:pt x="5903" y="13680"/>
                    <a:pt x="6269" y="13320"/>
                    <a:pt x="6639" y="12960"/>
                  </a:cubicBezTo>
                  <a:cubicBezTo>
                    <a:pt x="7009" y="12600"/>
                    <a:pt x="7384" y="12240"/>
                    <a:pt x="7750" y="12060"/>
                  </a:cubicBezTo>
                  <a:cubicBezTo>
                    <a:pt x="8115" y="11880"/>
                    <a:pt x="8470" y="11880"/>
                    <a:pt x="8855" y="11700"/>
                  </a:cubicBezTo>
                  <a:cubicBezTo>
                    <a:pt x="9240" y="11520"/>
                    <a:pt x="9655" y="11160"/>
                    <a:pt x="10065" y="10800"/>
                  </a:cubicBezTo>
                  <a:cubicBezTo>
                    <a:pt x="10474" y="10440"/>
                    <a:pt x="10879" y="10080"/>
                    <a:pt x="11224" y="9720"/>
                  </a:cubicBezTo>
                  <a:cubicBezTo>
                    <a:pt x="11570" y="9360"/>
                    <a:pt x="11856" y="9000"/>
                    <a:pt x="12152" y="8460"/>
                  </a:cubicBezTo>
                  <a:cubicBezTo>
                    <a:pt x="12449" y="7920"/>
                    <a:pt x="12755" y="7200"/>
                    <a:pt x="13056" y="6660"/>
                  </a:cubicBezTo>
                  <a:cubicBezTo>
                    <a:pt x="13357" y="6120"/>
                    <a:pt x="13653" y="5760"/>
                    <a:pt x="13954" y="5580"/>
                  </a:cubicBezTo>
                  <a:cubicBezTo>
                    <a:pt x="14255" y="5400"/>
                    <a:pt x="14561" y="5400"/>
                    <a:pt x="14936" y="5400"/>
                  </a:cubicBezTo>
                  <a:cubicBezTo>
                    <a:pt x="15312" y="5400"/>
                    <a:pt x="15756" y="5400"/>
                    <a:pt x="16180" y="5400"/>
                  </a:cubicBezTo>
                  <a:cubicBezTo>
                    <a:pt x="16605" y="5400"/>
                    <a:pt x="17010" y="5400"/>
                    <a:pt x="17399" y="5400"/>
                  </a:cubicBezTo>
                  <a:cubicBezTo>
                    <a:pt x="17789" y="5400"/>
                    <a:pt x="18165" y="5400"/>
                    <a:pt x="18574" y="5400"/>
                  </a:cubicBezTo>
                  <a:cubicBezTo>
                    <a:pt x="18984" y="5400"/>
                    <a:pt x="19428" y="5400"/>
                    <a:pt x="19843" y="5400"/>
                  </a:cubicBezTo>
                  <a:cubicBezTo>
                    <a:pt x="20257" y="5400"/>
                    <a:pt x="20642" y="5400"/>
                    <a:pt x="20889" y="5400"/>
                  </a:cubicBezTo>
                  <a:cubicBezTo>
                    <a:pt x="21136" y="5400"/>
                    <a:pt x="21245" y="5400"/>
                    <a:pt x="21348" y="4860"/>
                  </a:cubicBezTo>
                  <a:cubicBezTo>
                    <a:pt x="21452" y="4320"/>
                    <a:pt x="21551" y="3240"/>
                    <a:pt x="21575" y="2340"/>
                  </a:cubicBezTo>
                  <a:cubicBezTo>
                    <a:pt x="21600" y="1440"/>
                    <a:pt x="21551" y="720"/>
                    <a:pt x="21496" y="360"/>
                  </a:cubicBezTo>
                  <a:cubicBezTo>
                    <a:pt x="21442" y="0"/>
                    <a:pt x="21383" y="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338056" y="2363008"/>
              <a:ext cx="4235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9" y="21375"/>
                    <a:pt x="799" y="21150"/>
                    <a:pt x="1214" y="20925"/>
                  </a:cubicBezTo>
                  <a:cubicBezTo>
                    <a:pt x="1630" y="20700"/>
                    <a:pt x="2062" y="20475"/>
                    <a:pt x="2499" y="20025"/>
                  </a:cubicBezTo>
                  <a:cubicBezTo>
                    <a:pt x="2936" y="19575"/>
                    <a:pt x="3379" y="18900"/>
                    <a:pt x="3800" y="18225"/>
                  </a:cubicBezTo>
                  <a:cubicBezTo>
                    <a:pt x="4221" y="17550"/>
                    <a:pt x="4620" y="16875"/>
                    <a:pt x="5046" y="15975"/>
                  </a:cubicBezTo>
                  <a:cubicBezTo>
                    <a:pt x="5473" y="15075"/>
                    <a:pt x="5926" y="13950"/>
                    <a:pt x="6390" y="12937"/>
                  </a:cubicBezTo>
                  <a:cubicBezTo>
                    <a:pt x="6855" y="11925"/>
                    <a:pt x="7330" y="11025"/>
                    <a:pt x="7729" y="10350"/>
                  </a:cubicBezTo>
                  <a:cubicBezTo>
                    <a:pt x="8128" y="9675"/>
                    <a:pt x="8452" y="9225"/>
                    <a:pt x="8787" y="8775"/>
                  </a:cubicBezTo>
                  <a:cubicBezTo>
                    <a:pt x="9121" y="8325"/>
                    <a:pt x="9467" y="7875"/>
                    <a:pt x="9801" y="7538"/>
                  </a:cubicBezTo>
                  <a:cubicBezTo>
                    <a:pt x="10136" y="7200"/>
                    <a:pt x="10460" y="6975"/>
                    <a:pt x="10784" y="6750"/>
                  </a:cubicBezTo>
                  <a:cubicBezTo>
                    <a:pt x="11108" y="6525"/>
                    <a:pt x="11431" y="6300"/>
                    <a:pt x="11755" y="6188"/>
                  </a:cubicBezTo>
                  <a:cubicBezTo>
                    <a:pt x="12079" y="6075"/>
                    <a:pt x="12403" y="6075"/>
                    <a:pt x="12797" y="5962"/>
                  </a:cubicBezTo>
                  <a:cubicBezTo>
                    <a:pt x="13191" y="5850"/>
                    <a:pt x="13655" y="5625"/>
                    <a:pt x="14114" y="5513"/>
                  </a:cubicBezTo>
                  <a:cubicBezTo>
                    <a:pt x="14573" y="5400"/>
                    <a:pt x="15026" y="5400"/>
                    <a:pt x="15458" y="5400"/>
                  </a:cubicBezTo>
                  <a:cubicBezTo>
                    <a:pt x="15890" y="5400"/>
                    <a:pt x="16300" y="5400"/>
                    <a:pt x="16705" y="5400"/>
                  </a:cubicBezTo>
                  <a:cubicBezTo>
                    <a:pt x="17109" y="5400"/>
                    <a:pt x="17509" y="5400"/>
                    <a:pt x="17924" y="5400"/>
                  </a:cubicBezTo>
                  <a:cubicBezTo>
                    <a:pt x="18340" y="5400"/>
                    <a:pt x="18772" y="5400"/>
                    <a:pt x="19204" y="5288"/>
                  </a:cubicBezTo>
                  <a:cubicBezTo>
                    <a:pt x="19635" y="5175"/>
                    <a:pt x="20067" y="4950"/>
                    <a:pt x="20440" y="4388"/>
                  </a:cubicBezTo>
                  <a:cubicBezTo>
                    <a:pt x="20812" y="3825"/>
                    <a:pt x="21125" y="2925"/>
                    <a:pt x="21309" y="2138"/>
                  </a:cubicBezTo>
                  <a:cubicBezTo>
                    <a:pt x="21492" y="1350"/>
                    <a:pt x="21546" y="6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865606" y="1982008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884656" y="2121708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023003" y="3236380"/>
              <a:ext cx="283554" cy="2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13" fill="norm" stroke="1" extrusionOk="0">
                  <a:moveTo>
                    <a:pt x="8888" y="2652"/>
                  </a:moveTo>
                  <a:cubicBezTo>
                    <a:pt x="8411" y="1860"/>
                    <a:pt x="7935" y="1067"/>
                    <a:pt x="6823" y="572"/>
                  </a:cubicBezTo>
                  <a:cubicBezTo>
                    <a:pt x="5711" y="76"/>
                    <a:pt x="3964" y="-122"/>
                    <a:pt x="2773" y="76"/>
                  </a:cubicBezTo>
                  <a:cubicBezTo>
                    <a:pt x="1582" y="274"/>
                    <a:pt x="947" y="869"/>
                    <a:pt x="470" y="1661"/>
                  </a:cubicBezTo>
                  <a:cubicBezTo>
                    <a:pt x="-6" y="2454"/>
                    <a:pt x="-324" y="3445"/>
                    <a:pt x="550" y="4931"/>
                  </a:cubicBezTo>
                  <a:cubicBezTo>
                    <a:pt x="1423" y="6417"/>
                    <a:pt x="3488" y="8399"/>
                    <a:pt x="4997" y="10183"/>
                  </a:cubicBezTo>
                  <a:cubicBezTo>
                    <a:pt x="6505" y="11966"/>
                    <a:pt x="7458" y="13551"/>
                    <a:pt x="7458" y="15335"/>
                  </a:cubicBezTo>
                  <a:cubicBezTo>
                    <a:pt x="7458" y="17118"/>
                    <a:pt x="6505" y="19100"/>
                    <a:pt x="5552" y="20190"/>
                  </a:cubicBezTo>
                  <a:cubicBezTo>
                    <a:pt x="4600" y="21280"/>
                    <a:pt x="3647" y="21478"/>
                    <a:pt x="2932" y="20884"/>
                  </a:cubicBezTo>
                  <a:cubicBezTo>
                    <a:pt x="2217" y="20289"/>
                    <a:pt x="1741" y="18902"/>
                    <a:pt x="2455" y="17118"/>
                  </a:cubicBezTo>
                  <a:cubicBezTo>
                    <a:pt x="3170" y="15335"/>
                    <a:pt x="5076" y="13155"/>
                    <a:pt x="6902" y="11173"/>
                  </a:cubicBezTo>
                  <a:cubicBezTo>
                    <a:pt x="8729" y="9192"/>
                    <a:pt x="10476" y="7408"/>
                    <a:pt x="11667" y="5823"/>
                  </a:cubicBezTo>
                  <a:cubicBezTo>
                    <a:pt x="12858" y="4238"/>
                    <a:pt x="13494" y="2850"/>
                    <a:pt x="13811" y="2652"/>
                  </a:cubicBezTo>
                  <a:cubicBezTo>
                    <a:pt x="14129" y="2454"/>
                    <a:pt x="14129" y="3445"/>
                    <a:pt x="14129" y="5526"/>
                  </a:cubicBezTo>
                  <a:cubicBezTo>
                    <a:pt x="14129" y="7606"/>
                    <a:pt x="14129" y="10777"/>
                    <a:pt x="14208" y="12858"/>
                  </a:cubicBezTo>
                  <a:cubicBezTo>
                    <a:pt x="14288" y="14939"/>
                    <a:pt x="14447" y="15929"/>
                    <a:pt x="14923" y="16227"/>
                  </a:cubicBezTo>
                  <a:cubicBezTo>
                    <a:pt x="15400" y="16524"/>
                    <a:pt x="16194" y="16128"/>
                    <a:pt x="16988" y="14839"/>
                  </a:cubicBezTo>
                  <a:cubicBezTo>
                    <a:pt x="17782" y="13551"/>
                    <a:pt x="18576" y="11372"/>
                    <a:pt x="19132" y="9390"/>
                  </a:cubicBezTo>
                  <a:cubicBezTo>
                    <a:pt x="19688" y="7408"/>
                    <a:pt x="20005" y="5625"/>
                    <a:pt x="20164" y="5526"/>
                  </a:cubicBezTo>
                  <a:cubicBezTo>
                    <a:pt x="20323" y="5427"/>
                    <a:pt x="20323" y="7012"/>
                    <a:pt x="20482" y="8895"/>
                  </a:cubicBezTo>
                  <a:cubicBezTo>
                    <a:pt x="20641" y="10777"/>
                    <a:pt x="20958" y="12957"/>
                    <a:pt x="21276" y="15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383482" y="3235707"/>
              <a:ext cx="95828" cy="34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68" fill="norm" stroke="1" extrusionOk="0">
                  <a:moveTo>
                    <a:pt x="1221" y="4150"/>
                  </a:moveTo>
                  <a:cubicBezTo>
                    <a:pt x="2140" y="8732"/>
                    <a:pt x="3059" y="13314"/>
                    <a:pt x="3519" y="15932"/>
                  </a:cubicBezTo>
                  <a:cubicBezTo>
                    <a:pt x="3978" y="18550"/>
                    <a:pt x="3978" y="19205"/>
                    <a:pt x="3748" y="19925"/>
                  </a:cubicBezTo>
                  <a:cubicBezTo>
                    <a:pt x="3519" y="20645"/>
                    <a:pt x="3059" y="21430"/>
                    <a:pt x="2370" y="21365"/>
                  </a:cubicBezTo>
                  <a:cubicBezTo>
                    <a:pt x="1680" y="21299"/>
                    <a:pt x="761" y="20383"/>
                    <a:pt x="302" y="17765"/>
                  </a:cubicBezTo>
                  <a:cubicBezTo>
                    <a:pt x="-158" y="15146"/>
                    <a:pt x="-158" y="10826"/>
                    <a:pt x="761" y="7554"/>
                  </a:cubicBezTo>
                  <a:cubicBezTo>
                    <a:pt x="1680" y="4281"/>
                    <a:pt x="3519" y="2055"/>
                    <a:pt x="5587" y="943"/>
                  </a:cubicBezTo>
                  <a:cubicBezTo>
                    <a:pt x="7655" y="-170"/>
                    <a:pt x="9953" y="-170"/>
                    <a:pt x="12710" y="288"/>
                  </a:cubicBezTo>
                  <a:cubicBezTo>
                    <a:pt x="15468" y="746"/>
                    <a:pt x="18685" y="1663"/>
                    <a:pt x="20063" y="2841"/>
                  </a:cubicBezTo>
                  <a:cubicBezTo>
                    <a:pt x="21442" y="4019"/>
                    <a:pt x="20982" y="5459"/>
                    <a:pt x="17995" y="6375"/>
                  </a:cubicBezTo>
                  <a:cubicBezTo>
                    <a:pt x="15008" y="7292"/>
                    <a:pt x="9493" y="7685"/>
                    <a:pt x="3978" y="8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817912" y="3036108"/>
              <a:ext cx="28395" cy="53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68" fill="norm" stroke="1" extrusionOk="0">
                  <a:moveTo>
                    <a:pt x="20696" y="0"/>
                  </a:moveTo>
                  <a:cubicBezTo>
                    <a:pt x="17610" y="3500"/>
                    <a:pt x="14525" y="7001"/>
                    <a:pt x="13753" y="10245"/>
                  </a:cubicBezTo>
                  <a:cubicBezTo>
                    <a:pt x="12982" y="13489"/>
                    <a:pt x="14525" y="16477"/>
                    <a:pt x="14525" y="18185"/>
                  </a:cubicBezTo>
                  <a:cubicBezTo>
                    <a:pt x="14525" y="19892"/>
                    <a:pt x="12982" y="20319"/>
                    <a:pt x="9896" y="20746"/>
                  </a:cubicBezTo>
                  <a:cubicBezTo>
                    <a:pt x="6810" y="21173"/>
                    <a:pt x="2182" y="21600"/>
                    <a:pt x="639" y="21429"/>
                  </a:cubicBezTo>
                  <a:cubicBezTo>
                    <a:pt x="-904" y="21258"/>
                    <a:pt x="639" y="20490"/>
                    <a:pt x="218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043156" y="3144058"/>
              <a:ext cx="25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76"/>
                    <a:pt x="14400" y="8352"/>
                    <a:pt x="10800" y="11952"/>
                  </a:cubicBezTo>
                  <a:cubicBezTo>
                    <a:pt x="7200" y="15552"/>
                    <a:pt x="360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037748" y="3099608"/>
              <a:ext cx="2340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081" y="21600"/>
                  </a:moveTo>
                  <a:cubicBezTo>
                    <a:pt x="497" y="19906"/>
                    <a:pt x="-87" y="18212"/>
                    <a:pt x="10" y="16518"/>
                  </a:cubicBezTo>
                  <a:cubicBezTo>
                    <a:pt x="108" y="14824"/>
                    <a:pt x="886" y="13129"/>
                    <a:pt x="3805" y="10376"/>
                  </a:cubicBezTo>
                  <a:cubicBezTo>
                    <a:pt x="6724" y="7624"/>
                    <a:pt x="11783" y="3812"/>
                    <a:pt x="15091" y="1906"/>
                  </a:cubicBezTo>
                  <a:cubicBezTo>
                    <a:pt x="18399" y="0"/>
                    <a:pt x="19956" y="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062206" y="3302808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000"/>
                    <a:pt x="11631" y="14400"/>
                    <a:pt x="15231" y="10800"/>
                  </a:cubicBezTo>
                  <a:cubicBezTo>
                    <a:pt x="18831" y="7200"/>
                    <a:pt x="2021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195556" y="3359958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214606" y="3359958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160"/>
                    <a:pt x="12000" y="4320"/>
                    <a:pt x="8400" y="7920"/>
                  </a:cubicBezTo>
                  <a:cubicBezTo>
                    <a:pt x="4800" y="11520"/>
                    <a:pt x="240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393779" y="3155535"/>
              <a:ext cx="100228" cy="25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95" fill="norm" stroke="1" extrusionOk="0">
                  <a:moveTo>
                    <a:pt x="21308" y="633"/>
                  </a:moveTo>
                  <a:cubicBezTo>
                    <a:pt x="19058" y="279"/>
                    <a:pt x="16808" y="-75"/>
                    <a:pt x="14783" y="14"/>
                  </a:cubicBezTo>
                  <a:cubicBezTo>
                    <a:pt x="12758" y="102"/>
                    <a:pt x="10958" y="633"/>
                    <a:pt x="8483" y="2846"/>
                  </a:cubicBezTo>
                  <a:cubicBezTo>
                    <a:pt x="6008" y="5059"/>
                    <a:pt x="2858" y="8955"/>
                    <a:pt x="1283" y="12053"/>
                  </a:cubicBezTo>
                  <a:cubicBezTo>
                    <a:pt x="-292" y="15151"/>
                    <a:pt x="-292" y="17453"/>
                    <a:pt x="608" y="18958"/>
                  </a:cubicBezTo>
                  <a:cubicBezTo>
                    <a:pt x="1508" y="20463"/>
                    <a:pt x="3308" y="21171"/>
                    <a:pt x="5783" y="21348"/>
                  </a:cubicBezTo>
                  <a:cubicBezTo>
                    <a:pt x="8258" y="21525"/>
                    <a:pt x="11408" y="21171"/>
                    <a:pt x="14558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4476480" y="3169458"/>
              <a:ext cx="176277" cy="1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18" fill="norm" stroke="1" extrusionOk="0">
                  <a:moveTo>
                    <a:pt x="19101" y="0"/>
                  </a:moveTo>
                  <a:cubicBezTo>
                    <a:pt x="16786" y="5400"/>
                    <a:pt x="14472" y="10800"/>
                    <a:pt x="12415" y="14482"/>
                  </a:cubicBezTo>
                  <a:cubicBezTo>
                    <a:pt x="10358" y="18164"/>
                    <a:pt x="8558" y="20127"/>
                    <a:pt x="6501" y="20864"/>
                  </a:cubicBezTo>
                  <a:cubicBezTo>
                    <a:pt x="4444" y="21600"/>
                    <a:pt x="2129" y="21109"/>
                    <a:pt x="972" y="20127"/>
                  </a:cubicBezTo>
                  <a:cubicBezTo>
                    <a:pt x="-185" y="19145"/>
                    <a:pt x="-185" y="17673"/>
                    <a:pt x="329" y="15955"/>
                  </a:cubicBezTo>
                  <a:cubicBezTo>
                    <a:pt x="844" y="14236"/>
                    <a:pt x="1872" y="12273"/>
                    <a:pt x="3801" y="11536"/>
                  </a:cubicBezTo>
                  <a:cubicBezTo>
                    <a:pt x="5729" y="10800"/>
                    <a:pt x="8558" y="11291"/>
                    <a:pt x="11644" y="12641"/>
                  </a:cubicBezTo>
                  <a:cubicBezTo>
                    <a:pt x="14729" y="13991"/>
                    <a:pt x="18072" y="16200"/>
                    <a:pt x="21415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4722606" y="3137708"/>
              <a:ext cx="5715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6943" y="0"/>
                  </a:moveTo>
                  <a:cubicBezTo>
                    <a:pt x="10800" y="0"/>
                    <a:pt x="14657" y="0"/>
                    <a:pt x="17357" y="462"/>
                  </a:cubicBezTo>
                  <a:cubicBezTo>
                    <a:pt x="20057" y="923"/>
                    <a:pt x="21600" y="1846"/>
                    <a:pt x="20443" y="5169"/>
                  </a:cubicBezTo>
                  <a:cubicBezTo>
                    <a:pt x="19286" y="8492"/>
                    <a:pt x="15429" y="14215"/>
                    <a:pt x="11571" y="17354"/>
                  </a:cubicBezTo>
                  <a:cubicBezTo>
                    <a:pt x="7714" y="20492"/>
                    <a:pt x="3857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350072" y="2874130"/>
              <a:ext cx="156635" cy="15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2335" y="2991"/>
                  </a:moveTo>
                  <a:cubicBezTo>
                    <a:pt x="1751" y="7254"/>
                    <a:pt x="1168" y="11518"/>
                    <a:pt x="730" y="14928"/>
                  </a:cubicBezTo>
                  <a:cubicBezTo>
                    <a:pt x="292" y="18339"/>
                    <a:pt x="0" y="20897"/>
                    <a:pt x="0" y="21181"/>
                  </a:cubicBezTo>
                  <a:cubicBezTo>
                    <a:pt x="0" y="21465"/>
                    <a:pt x="292" y="19476"/>
                    <a:pt x="1168" y="16207"/>
                  </a:cubicBezTo>
                  <a:cubicBezTo>
                    <a:pt x="2043" y="12939"/>
                    <a:pt x="3503" y="8391"/>
                    <a:pt x="5254" y="5123"/>
                  </a:cubicBezTo>
                  <a:cubicBezTo>
                    <a:pt x="7005" y="1854"/>
                    <a:pt x="9049" y="-135"/>
                    <a:pt x="11238" y="7"/>
                  </a:cubicBezTo>
                  <a:cubicBezTo>
                    <a:pt x="13427" y="149"/>
                    <a:pt x="15762" y="2423"/>
                    <a:pt x="17222" y="5265"/>
                  </a:cubicBezTo>
                  <a:cubicBezTo>
                    <a:pt x="18681" y="8107"/>
                    <a:pt x="19265" y="11518"/>
                    <a:pt x="19849" y="13507"/>
                  </a:cubicBezTo>
                  <a:cubicBezTo>
                    <a:pt x="20432" y="15497"/>
                    <a:pt x="21016" y="16065"/>
                    <a:pt x="21600" y="16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5084556" y="3309158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5503656" y="3169458"/>
              <a:ext cx="31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745"/>
                    <a:pt x="15840" y="9491"/>
                    <a:pt x="12240" y="13091"/>
                  </a:cubicBezTo>
                  <a:cubicBezTo>
                    <a:pt x="8640" y="16691"/>
                    <a:pt x="432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522706" y="3105374"/>
              <a:ext cx="184151" cy="7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0" fill="norm" stroke="1" extrusionOk="0">
                  <a:moveTo>
                    <a:pt x="0" y="20620"/>
                  </a:moveTo>
                  <a:cubicBezTo>
                    <a:pt x="248" y="17778"/>
                    <a:pt x="497" y="14936"/>
                    <a:pt x="3103" y="10957"/>
                  </a:cubicBezTo>
                  <a:cubicBezTo>
                    <a:pt x="5710" y="6978"/>
                    <a:pt x="10676" y="1862"/>
                    <a:pt x="14152" y="441"/>
                  </a:cubicBezTo>
                  <a:cubicBezTo>
                    <a:pt x="17628" y="-980"/>
                    <a:pt x="19614" y="1294"/>
                    <a:pt x="21600" y="3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529056" y="327105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4400"/>
                    <a:pt x="5009" y="7200"/>
                    <a:pt x="8609" y="3600"/>
                  </a:cubicBezTo>
                  <a:cubicBezTo>
                    <a:pt x="12209" y="0"/>
                    <a:pt x="169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668756" y="3359958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675106" y="3358230"/>
              <a:ext cx="95251" cy="9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21600" y="375"/>
                  </a:moveTo>
                  <a:cubicBezTo>
                    <a:pt x="19200" y="-84"/>
                    <a:pt x="16800" y="-544"/>
                    <a:pt x="13200" y="1754"/>
                  </a:cubicBezTo>
                  <a:cubicBezTo>
                    <a:pt x="9600" y="4052"/>
                    <a:pt x="4800" y="9107"/>
                    <a:pt x="2400" y="12784"/>
                  </a:cubicBezTo>
                  <a:cubicBezTo>
                    <a:pt x="0" y="16460"/>
                    <a:pt x="0" y="18758"/>
                    <a:pt x="0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826374" y="3158560"/>
              <a:ext cx="83683" cy="233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4" fill="norm" stroke="1" extrusionOk="0">
                  <a:moveTo>
                    <a:pt x="21349" y="1585"/>
                  </a:moveTo>
                  <a:cubicBezTo>
                    <a:pt x="19189" y="1002"/>
                    <a:pt x="17029" y="418"/>
                    <a:pt x="14599" y="126"/>
                  </a:cubicBezTo>
                  <a:cubicBezTo>
                    <a:pt x="12169" y="-166"/>
                    <a:pt x="9469" y="-166"/>
                    <a:pt x="6499" y="2558"/>
                  </a:cubicBezTo>
                  <a:cubicBezTo>
                    <a:pt x="3529" y="5283"/>
                    <a:pt x="289" y="10731"/>
                    <a:pt x="19" y="14331"/>
                  </a:cubicBezTo>
                  <a:cubicBezTo>
                    <a:pt x="-251" y="17931"/>
                    <a:pt x="2449" y="19683"/>
                    <a:pt x="5419" y="20558"/>
                  </a:cubicBezTo>
                  <a:cubicBezTo>
                    <a:pt x="8389" y="21434"/>
                    <a:pt x="11629" y="21434"/>
                    <a:pt x="14869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918115" y="3188508"/>
              <a:ext cx="15704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9639" y="0"/>
                  </a:moveTo>
                  <a:cubicBezTo>
                    <a:pt x="16759" y="5184"/>
                    <a:pt x="13879" y="10368"/>
                    <a:pt x="11719" y="13536"/>
                  </a:cubicBezTo>
                  <a:cubicBezTo>
                    <a:pt x="9559" y="16704"/>
                    <a:pt x="8119" y="17856"/>
                    <a:pt x="6535" y="18864"/>
                  </a:cubicBezTo>
                  <a:cubicBezTo>
                    <a:pt x="4951" y="19872"/>
                    <a:pt x="3223" y="20736"/>
                    <a:pt x="1927" y="20592"/>
                  </a:cubicBezTo>
                  <a:cubicBezTo>
                    <a:pt x="631" y="20448"/>
                    <a:pt x="-233" y="19296"/>
                    <a:pt x="55" y="18288"/>
                  </a:cubicBezTo>
                  <a:cubicBezTo>
                    <a:pt x="343" y="17280"/>
                    <a:pt x="1783" y="16416"/>
                    <a:pt x="3943" y="16272"/>
                  </a:cubicBezTo>
                  <a:cubicBezTo>
                    <a:pt x="6103" y="16128"/>
                    <a:pt x="8983" y="16704"/>
                    <a:pt x="12007" y="17712"/>
                  </a:cubicBezTo>
                  <a:cubicBezTo>
                    <a:pt x="15031" y="18720"/>
                    <a:pt x="18199" y="20160"/>
                    <a:pt x="21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106906" y="3175808"/>
              <a:ext cx="77320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21" fill="norm" stroke="1" extrusionOk="0">
                  <a:moveTo>
                    <a:pt x="10232" y="0"/>
                  </a:moveTo>
                  <a:cubicBezTo>
                    <a:pt x="14779" y="4320"/>
                    <a:pt x="19326" y="8640"/>
                    <a:pt x="20463" y="12021"/>
                  </a:cubicBezTo>
                  <a:cubicBezTo>
                    <a:pt x="21600" y="15402"/>
                    <a:pt x="19326" y="17843"/>
                    <a:pt x="16768" y="19346"/>
                  </a:cubicBezTo>
                  <a:cubicBezTo>
                    <a:pt x="14211" y="20849"/>
                    <a:pt x="11368" y="21412"/>
                    <a:pt x="8526" y="21506"/>
                  </a:cubicBezTo>
                  <a:cubicBezTo>
                    <a:pt x="5684" y="21600"/>
                    <a:pt x="2842" y="21224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6303756" y="3029758"/>
              <a:ext cx="444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933"/>
                    <a:pt x="19543" y="5867"/>
                    <a:pt x="19029" y="8622"/>
                  </a:cubicBezTo>
                  <a:cubicBezTo>
                    <a:pt x="18514" y="11378"/>
                    <a:pt x="18514" y="13956"/>
                    <a:pt x="15429" y="16089"/>
                  </a:cubicBezTo>
                  <a:cubicBezTo>
                    <a:pt x="12343" y="18222"/>
                    <a:pt x="6171" y="199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620983" y="3334558"/>
              <a:ext cx="730524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507" y="19938"/>
                  </a:moveTo>
                  <a:cubicBezTo>
                    <a:pt x="1195" y="18277"/>
                    <a:pt x="882" y="16615"/>
                    <a:pt x="570" y="15785"/>
                  </a:cubicBezTo>
                  <a:cubicBezTo>
                    <a:pt x="258" y="14954"/>
                    <a:pt x="-54" y="14954"/>
                    <a:pt x="8" y="16615"/>
                  </a:cubicBezTo>
                  <a:cubicBezTo>
                    <a:pt x="71" y="18277"/>
                    <a:pt x="508" y="21600"/>
                    <a:pt x="1663" y="21600"/>
                  </a:cubicBezTo>
                  <a:cubicBezTo>
                    <a:pt x="2818" y="21600"/>
                    <a:pt x="4691" y="18277"/>
                    <a:pt x="6938" y="15785"/>
                  </a:cubicBezTo>
                  <a:cubicBezTo>
                    <a:pt x="9185" y="13292"/>
                    <a:pt x="11807" y="11631"/>
                    <a:pt x="14148" y="10800"/>
                  </a:cubicBezTo>
                  <a:cubicBezTo>
                    <a:pt x="16489" y="9969"/>
                    <a:pt x="18549" y="9969"/>
                    <a:pt x="19736" y="8308"/>
                  </a:cubicBezTo>
                  <a:cubicBezTo>
                    <a:pt x="20922" y="6646"/>
                    <a:pt x="21234" y="3323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237206" y="3239308"/>
              <a:ext cx="9475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0" y="0"/>
                  </a:moveTo>
                  <a:cubicBezTo>
                    <a:pt x="5635" y="1161"/>
                    <a:pt x="11270" y="2323"/>
                    <a:pt x="15261" y="3832"/>
                  </a:cubicBezTo>
                  <a:cubicBezTo>
                    <a:pt x="19252" y="5342"/>
                    <a:pt x="21600" y="7200"/>
                    <a:pt x="20896" y="9058"/>
                  </a:cubicBezTo>
                  <a:cubicBezTo>
                    <a:pt x="20191" y="10916"/>
                    <a:pt x="16435" y="12774"/>
                    <a:pt x="13148" y="14284"/>
                  </a:cubicBezTo>
                  <a:cubicBezTo>
                    <a:pt x="9861" y="15794"/>
                    <a:pt x="7043" y="16955"/>
                    <a:pt x="5870" y="18116"/>
                  </a:cubicBezTo>
                  <a:cubicBezTo>
                    <a:pt x="4696" y="19277"/>
                    <a:pt x="5165" y="20439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514172" y="3167686"/>
              <a:ext cx="202838" cy="28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287" fill="norm" stroke="1" extrusionOk="0">
                  <a:moveTo>
                    <a:pt x="12688" y="4389"/>
                  </a:moveTo>
                  <a:cubicBezTo>
                    <a:pt x="12906" y="3601"/>
                    <a:pt x="13124" y="2813"/>
                    <a:pt x="13342" y="2024"/>
                  </a:cubicBezTo>
                  <a:cubicBezTo>
                    <a:pt x="13560" y="1236"/>
                    <a:pt x="13779" y="448"/>
                    <a:pt x="13342" y="132"/>
                  </a:cubicBezTo>
                  <a:cubicBezTo>
                    <a:pt x="12906" y="-183"/>
                    <a:pt x="11815" y="-25"/>
                    <a:pt x="9742" y="1630"/>
                  </a:cubicBezTo>
                  <a:cubicBezTo>
                    <a:pt x="7670" y="3286"/>
                    <a:pt x="4615" y="6439"/>
                    <a:pt x="2651" y="9671"/>
                  </a:cubicBezTo>
                  <a:cubicBezTo>
                    <a:pt x="688" y="12903"/>
                    <a:pt x="-185" y="16214"/>
                    <a:pt x="33" y="18264"/>
                  </a:cubicBezTo>
                  <a:cubicBezTo>
                    <a:pt x="251" y="20313"/>
                    <a:pt x="1560" y="21102"/>
                    <a:pt x="4070" y="21259"/>
                  </a:cubicBezTo>
                  <a:cubicBezTo>
                    <a:pt x="6579" y="21417"/>
                    <a:pt x="10288" y="20944"/>
                    <a:pt x="13451" y="19131"/>
                  </a:cubicBezTo>
                  <a:cubicBezTo>
                    <a:pt x="16615" y="17318"/>
                    <a:pt x="19233" y="14164"/>
                    <a:pt x="20324" y="11326"/>
                  </a:cubicBezTo>
                  <a:cubicBezTo>
                    <a:pt x="21415" y="8489"/>
                    <a:pt x="20979" y="5966"/>
                    <a:pt x="19015" y="4626"/>
                  </a:cubicBezTo>
                  <a:cubicBezTo>
                    <a:pt x="17051" y="3286"/>
                    <a:pt x="13560" y="3128"/>
                    <a:pt x="10070" y="2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8625849" y="3224356"/>
              <a:ext cx="299647" cy="21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54" fill="norm" stroke="1" extrusionOk="0">
                  <a:moveTo>
                    <a:pt x="9142" y="5886"/>
                  </a:moveTo>
                  <a:cubicBezTo>
                    <a:pt x="8842" y="4837"/>
                    <a:pt x="8542" y="3788"/>
                    <a:pt x="7942" y="3264"/>
                  </a:cubicBezTo>
                  <a:cubicBezTo>
                    <a:pt x="7342" y="2740"/>
                    <a:pt x="6442" y="2740"/>
                    <a:pt x="5392" y="3893"/>
                  </a:cubicBezTo>
                  <a:cubicBezTo>
                    <a:pt x="4342" y="5047"/>
                    <a:pt x="3142" y="7354"/>
                    <a:pt x="2242" y="9451"/>
                  </a:cubicBezTo>
                  <a:cubicBezTo>
                    <a:pt x="1342" y="11548"/>
                    <a:pt x="742" y="13435"/>
                    <a:pt x="367" y="15008"/>
                  </a:cubicBezTo>
                  <a:cubicBezTo>
                    <a:pt x="-8" y="16581"/>
                    <a:pt x="-158" y="17839"/>
                    <a:pt x="217" y="18468"/>
                  </a:cubicBezTo>
                  <a:cubicBezTo>
                    <a:pt x="592" y="19097"/>
                    <a:pt x="1492" y="19097"/>
                    <a:pt x="2692" y="17629"/>
                  </a:cubicBezTo>
                  <a:cubicBezTo>
                    <a:pt x="3892" y="16161"/>
                    <a:pt x="5392" y="13225"/>
                    <a:pt x="6292" y="10709"/>
                  </a:cubicBezTo>
                  <a:cubicBezTo>
                    <a:pt x="7192" y="8192"/>
                    <a:pt x="7492" y="6095"/>
                    <a:pt x="7642" y="5571"/>
                  </a:cubicBezTo>
                  <a:cubicBezTo>
                    <a:pt x="7792" y="5047"/>
                    <a:pt x="7792" y="6095"/>
                    <a:pt x="8017" y="7668"/>
                  </a:cubicBezTo>
                  <a:cubicBezTo>
                    <a:pt x="8242" y="9241"/>
                    <a:pt x="8692" y="11338"/>
                    <a:pt x="10042" y="12177"/>
                  </a:cubicBezTo>
                  <a:cubicBezTo>
                    <a:pt x="11392" y="13016"/>
                    <a:pt x="13642" y="12596"/>
                    <a:pt x="15442" y="11338"/>
                  </a:cubicBezTo>
                  <a:cubicBezTo>
                    <a:pt x="17242" y="10080"/>
                    <a:pt x="18592" y="7983"/>
                    <a:pt x="19342" y="6410"/>
                  </a:cubicBezTo>
                  <a:cubicBezTo>
                    <a:pt x="20092" y="4837"/>
                    <a:pt x="20242" y="3788"/>
                    <a:pt x="20242" y="2740"/>
                  </a:cubicBezTo>
                  <a:cubicBezTo>
                    <a:pt x="20242" y="1691"/>
                    <a:pt x="20092" y="643"/>
                    <a:pt x="19642" y="223"/>
                  </a:cubicBezTo>
                  <a:cubicBezTo>
                    <a:pt x="19192" y="-196"/>
                    <a:pt x="18442" y="14"/>
                    <a:pt x="17842" y="538"/>
                  </a:cubicBezTo>
                  <a:cubicBezTo>
                    <a:pt x="17242" y="1062"/>
                    <a:pt x="16792" y="1901"/>
                    <a:pt x="16942" y="3264"/>
                  </a:cubicBezTo>
                  <a:cubicBezTo>
                    <a:pt x="17092" y="4627"/>
                    <a:pt x="17842" y="6515"/>
                    <a:pt x="18742" y="9031"/>
                  </a:cubicBezTo>
                  <a:cubicBezTo>
                    <a:pt x="19642" y="11548"/>
                    <a:pt x="20692" y="14693"/>
                    <a:pt x="21067" y="16790"/>
                  </a:cubicBezTo>
                  <a:cubicBezTo>
                    <a:pt x="21442" y="18887"/>
                    <a:pt x="21142" y="19936"/>
                    <a:pt x="20617" y="20565"/>
                  </a:cubicBezTo>
                  <a:cubicBezTo>
                    <a:pt x="20092" y="21194"/>
                    <a:pt x="19342" y="21404"/>
                    <a:pt x="19042" y="20775"/>
                  </a:cubicBezTo>
                  <a:cubicBezTo>
                    <a:pt x="18742" y="20146"/>
                    <a:pt x="18892" y="18678"/>
                    <a:pt x="19042" y="17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499922" y="3252958"/>
              <a:ext cx="143935" cy="19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3494" y="1290"/>
                  </a:moveTo>
                  <a:cubicBezTo>
                    <a:pt x="2541" y="5470"/>
                    <a:pt x="1588" y="9651"/>
                    <a:pt x="1112" y="12322"/>
                  </a:cubicBezTo>
                  <a:cubicBezTo>
                    <a:pt x="635" y="14993"/>
                    <a:pt x="635" y="16154"/>
                    <a:pt x="476" y="17431"/>
                  </a:cubicBezTo>
                  <a:cubicBezTo>
                    <a:pt x="318" y="18709"/>
                    <a:pt x="0" y="20102"/>
                    <a:pt x="0" y="20102"/>
                  </a:cubicBezTo>
                  <a:cubicBezTo>
                    <a:pt x="0" y="20102"/>
                    <a:pt x="318" y="18709"/>
                    <a:pt x="2541" y="15341"/>
                  </a:cubicBezTo>
                  <a:cubicBezTo>
                    <a:pt x="4765" y="11973"/>
                    <a:pt x="8894" y="6631"/>
                    <a:pt x="11594" y="3612"/>
                  </a:cubicBezTo>
                  <a:cubicBezTo>
                    <a:pt x="14294" y="593"/>
                    <a:pt x="15565" y="-104"/>
                    <a:pt x="16676" y="12"/>
                  </a:cubicBezTo>
                  <a:cubicBezTo>
                    <a:pt x="17788" y="128"/>
                    <a:pt x="18741" y="1057"/>
                    <a:pt x="19535" y="4773"/>
                  </a:cubicBezTo>
                  <a:cubicBezTo>
                    <a:pt x="20329" y="8490"/>
                    <a:pt x="20965" y="14993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821656" y="3352385"/>
              <a:ext cx="520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249" y="4868"/>
                    <a:pt x="6498" y="-1303"/>
                    <a:pt x="9571" y="240"/>
                  </a:cubicBezTo>
                  <a:cubicBezTo>
                    <a:pt x="12644" y="1783"/>
                    <a:pt x="15541" y="11040"/>
                    <a:pt x="17517" y="15668"/>
                  </a:cubicBezTo>
                  <a:cubicBezTo>
                    <a:pt x="19493" y="20297"/>
                    <a:pt x="20546" y="20297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262891" y="3276192"/>
              <a:ext cx="80789" cy="16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222" fill="norm" stroke="1" extrusionOk="0">
                  <a:moveTo>
                    <a:pt x="4073" y="1775"/>
                  </a:moveTo>
                  <a:cubicBezTo>
                    <a:pt x="1913" y="965"/>
                    <a:pt x="-247" y="155"/>
                    <a:pt x="23" y="20"/>
                  </a:cubicBezTo>
                  <a:cubicBezTo>
                    <a:pt x="293" y="-115"/>
                    <a:pt x="2993" y="425"/>
                    <a:pt x="7043" y="1775"/>
                  </a:cubicBezTo>
                  <a:cubicBezTo>
                    <a:pt x="11093" y="3125"/>
                    <a:pt x="16493" y="5285"/>
                    <a:pt x="18923" y="7715"/>
                  </a:cubicBezTo>
                  <a:cubicBezTo>
                    <a:pt x="21353" y="10145"/>
                    <a:pt x="20813" y="12845"/>
                    <a:pt x="19463" y="14600"/>
                  </a:cubicBezTo>
                  <a:cubicBezTo>
                    <a:pt x="18113" y="16355"/>
                    <a:pt x="15953" y="17165"/>
                    <a:pt x="13253" y="18245"/>
                  </a:cubicBezTo>
                  <a:cubicBezTo>
                    <a:pt x="10553" y="19325"/>
                    <a:pt x="7313" y="20675"/>
                    <a:pt x="7313" y="21080"/>
                  </a:cubicBezTo>
                  <a:cubicBezTo>
                    <a:pt x="7313" y="21485"/>
                    <a:pt x="10553" y="20945"/>
                    <a:pt x="13793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431761" y="3264708"/>
              <a:ext cx="200315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9" fill="norm" stroke="1" extrusionOk="0">
                  <a:moveTo>
                    <a:pt x="13446" y="4684"/>
                  </a:moveTo>
                  <a:cubicBezTo>
                    <a:pt x="10971" y="9369"/>
                    <a:pt x="8496" y="14053"/>
                    <a:pt x="6809" y="16916"/>
                  </a:cubicBezTo>
                  <a:cubicBezTo>
                    <a:pt x="5121" y="19778"/>
                    <a:pt x="4221" y="20819"/>
                    <a:pt x="3209" y="21210"/>
                  </a:cubicBezTo>
                  <a:cubicBezTo>
                    <a:pt x="2196" y="21600"/>
                    <a:pt x="1071" y="21340"/>
                    <a:pt x="509" y="20559"/>
                  </a:cubicBezTo>
                  <a:cubicBezTo>
                    <a:pt x="-54" y="19778"/>
                    <a:pt x="-54" y="18477"/>
                    <a:pt x="59" y="17046"/>
                  </a:cubicBezTo>
                  <a:cubicBezTo>
                    <a:pt x="171" y="15614"/>
                    <a:pt x="396" y="14053"/>
                    <a:pt x="846" y="12752"/>
                  </a:cubicBezTo>
                  <a:cubicBezTo>
                    <a:pt x="1296" y="11451"/>
                    <a:pt x="1971" y="10410"/>
                    <a:pt x="2871" y="9759"/>
                  </a:cubicBezTo>
                  <a:cubicBezTo>
                    <a:pt x="3771" y="9108"/>
                    <a:pt x="4896" y="8848"/>
                    <a:pt x="6696" y="10540"/>
                  </a:cubicBezTo>
                  <a:cubicBezTo>
                    <a:pt x="8496" y="12231"/>
                    <a:pt x="10971" y="15875"/>
                    <a:pt x="12996" y="17957"/>
                  </a:cubicBezTo>
                  <a:cubicBezTo>
                    <a:pt x="15021" y="20039"/>
                    <a:pt x="16596" y="20559"/>
                    <a:pt x="18059" y="19778"/>
                  </a:cubicBezTo>
                  <a:cubicBezTo>
                    <a:pt x="19521" y="18998"/>
                    <a:pt x="20871" y="16916"/>
                    <a:pt x="21208" y="14183"/>
                  </a:cubicBezTo>
                  <a:cubicBezTo>
                    <a:pt x="21546" y="11451"/>
                    <a:pt x="20871" y="8067"/>
                    <a:pt x="19183" y="5595"/>
                  </a:cubicBezTo>
                  <a:cubicBezTo>
                    <a:pt x="17496" y="3123"/>
                    <a:pt x="14796" y="1561"/>
                    <a:pt x="120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033506" y="3728258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075636" y="3772708"/>
              <a:ext cx="14202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20" fill="norm" stroke="1" extrusionOk="0">
                  <a:moveTo>
                    <a:pt x="4160" y="17053"/>
                  </a:moveTo>
                  <a:cubicBezTo>
                    <a:pt x="1937" y="19326"/>
                    <a:pt x="-287" y="21600"/>
                    <a:pt x="31" y="21032"/>
                  </a:cubicBezTo>
                  <a:cubicBezTo>
                    <a:pt x="348" y="20463"/>
                    <a:pt x="3207" y="17053"/>
                    <a:pt x="7178" y="13074"/>
                  </a:cubicBezTo>
                  <a:cubicBezTo>
                    <a:pt x="11148" y="9095"/>
                    <a:pt x="16231" y="4547"/>
                    <a:pt x="213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906869" y="3986164"/>
              <a:ext cx="126638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85" fill="norm" stroke="1" extrusionOk="0">
                  <a:moveTo>
                    <a:pt x="2098" y="3512"/>
                  </a:moveTo>
                  <a:cubicBezTo>
                    <a:pt x="2098" y="5967"/>
                    <a:pt x="2098" y="8421"/>
                    <a:pt x="1738" y="11612"/>
                  </a:cubicBezTo>
                  <a:cubicBezTo>
                    <a:pt x="1378" y="14803"/>
                    <a:pt x="658" y="18730"/>
                    <a:pt x="298" y="19221"/>
                  </a:cubicBezTo>
                  <a:cubicBezTo>
                    <a:pt x="-62" y="19712"/>
                    <a:pt x="-62" y="16767"/>
                    <a:pt x="118" y="14067"/>
                  </a:cubicBezTo>
                  <a:cubicBezTo>
                    <a:pt x="298" y="11367"/>
                    <a:pt x="658" y="8912"/>
                    <a:pt x="1378" y="6212"/>
                  </a:cubicBezTo>
                  <a:cubicBezTo>
                    <a:pt x="2098" y="3512"/>
                    <a:pt x="3178" y="567"/>
                    <a:pt x="4258" y="76"/>
                  </a:cubicBezTo>
                  <a:cubicBezTo>
                    <a:pt x="5338" y="-415"/>
                    <a:pt x="6418" y="1549"/>
                    <a:pt x="6958" y="3758"/>
                  </a:cubicBezTo>
                  <a:cubicBezTo>
                    <a:pt x="7498" y="5967"/>
                    <a:pt x="7498" y="8421"/>
                    <a:pt x="7498" y="10876"/>
                  </a:cubicBezTo>
                  <a:cubicBezTo>
                    <a:pt x="7498" y="13330"/>
                    <a:pt x="7498" y="15785"/>
                    <a:pt x="7858" y="15785"/>
                  </a:cubicBezTo>
                  <a:cubicBezTo>
                    <a:pt x="8218" y="15785"/>
                    <a:pt x="8938" y="13330"/>
                    <a:pt x="9838" y="10630"/>
                  </a:cubicBezTo>
                  <a:cubicBezTo>
                    <a:pt x="10738" y="7930"/>
                    <a:pt x="11818" y="4985"/>
                    <a:pt x="13258" y="3267"/>
                  </a:cubicBezTo>
                  <a:cubicBezTo>
                    <a:pt x="14698" y="1549"/>
                    <a:pt x="16498" y="1058"/>
                    <a:pt x="17578" y="2040"/>
                  </a:cubicBezTo>
                  <a:cubicBezTo>
                    <a:pt x="18658" y="3021"/>
                    <a:pt x="19018" y="5476"/>
                    <a:pt x="19558" y="8912"/>
                  </a:cubicBezTo>
                  <a:cubicBezTo>
                    <a:pt x="20098" y="12349"/>
                    <a:pt x="20818" y="16767"/>
                    <a:pt x="21538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050006" y="3982285"/>
              <a:ext cx="104151" cy="8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0617" fill="norm" stroke="1" extrusionOk="0">
                  <a:moveTo>
                    <a:pt x="13480" y="6473"/>
                  </a:moveTo>
                  <a:cubicBezTo>
                    <a:pt x="12616" y="3773"/>
                    <a:pt x="11752" y="1073"/>
                    <a:pt x="10240" y="263"/>
                  </a:cubicBezTo>
                  <a:cubicBezTo>
                    <a:pt x="8728" y="-547"/>
                    <a:pt x="6568" y="533"/>
                    <a:pt x="4624" y="3233"/>
                  </a:cubicBezTo>
                  <a:cubicBezTo>
                    <a:pt x="2680" y="5933"/>
                    <a:pt x="952" y="10253"/>
                    <a:pt x="304" y="13763"/>
                  </a:cubicBezTo>
                  <a:cubicBezTo>
                    <a:pt x="-344" y="17273"/>
                    <a:pt x="88" y="19973"/>
                    <a:pt x="1168" y="20513"/>
                  </a:cubicBezTo>
                  <a:cubicBezTo>
                    <a:pt x="2248" y="21053"/>
                    <a:pt x="3976" y="19433"/>
                    <a:pt x="5704" y="16733"/>
                  </a:cubicBezTo>
                  <a:cubicBezTo>
                    <a:pt x="7432" y="14033"/>
                    <a:pt x="9160" y="10253"/>
                    <a:pt x="10672" y="9713"/>
                  </a:cubicBezTo>
                  <a:cubicBezTo>
                    <a:pt x="12184" y="9173"/>
                    <a:pt x="13480" y="11873"/>
                    <a:pt x="15208" y="13223"/>
                  </a:cubicBezTo>
                  <a:cubicBezTo>
                    <a:pt x="16936" y="14573"/>
                    <a:pt x="19096" y="14573"/>
                    <a:pt x="21256" y="14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173206" y="3975908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69"/>
                    <a:pt x="0" y="5538"/>
                    <a:pt x="2215" y="8862"/>
                  </a:cubicBezTo>
                  <a:cubicBezTo>
                    <a:pt x="4431" y="12185"/>
                    <a:pt x="8862" y="16062"/>
                    <a:pt x="12462" y="18277"/>
                  </a:cubicBezTo>
                  <a:cubicBezTo>
                    <a:pt x="16062" y="20492"/>
                    <a:pt x="18831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166856" y="3955485"/>
              <a:ext cx="133351" cy="10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19886" y="-143"/>
                    <a:pt x="18171" y="-551"/>
                    <a:pt x="14571" y="2913"/>
                  </a:cubicBezTo>
                  <a:cubicBezTo>
                    <a:pt x="10971" y="6377"/>
                    <a:pt x="5486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5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693906" y="3658913"/>
              <a:ext cx="2669117" cy="181529"/>
            </a:xfrm>
            <a:prstGeom prst="rect">
              <a:avLst/>
            </a:prstGeom>
            <a:effectLst/>
          </p:spPr>
        </p:pic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904019" y="4210858"/>
              <a:ext cx="300938" cy="311151"/>
            </a:xfrm>
            <a:prstGeom prst="rect">
              <a:avLst/>
            </a:prstGeom>
            <a:effectLst/>
          </p:spPr>
        </p:pic>
        <p:sp>
          <p:nvSpPr>
            <p:cNvPr id="1159" name="Line"/>
            <p:cNvSpPr/>
            <p:nvPr/>
          </p:nvSpPr>
          <p:spPr>
            <a:xfrm>
              <a:off x="6691106" y="4166358"/>
              <a:ext cx="3365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347" y="11670"/>
                    <a:pt x="8694" y="3363"/>
                    <a:pt x="12294" y="870"/>
                  </a:cubicBezTo>
                  <a:cubicBezTo>
                    <a:pt x="15894" y="-1622"/>
                    <a:pt x="1874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6754333" y="4242608"/>
              <a:ext cx="279674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482" y="19938"/>
                  </a:moveTo>
                  <a:cubicBezTo>
                    <a:pt x="670" y="20769"/>
                    <a:pt x="-142" y="21600"/>
                    <a:pt x="20" y="21600"/>
                  </a:cubicBezTo>
                  <a:cubicBezTo>
                    <a:pt x="183" y="21600"/>
                    <a:pt x="1320" y="20769"/>
                    <a:pt x="4487" y="17862"/>
                  </a:cubicBezTo>
                  <a:cubicBezTo>
                    <a:pt x="7653" y="14954"/>
                    <a:pt x="12850" y="9969"/>
                    <a:pt x="16017" y="6646"/>
                  </a:cubicBezTo>
                  <a:cubicBezTo>
                    <a:pt x="19184" y="3323"/>
                    <a:pt x="20321" y="1662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6995906" y="4115608"/>
              <a:ext cx="16278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0" y="0"/>
                  </a:moveTo>
                  <a:cubicBezTo>
                    <a:pt x="5538" y="1350"/>
                    <a:pt x="11077" y="2700"/>
                    <a:pt x="14677" y="3712"/>
                  </a:cubicBezTo>
                  <a:cubicBezTo>
                    <a:pt x="18277" y="4725"/>
                    <a:pt x="19938" y="5400"/>
                    <a:pt x="20769" y="6975"/>
                  </a:cubicBezTo>
                  <a:cubicBezTo>
                    <a:pt x="21600" y="8550"/>
                    <a:pt x="21600" y="11025"/>
                    <a:pt x="19662" y="13612"/>
                  </a:cubicBezTo>
                  <a:cubicBezTo>
                    <a:pt x="17723" y="16200"/>
                    <a:pt x="13846" y="18900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7516584" y="4047204"/>
              <a:ext cx="76223" cy="41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25" fill="norm" stroke="1" extrusionOk="0">
                  <a:moveTo>
                    <a:pt x="21022" y="3525"/>
                  </a:moveTo>
                  <a:cubicBezTo>
                    <a:pt x="21022" y="2980"/>
                    <a:pt x="21022" y="2434"/>
                    <a:pt x="20730" y="1834"/>
                  </a:cubicBezTo>
                  <a:cubicBezTo>
                    <a:pt x="20438" y="1234"/>
                    <a:pt x="19854" y="580"/>
                    <a:pt x="17811" y="252"/>
                  </a:cubicBezTo>
                  <a:cubicBezTo>
                    <a:pt x="15768" y="-75"/>
                    <a:pt x="12265" y="-75"/>
                    <a:pt x="9346" y="198"/>
                  </a:cubicBezTo>
                  <a:cubicBezTo>
                    <a:pt x="6427" y="470"/>
                    <a:pt x="4092" y="1016"/>
                    <a:pt x="2341" y="2652"/>
                  </a:cubicBezTo>
                  <a:cubicBezTo>
                    <a:pt x="590" y="4289"/>
                    <a:pt x="-578" y="7016"/>
                    <a:pt x="298" y="9907"/>
                  </a:cubicBezTo>
                  <a:cubicBezTo>
                    <a:pt x="1173" y="12798"/>
                    <a:pt x="4092" y="15852"/>
                    <a:pt x="5552" y="17707"/>
                  </a:cubicBezTo>
                  <a:cubicBezTo>
                    <a:pt x="7011" y="19561"/>
                    <a:pt x="7011" y="20216"/>
                    <a:pt x="6136" y="20652"/>
                  </a:cubicBezTo>
                  <a:cubicBezTo>
                    <a:pt x="5260" y="21089"/>
                    <a:pt x="3508" y="21307"/>
                    <a:pt x="1757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459456" y="4223558"/>
              <a:ext cx="381001" cy="16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0250"/>
                  </a:moveTo>
                  <a:cubicBezTo>
                    <a:pt x="480" y="17550"/>
                    <a:pt x="960" y="14850"/>
                    <a:pt x="2340" y="12690"/>
                  </a:cubicBezTo>
                  <a:cubicBezTo>
                    <a:pt x="3720" y="10530"/>
                    <a:pt x="6000" y="8910"/>
                    <a:pt x="7440" y="8100"/>
                  </a:cubicBezTo>
                  <a:cubicBezTo>
                    <a:pt x="8880" y="7290"/>
                    <a:pt x="9480" y="7290"/>
                    <a:pt x="9660" y="7965"/>
                  </a:cubicBezTo>
                  <a:cubicBezTo>
                    <a:pt x="9840" y="8640"/>
                    <a:pt x="9600" y="9990"/>
                    <a:pt x="9420" y="11340"/>
                  </a:cubicBezTo>
                  <a:cubicBezTo>
                    <a:pt x="9240" y="12690"/>
                    <a:pt x="9120" y="14040"/>
                    <a:pt x="9060" y="15660"/>
                  </a:cubicBezTo>
                  <a:cubicBezTo>
                    <a:pt x="9000" y="17280"/>
                    <a:pt x="9000" y="19170"/>
                    <a:pt x="9300" y="20250"/>
                  </a:cubicBezTo>
                  <a:cubicBezTo>
                    <a:pt x="9600" y="21330"/>
                    <a:pt x="10200" y="21600"/>
                    <a:pt x="10680" y="21195"/>
                  </a:cubicBezTo>
                  <a:cubicBezTo>
                    <a:pt x="11160" y="20790"/>
                    <a:pt x="11520" y="19710"/>
                    <a:pt x="11700" y="17685"/>
                  </a:cubicBezTo>
                  <a:cubicBezTo>
                    <a:pt x="11880" y="15660"/>
                    <a:pt x="11880" y="12690"/>
                    <a:pt x="11700" y="10530"/>
                  </a:cubicBezTo>
                  <a:cubicBezTo>
                    <a:pt x="11520" y="8370"/>
                    <a:pt x="11160" y="7020"/>
                    <a:pt x="11220" y="5940"/>
                  </a:cubicBezTo>
                  <a:cubicBezTo>
                    <a:pt x="11280" y="4860"/>
                    <a:pt x="11760" y="4050"/>
                    <a:pt x="12360" y="3780"/>
                  </a:cubicBezTo>
                  <a:cubicBezTo>
                    <a:pt x="12960" y="3510"/>
                    <a:pt x="13680" y="3780"/>
                    <a:pt x="14580" y="4995"/>
                  </a:cubicBezTo>
                  <a:cubicBezTo>
                    <a:pt x="15480" y="6210"/>
                    <a:pt x="16560" y="8370"/>
                    <a:pt x="17160" y="10125"/>
                  </a:cubicBezTo>
                  <a:cubicBezTo>
                    <a:pt x="17760" y="11880"/>
                    <a:pt x="17880" y="13230"/>
                    <a:pt x="17880" y="14715"/>
                  </a:cubicBezTo>
                  <a:cubicBezTo>
                    <a:pt x="17880" y="16200"/>
                    <a:pt x="17760" y="17820"/>
                    <a:pt x="17400" y="18765"/>
                  </a:cubicBezTo>
                  <a:cubicBezTo>
                    <a:pt x="17040" y="19710"/>
                    <a:pt x="16440" y="19980"/>
                    <a:pt x="16020" y="19305"/>
                  </a:cubicBezTo>
                  <a:cubicBezTo>
                    <a:pt x="15600" y="18630"/>
                    <a:pt x="15360" y="17010"/>
                    <a:pt x="15780" y="13905"/>
                  </a:cubicBezTo>
                  <a:cubicBezTo>
                    <a:pt x="16200" y="10800"/>
                    <a:pt x="17280" y="6210"/>
                    <a:pt x="18360" y="3645"/>
                  </a:cubicBezTo>
                  <a:cubicBezTo>
                    <a:pt x="19440" y="1080"/>
                    <a:pt x="20520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8077522" y="4229946"/>
              <a:ext cx="384055" cy="25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48" fill="norm" stroke="1" extrusionOk="0">
                  <a:moveTo>
                    <a:pt x="5934" y="5937"/>
                  </a:moveTo>
                  <a:cubicBezTo>
                    <a:pt x="4985" y="3957"/>
                    <a:pt x="4035" y="1977"/>
                    <a:pt x="3204" y="987"/>
                  </a:cubicBezTo>
                  <a:cubicBezTo>
                    <a:pt x="2374" y="-3"/>
                    <a:pt x="1662" y="-3"/>
                    <a:pt x="1187" y="447"/>
                  </a:cubicBezTo>
                  <a:cubicBezTo>
                    <a:pt x="712" y="897"/>
                    <a:pt x="475" y="1797"/>
                    <a:pt x="297" y="2787"/>
                  </a:cubicBezTo>
                  <a:cubicBezTo>
                    <a:pt x="119" y="3777"/>
                    <a:pt x="0" y="4857"/>
                    <a:pt x="0" y="5847"/>
                  </a:cubicBezTo>
                  <a:cubicBezTo>
                    <a:pt x="0" y="6837"/>
                    <a:pt x="119" y="7737"/>
                    <a:pt x="475" y="8007"/>
                  </a:cubicBezTo>
                  <a:cubicBezTo>
                    <a:pt x="831" y="8277"/>
                    <a:pt x="1424" y="7917"/>
                    <a:pt x="1840" y="7287"/>
                  </a:cubicBezTo>
                  <a:cubicBezTo>
                    <a:pt x="2255" y="6657"/>
                    <a:pt x="2492" y="5757"/>
                    <a:pt x="2848" y="5577"/>
                  </a:cubicBezTo>
                  <a:cubicBezTo>
                    <a:pt x="3204" y="5397"/>
                    <a:pt x="3679" y="5937"/>
                    <a:pt x="4154" y="6567"/>
                  </a:cubicBezTo>
                  <a:cubicBezTo>
                    <a:pt x="4629" y="7197"/>
                    <a:pt x="5103" y="7917"/>
                    <a:pt x="5697" y="8187"/>
                  </a:cubicBezTo>
                  <a:cubicBezTo>
                    <a:pt x="6290" y="8457"/>
                    <a:pt x="7002" y="8277"/>
                    <a:pt x="7477" y="7377"/>
                  </a:cubicBezTo>
                  <a:cubicBezTo>
                    <a:pt x="7952" y="6477"/>
                    <a:pt x="8189" y="4857"/>
                    <a:pt x="8248" y="4497"/>
                  </a:cubicBezTo>
                  <a:cubicBezTo>
                    <a:pt x="8308" y="4137"/>
                    <a:pt x="8189" y="5037"/>
                    <a:pt x="8130" y="5937"/>
                  </a:cubicBezTo>
                  <a:cubicBezTo>
                    <a:pt x="8070" y="6837"/>
                    <a:pt x="8070" y="7737"/>
                    <a:pt x="8248" y="7647"/>
                  </a:cubicBezTo>
                  <a:cubicBezTo>
                    <a:pt x="8426" y="7557"/>
                    <a:pt x="8782" y="6477"/>
                    <a:pt x="9257" y="5127"/>
                  </a:cubicBezTo>
                  <a:cubicBezTo>
                    <a:pt x="9732" y="3777"/>
                    <a:pt x="10325" y="2157"/>
                    <a:pt x="10919" y="1167"/>
                  </a:cubicBezTo>
                  <a:cubicBezTo>
                    <a:pt x="11512" y="177"/>
                    <a:pt x="12105" y="-183"/>
                    <a:pt x="12521" y="87"/>
                  </a:cubicBezTo>
                  <a:cubicBezTo>
                    <a:pt x="12936" y="357"/>
                    <a:pt x="13174" y="1257"/>
                    <a:pt x="13292" y="2247"/>
                  </a:cubicBezTo>
                  <a:cubicBezTo>
                    <a:pt x="13411" y="3237"/>
                    <a:pt x="13411" y="4317"/>
                    <a:pt x="13648" y="4587"/>
                  </a:cubicBezTo>
                  <a:cubicBezTo>
                    <a:pt x="13886" y="4857"/>
                    <a:pt x="14360" y="4317"/>
                    <a:pt x="14776" y="4497"/>
                  </a:cubicBezTo>
                  <a:cubicBezTo>
                    <a:pt x="15191" y="4677"/>
                    <a:pt x="15547" y="5577"/>
                    <a:pt x="16022" y="6207"/>
                  </a:cubicBezTo>
                  <a:cubicBezTo>
                    <a:pt x="16497" y="6837"/>
                    <a:pt x="17090" y="7197"/>
                    <a:pt x="17624" y="6747"/>
                  </a:cubicBezTo>
                  <a:cubicBezTo>
                    <a:pt x="18158" y="6297"/>
                    <a:pt x="18633" y="5037"/>
                    <a:pt x="18870" y="3957"/>
                  </a:cubicBezTo>
                  <a:cubicBezTo>
                    <a:pt x="19108" y="2877"/>
                    <a:pt x="19108" y="1977"/>
                    <a:pt x="19286" y="3147"/>
                  </a:cubicBezTo>
                  <a:cubicBezTo>
                    <a:pt x="19464" y="4317"/>
                    <a:pt x="19820" y="7557"/>
                    <a:pt x="20235" y="10077"/>
                  </a:cubicBezTo>
                  <a:cubicBezTo>
                    <a:pt x="20651" y="12597"/>
                    <a:pt x="21125" y="14397"/>
                    <a:pt x="21363" y="16107"/>
                  </a:cubicBezTo>
                  <a:cubicBezTo>
                    <a:pt x="21600" y="17817"/>
                    <a:pt x="21600" y="19437"/>
                    <a:pt x="21303" y="20337"/>
                  </a:cubicBezTo>
                  <a:cubicBezTo>
                    <a:pt x="21007" y="21237"/>
                    <a:pt x="20413" y="21417"/>
                    <a:pt x="19820" y="21327"/>
                  </a:cubicBezTo>
                  <a:cubicBezTo>
                    <a:pt x="19226" y="21237"/>
                    <a:pt x="18633" y="20877"/>
                    <a:pt x="18277" y="19077"/>
                  </a:cubicBezTo>
                  <a:cubicBezTo>
                    <a:pt x="17921" y="17277"/>
                    <a:pt x="17802" y="14037"/>
                    <a:pt x="17684" y="1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8708465" y="4166408"/>
              <a:ext cx="15434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15154" y="0"/>
                  </a:moveTo>
                  <a:cubicBezTo>
                    <a:pt x="13111" y="5184"/>
                    <a:pt x="11068" y="10368"/>
                    <a:pt x="9316" y="13680"/>
                  </a:cubicBezTo>
                  <a:cubicBezTo>
                    <a:pt x="7565" y="16992"/>
                    <a:pt x="6106" y="18432"/>
                    <a:pt x="4646" y="19296"/>
                  </a:cubicBezTo>
                  <a:cubicBezTo>
                    <a:pt x="3187" y="20160"/>
                    <a:pt x="1727" y="20448"/>
                    <a:pt x="852" y="19584"/>
                  </a:cubicBezTo>
                  <a:cubicBezTo>
                    <a:pt x="-24" y="18720"/>
                    <a:pt x="-316" y="16704"/>
                    <a:pt x="414" y="14256"/>
                  </a:cubicBezTo>
                  <a:cubicBezTo>
                    <a:pt x="1143" y="11808"/>
                    <a:pt x="2895" y="8928"/>
                    <a:pt x="4646" y="7488"/>
                  </a:cubicBezTo>
                  <a:cubicBezTo>
                    <a:pt x="6398" y="6048"/>
                    <a:pt x="8149" y="6048"/>
                    <a:pt x="10922" y="8640"/>
                  </a:cubicBezTo>
                  <a:cubicBezTo>
                    <a:pt x="13695" y="11232"/>
                    <a:pt x="17489" y="16416"/>
                    <a:pt x="21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875506" y="4337858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447006" y="4117980"/>
              <a:ext cx="38101" cy="31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21600" y="685"/>
                  </a:moveTo>
                  <a:cubicBezTo>
                    <a:pt x="21600" y="-17"/>
                    <a:pt x="21600" y="-718"/>
                    <a:pt x="19800" y="1526"/>
                  </a:cubicBezTo>
                  <a:cubicBezTo>
                    <a:pt x="18000" y="3770"/>
                    <a:pt x="14400" y="8960"/>
                    <a:pt x="10800" y="12677"/>
                  </a:cubicBezTo>
                  <a:cubicBezTo>
                    <a:pt x="7200" y="16394"/>
                    <a:pt x="3600" y="18638"/>
                    <a:pt x="0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9459706" y="4083858"/>
              <a:ext cx="234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8" y="21600"/>
                  </a:moveTo>
                  <a:cubicBezTo>
                    <a:pt x="584" y="19482"/>
                    <a:pt x="0" y="17365"/>
                    <a:pt x="0" y="15459"/>
                  </a:cubicBezTo>
                  <a:cubicBezTo>
                    <a:pt x="0" y="13553"/>
                    <a:pt x="584" y="11859"/>
                    <a:pt x="3795" y="9318"/>
                  </a:cubicBezTo>
                  <a:cubicBezTo>
                    <a:pt x="7005" y="6776"/>
                    <a:pt x="12843" y="3388"/>
                    <a:pt x="16249" y="1694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459706" y="4280708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9586706" y="4363258"/>
              <a:ext cx="120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9601522" y="4388658"/>
              <a:ext cx="1185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400"/>
                    <a:pt x="9257" y="4800"/>
                    <a:pt x="5400" y="7886"/>
                  </a:cubicBezTo>
                  <a:cubicBezTo>
                    <a:pt x="1543" y="10971"/>
                    <a:pt x="0" y="14743"/>
                    <a:pt x="0" y="17143"/>
                  </a:cubicBezTo>
                  <a:cubicBezTo>
                    <a:pt x="0" y="19543"/>
                    <a:pt x="1543" y="20571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9778341" y="4164726"/>
              <a:ext cx="113166" cy="23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82" fill="norm" stroke="1" extrusionOk="0">
                  <a:moveTo>
                    <a:pt x="20997" y="719"/>
                  </a:moveTo>
                  <a:cubicBezTo>
                    <a:pt x="16677" y="150"/>
                    <a:pt x="12357" y="-418"/>
                    <a:pt x="8626" y="435"/>
                  </a:cubicBezTo>
                  <a:cubicBezTo>
                    <a:pt x="4895" y="1287"/>
                    <a:pt x="1753" y="3561"/>
                    <a:pt x="575" y="6782"/>
                  </a:cubicBezTo>
                  <a:cubicBezTo>
                    <a:pt x="-603" y="10003"/>
                    <a:pt x="182" y="14171"/>
                    <a:pt x="1557" y="16729"/>
                  </a:cubicBezTo>
                  <a:cubicBezTo>
                    <a:pt x="2932" y="19287"/>
                    <a:pt x="4895" y="20235"/>
                    <a:pt x="6859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9869939" y="4242608"/>
              <a:ext cx="154918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68" fill="norm" stroke="1" extrusionOk="0">
                  <a:moveTo>
                    <a:pt x="21363" y="0"/>
                  </a:moveTo>
                  <a:cubicBezTo>
                    <a:pt x="19904" y="0"/>
                    <a:pt x="18444" y="0"/>
                    <a:pt x="16401" y="2326"/>
                  </a:cubicBezTo>
                  <a:cubicBezTo>
                    <a:pt x="14358" y="4652"/>
                    <a:pt x="11731" y="9305"/>
                    <a:pt x="9687" y="12794"/>
                  </a:cubicBezTo>
                  <a:cubicBezTo>
                    <a:pt x="7644" y="16283"/>
                    <a:pt x="6185" y="18609"/>
                    <a:pt x="4725" y="19938"/>
                  </a:cubicBezTo>
                  <a:cubicBezTo>
                    <a:pt x="3266" y="21268"/>
                    <a:pt x="1806" y="21600"/>
                    <a:pt x="931" y="20935"/>
                  </a:cubicBezTo>
                  <a:cubicBezTo>
                    <a:pt x="55" y="20271"/>
                    <a:pt x="-237" y="18609"/>
                    <a:pt x="201" y="17280"/>
                  </a:cubicBezTo>
                  <a:cubicBezTo>
                    <a:pt x="639" y="15951"/>
                    <a:pt x="1806" y="14954"/>
                    <a:pt x="4579" y="15452"/>
                  </a:cubicBezTo>
                  <a:cubicBezTo>
                    <a:pt x="7352" y="15951"/>
                    <a:pt x="11731" y="17945"/>
                    <a:pt x="14649" y="18942"/>
                  </a:cubicBezTo>
                  <a:cubicBezTo>
                    <a:pt x="17568" y="19938"/>
                    <a:pt x="19028" y="19938"/>
                    <a:pt x="2048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0088356" y="4191808"/>
              <a:ext cx="5681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15641" y="0"/>
                  </a:moveTo>
                  <a:cubicBezTo>
                    <a:pt x="18621" y="2483"/>
                    <a:pt x="21600" y="4966"/>
                    <a:pt x="18993" y="8566"/>
                  </a:cubicBezTo>
                  <a:cubicBezTo>
                    <a:pt x="16386" y="12166"/>
                    <a:pt x="8193" y="16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765514" y="3849858"/>
              <a:ext cx="145043" cy="17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63" fill="norm" stroke="1" extrusionOk="0">
                  <a:moveTo>
                    <a:pt x="1729" y="12999"/>
                  </a:moveTo>
                  <a:cubicBezTo>
                    <a:pt x="2042" y="11714"/>
                    <a:pt x="2355" y="10428"/>
                    <a:pt x="2512" y="10556"/>
                  </a:cubicBezTo>
                  <a:cubicBezTo>
                    <a:pt x="2668" y="10685"/>
                    <a:pt x="2668" y="12228"/>
                    <a:pt x="2668" y="13642"/>
                  </a:cubicBezTo>
                  <a:cubicBezTo>
                    <a:pt x="2668" y="15056"/>
                    <a:pt x="2668" y="16342"/>
                    <a:pt x="2199" y="17885"/>
                  </a:cubicBezTo>
                  <a:cubicBezTo>
                    <a:pt x="1729" y="19428"/>
                    <a:pt x="790" y="21228"/>
                    <a:pt x="321" y="21356"/>
                  </a:cubicBezTo>
                  <a:cubicBezTo>
                    <a:pt x="-149" y="21485"/>
                    <a:pt x="-149" y="19942"/>
                    <a:pt x="634" y="16471"/>
                  </a:cubicBezTo>
                  <a:cubicBezTo>
                    <a:pt x="1416" y="12999"/>
                    <a:pt x="2981" y="7599"/>
                    <a:pt x="4547" y="4385"/>
                  </a:cubicBezTo>
                  <a:cubicBezTo>
                    <a:pt x="6112" y="1171"/>
                    <a:pt x="7677" y="142"/>
                    <a:pt x="9086" y="14"/>
                  </a:cubicBezTo>
                  <a:cubicBezTo>
                    <a:pt x="10494" y="-115"/>
                    <a:pt x="11747" y="656"/>
                    <a:pt x="13625" y="3999"/>
                  </a:cubicBezTo>
                  <a:cubicBezTo>
                    <a:pt x="15503" y="7342"/>
                    <a:pt x="18008" y="13256"/>
                    <a:pt x="19416" y="16471"/>
                  </a:cubicBezTo>
                  <a:cubicBezTo>
                    <a:pt x="20825" y="19685"/>
                    <a:pt x="21138" y="20199"/>
                    <a:pt x="21451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0449174" y="4236258"/>
              <a:ext cx="3567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3136" y="21600"/>
                  </a:moveTo>
                  <a:cubicBezTo>
                    <a:pt x="2497" y="21600"/>
                    <a:pt x="1858" y="21600"/>
                    <a:pt x="1219" y="20700"/>
                  </a:cubicBezTo>
                  <a:cubicBezTo>
                    <a:pt x="580" y="19800"/>
                    <a:pt x="-59" y="18000"/>
                    <a:pt x="5" y="17100"/>
                  </a:cubicBezTo>
                  <a:cubicBezTo>
                    <a:pt x="69" y="16200"/>
                    <a:pt x="836" y="16200"/>
                    <a:pt x="3328" y="14400"/>
                  </a:cubicBezTo>
                  <a:cubicBezTo>
                    <a:pt x="5820" y="12600"/>
                    <a:pt x="10038" y="9000"/>
                    <a:pt x="13361" y="6300"/>
                  </a:cubicBezTo>
                  <a:cubicBezTo>
                    <a:pt x="16684" y="3600"/>
                    <a:pt x="19113" y="1800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10685256" y="4210858"/>
              <a:ext cx="133351" cy="14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0"/>
                  </a:moveTo>
                  <a:cubicBezTo>
                    <a:pt x="5829" y="0"/>
                    <a:pt x="11657" y="0"/>
                    <a:pt x="15600" y="1096"/>
                  </a:cubicBezTo>
                  <a:cubicBezTo>
                    <a:pt x="19543" y="2191"/>
                    <a:pt x="21600" y="4383"/>
                    <a:pt x="21600" y="7200"/>
                  </a:cubicBezTo>
                  <a:cubicBezTo>
                    <a:pt x="21600" y="10017"/>
                    <a:pt x="19543" y="13461"/>
                    <a:pt x="17486" y="16122"/>
                  </a:cubicBezTo>
                  <a:cubicBezTo>
                    <a:pt x="15429" y="18783"/>
                    <a:pt x="13371" y="20661"/>
                    <a:pt x="13029" y="21130"/>
                  </a:cubicBezTo>
                  <a:cubicBezTo>
                    <a:pt x="12686" y="21600"/>
                    <a:pt x="14057" y="20661"/>
                    <a:pt x="1542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10997401" y="4128308"/>
              <a:ext cx="4345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926"/>
                    <a:pt x="4448" y="9853"/>
                    <a:pt x="1502" y="13453"/>
                  </a:cubicBezTo>
                  <a:cubicBezTo>
                    <a:pt x="-1443" y="17053"/>
                    <a:pt x="521" y="19326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0982254" y="4071158"/>
              <a:ext cx="26815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16" y="21600"/>
                  </a:moveTo>
                  <a:cubicBezTo>
                    <a:pt x="-53" y="19200"/>
                    <a:pt x="-222" y="16800"/>
                    <a:pt x="1044" y="13920"/>
                  </a:cubicBezTo>
                  <a:cubicBezTo>
                    <a:pt x="2309" y="11040"/>
                    <a:pt x="5009" y="7680"/>
                    <a:pt x="8637" y="5280"/>
                  </a:cubicBezTo>
                  <a:cubicBezTo>
                    <a:pt x="12265" y="2880"/>
                    <a:pt x="16822" y="1440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1034506" y="4223558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11123406" y="4299758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1167856" y="4299758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000"/>
                    <a:pt x="12343" y="4000"/>
                    <a:pt x="8743" y="7600"/>
                  </a:cubicBezTo>
                  <a:cubicBezTo>
                    <a:pt x="5143" y="11200"/>
                    <a:pt x="2571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1316222" y="4155825"/>
              <a:ext cx="86585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168" fill="norm" stroke="1" extrusionOk="0">
                  <a:moveTo>
                    <a:pt x="20548" y="432"/>
                  </a:moveTo>
                  <a:cubicBezTo>
                    <a:pt x="18036" y="0"/>
                    <a:pt x="15525" y="-432"/>
                    <a:pt x="11506" y="864"/>
                  </a:cubicBezTo>
                  <a:cubicBezTo>
                    <a:pt x="7488" y="2160"/>
                    <a:pt x="1962" y="5184"/>
                    <a:pt x="455" y="8856"/>
                  </a:cubicBezTo>
                  <a:cubicBezTo>
                    <a:pt x="-1052" y="12528"/>
                    <a:pt x="1460" y="16848"/>
                    <a:pt x="3971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1436262" y="4179108"/>
              <a:ext cx="1379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9372" y="0"/>
                  </a:moveTo>
                  <a:cubicBezTo>
                    <a:pt x="16427" y="4255"/>
                    <a:pt x="13481" y="8509"/>
                    <a:pt x="11354" y="11291"/>
                  </a:cubicBezTo>
                  <a:cubicBezTo>
                    <a:pt x="9227" y="14073"/>
                    <a:pt x="7918" y="15382"/>
                    <a:pt x="6445" y="16364"/>
                  </a:cubicBezTo>
                  <a:cubicBezTo>
                    <a:pt x="4972" y="17345"/>
                    <a:pt x="3336" y="18000"/>
                    <a:pt x="2027" y="17673"/>
                  </a:cubicBezTo>
                  <a:cubicBezTo>
                    <a:pt x="718" y="17345"/>
                    <a:pt x="-264" y="16036"/>
                    <a:pt x="63" y="15382"/>
                  </a:cubicBezTo>
                  <a:cubicBezTo>
                    <a:pt x="391" y="14727"/>
                    <a:pt x="2027" y="14727"/>
                    <a:pt x="5791" y="15873"/>
                  </a:cubicBezTo>
                  <a:cubicBezTo>
                    <a:pt x="9554" y="17018"/>
                    <a:pt x="15445" y="19309"/>
                    <a:pt x="21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1656806" y="4166408"/>
              <a:ext cx="3523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4400" y="0"/>
                  </a:moveTo>
                  <a:cubicBezTo>
                    <a:pt x="18000" y="3967"/>
                    <a:pt x="21600" y="7935"/>
                    <a:pt x="19200" y="11535"/>
                  </a:cubicBezTo>
                  <a:cubicBezTo>
                    <a:pt x="16800" y="15135"/>
                    <a:pt x="840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Drawing"/>
          <p:cNvGrpSpPr/>
          <p:nvPr/>
        </p:nvGrpSpPr>
        <p:grpSpPr>
          <a:xfrm>
            <a:off x="450850" y="1694146"/>
            <a:ext cx="11804651" cy="4613992"/>
            <a:chOff x="-38099" y="0"/>
            <a:chExt cx="11804649" cy="4613990"/>
          </a:xfrm>
        </p:grpSpPr>
        <p:sp>
          <p:nvSpPr>
            <p:cNvPr id="1188" name="Line"/>
            <p:cNvSpPr/>
            <p:nvPr/>
          </p:nvSpPr>
          <p:spPr>
            <a:xfrm>
              <a:off x="404671" y="157059"/>
              <a:ext cx="229381" cy="28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75" fill="norm" stroke="1" extrusionOk="0">
                  <a:moveTo>
                    <a:pt x="161" y="5899"/>
                  </a:moveTo>
                  <a:cubicBezTo>
                    <a:pt x="-36" y="4953"/>
                    <a:pt x="-232" y="4007"/>
                    <a:pt x="750" y="2903"/>
                  </a:cubicBezTo>
                  <a:cubicBezTo>
                    <a:pt x="1732" y="1800"/>
                    <a:pt x="3892" y="538"/>
                    <a:pt x="6346" y="144"/>
                  </a:cubicBezTo>
                  <a:cubicBezTo>
                    <a:pt x="8801" y="-250"/>
                    <a:pt x="11550" y="223"/>
                    <a:pt x="13121" y="854"/>
                  </a:cubicBezTo>
                  <a:cubicBezTo>
                    <a:pt x="14692" y="1484"/>
                    <a:pt x="15084" y="2273"/>
                    <a:pt x="14692" y="3455"/>
                  </a:cubicBezTo>
                  <a:cubicBezTo>
                    <a:pt x="14299" y="4638"/>
                    <a:pt x="13121" y="6214"/>
                    <a:pt x="11943" y="7318"/>
                  </a:cubicBezTo>
                  <a:cubicBezTo>
                    <a:pt x="10764" y="8422"/>
                    <a:pt x="9586" y="9052"/>
                    <a:pt x="9488" y="9289"/>
                  </a:cubicBezTo>
                  <a:cubicBezTo>
                    <a:pt x="9390" y="9525"/>
                    <a:pt x="10372" y="9368"/>
                    <a:pt x="12237" y="9525"/>
                  </a:cubicBezTo>
                  <a:cubicBezTo>
                    <a:pt x="14103" y="9683"/>
                    <a:pt x="16852" y="10156"/>
                    <a:pt x="18619" y="10786"/>
                  </a:cubicBezTo>
                  <a:cubicBezTo>
                    <a:pt x="20386" y="11417"/>
                    <a:pt x="21172" y="12205"/>
                    <a:pt x="21270" y="13546"/>
                  </a:cubicBezTo>
                  <a:cubicBezTo>
                    <a:pt x="21368" y="14886"/>
                    <a:pt x="20779" y="16778"/>
                    <a:pt x="18619" y="18354"/>
                  </a:cubicBezTo>
                  <a:cubicBezTo>
                    <a:pt x="16459" y="19931"/>
                    <a:pt x="12728" y="21192"/>
                    <a:pt x="9979" y="21271"/>
                  </a:cubicBezTo>
                  <a:cubicBezTo>
                    <a:pt x="7230" y="21350"/>
                    <a:pt x="5463" y="20246"/>
                    <a:pt x="3695" y="19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302091" y="-1"/>
              <a:ext cx="455821" cy="54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86" fill="norm" stroke="1" extrusionOk="0">
                  <a:moveTo>
                    <a:pt x="12554" y="3007"/>
                  </a:moveTo>
                  <a:cubicBezTo>
                    <a:pt x="11272" y="2021"/>
                    <a:pt x="9990" y="1036"/>
                    <a:pt x="9003" y="502"/>
                  </a:cubicBezTo>
                  <a:cubicBezTo>
                    <a:pt x="8017" y="-32"/>
                    <a:pt x="7327" y="-114"/>
                    <a:pt x="6587" y="132"/>
                  </a:cubicBezTo>
                  <a:cubicBezTo>
                    <a:pt x="5847" y="379"/>
                    <a:pt x="5058" y="954"/>
                    <a:pt x="3973" y="2309"/>
                  </a:cubicBezTo>
                  <a:cubicBezTo>
                    <a:pt x="2888" y="3664"/>
                    <a:pt x="1507" y="5799"/>
                    <a:pt x="718" y="8181"/>
                  </a:cubicBezTo>
                  <a:cubicBezTo>
                    <a:pt x="-71" y="10563"/>
                    <a:pt x="-268" y="13191"/>
                    <a:pt x="422" y="15367"/>
                  </a:cubicBezTo>
                  <a:cubicBezTo>
                    <a:pt x="1113" y="17544"/>
                    <a:pt x="2691" y="19269"/>
                    <a:pt x="4664" y="20254"/>
                  </a:cubicBezTo>
                  <a:cubicBezTo>
                    <a:pt x="6636" y="21240"/>
                    <a:pt x="9003" y="21486"/>
                    <a:pt x="11518" y="20788"/>
                  </a:cubicBezTo>
                  <a:cubicBezTo>
                    <a:pt x="14033" y="20090"/>
                    <a:pt x="16696" y="18447"/>
                    <a:pt x="18521" y="16517"/>
                  </a:cubicBezTo>
                  <a:cubicBezTo>
                    <a:pt x="20346" y="14587"/>
                    <a:pt x="21332" y="12370"/>
                    <a:pt x="21233" y="10070"/>
                  </a:cubicBezTo>
                  <a:cubicBezTo>
                    <a:pt x="21135" y="7770"/>
                    <a:pt x="19951" y="5389"/>
                    <a:pt x="18866" y="3951"/>
                  </a:cubicBezTo>
                  <a:cubicBezTo>
                    <a:pt x="17781" y="2514"/>
                    <a:pt x="16795" y="2021"/>
                    <a:pt x="15907" y="2062"/>
                  </a:cubicBezTo>
                  <a:cubicBezTo>
                    <a:pt x="15020" y="2103"/>
                    <a:pt x="14231" y="2678"/>
                    <a:pt x="13442" y="3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397000" y="37968"/>
              <a:ext cx="204598" cy="44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51" fill="norm" stroke="1" extrusionOk="0">
                  <a:moveTo>
                    <a:pt x="0" y="5794"/>
                  </a:moveTo>
                  <a:cubicBezTo>
                    <a:pt x="873" y="8808"/>
                    <a:pt x="1745" y="11822"/>
                    <a:pt x="2182" y="14033"/>
                  </a:cubicBezTo>
                  <a:cubicBezTo>
                    <a:pt x="2618" y="16243"/>
                    <a:pt x="2618" y="17649"/>
                    <a:pt x="2509" y="18604"/>
                  </a:cubicBezTo>
                  <a:cubicBezTo>
                    <a:pt x="2400" y="19558"/>
                    <a:pt x="2182" y="20060"/>
                    <a:pt x="2073" y="19960"/>
                  </a:cubicBezTo>
                  <a:cubicBezTo>
                    <a:pt x="1964" y="19860"/>
                    <a:pt x="1964" y="19156"/>
                    <a:pt x="1855" y="16896"/>
                  </a:cubicBezTo>
                  <a:cubicBezTo>
                    <a:pt x="1745" y="14635"/>
                    <a:pt x="1527" y="10818"/>
                    <a:pt x="1745" y="8055"/>
                  </a:cubicBezTo>
                  <a:cubicBezTo>
                    <a:pt x="1964" y="5292"/>
                    <a:pt x="2618" y="3584"/>
                    <a:pt x="3273" y="2429"/>
                  </a:cubicBezTo>
                  <a:cubicBezTo>
                    <a:pt x="3927" y="1274"/>
                    <a:pt x="4582" y="671"/>
                    <a:pt x="5455" y="319"/>
                  </a:cubicBezTo>
                  <a:cubicBezTo>
                    <a:pt x="6327" y="-33"/>
                    <a:pt x="7418" y="-133"/>
                    <a:pt x="9055" y="219"/>
                  </a:cubicBezTo>
                  <a:cubicBezTo>
                    <a:pt x="10691" y="570"/>
                    <a:pt x="12873" y="1374"/>
                    <a:pt x="15164" y="3333"/>
                  </a:cubicBezTo>
                  <a:cubicBezTo>
                    <a:pt x="17455" y="5292"/>
                    <a:pt x="19855" y="8407"/>
                    <a:pt x="20727" y="10818"/>
                  </a:cubicBezTo>
                  <a:cubicBezTo>
                    <a:pt x="21600" y="13229"/>
                    <a:pt x="20945" y="14937"/>
                    <a:pt x="18218" y="16594"/>
                  </a:cubicBezTo>
                  <a:cubicBezTo>
                    <a:pt x="15491" y="18252"/>
                    <a:pt x="10691" y="19860"/>
                    <a:pt x="7418" y="20663"/>
                  </a:cubicBezTo>
                  <a:cubicBezTo>
                    <a:pt x="4145" y="21467"/>
                    <a:pt x="2400" y="21467"/>
                    <a:pt x="1527" y="21166"/>
                  </a:cubicBezTo>
                  <a:cubicBezTo>
                    <a:pt x="655" y="20864"/>
                    <a:pt x="655" y="20261"/>
                    <a:pt x="1636" y="19759"/>
                  </a:cubicBezTo>
                  <a:cubicBezTo>
                    <a:pt x="2618" y="19257"/>
                    <a:pt x="4582" y="18855"/>
                    <a:pt x="6545" y="18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689100" y="223503"/>
              <a:ext cx="146050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227"/>
                  </a:moveTo>
                  <a:cubicBezTo>
                    <a:pt x="2504" y="4080"/>
                    <a:pt x="5009" y="6933"/>
                    <a:pt x="7043" y="9888"/>
                  </a:cubicBezTo>
                  <a:cubicBezTo>
                    <a:pt x="9078" y="12843"/>
                    <a:pt x="10643" y="15899"/>
                    <a:pt x="11739" y="18039"/>
                  </a:cubicBezTo>
                  <a:cubicBezTo>
                    <a:pt x="12835" y="20178"/>
                    <a:pt x="13461" y="21401"/>
                    <a:pt x="13774" y="21401"/>
                  </a:cubicBezTo>
                  <a:cubicBezTo>
                    <a:pt x="14087" y="21401"/>
                    <a:pt x="14087" y="20178"/>
                    <a:pt x="14400" y="16816"/>
                  </a:cubicBezTo>
                  <a:cubicBezTo>
                    <a:pt x="14713" y="13454"/>
                    <a:pt x="15339" y="7952"/>
                    <a:pt x="15965" y="4692"/>
                  </a:cubicBezTo>
                  <a:cubicBezTo>
                    <a:pt x="16591" y="1431"/>
                    <a:pt x="17217" y="412"/>
                    <a:pt x="18157" y="107"/>
                  </a:cubicBezTo>
                  <a:cubicBezTo>
                    <a:pt x="19096" y="-199"/>
                    <a:pt x="20348" y="209"/>
                    <a:pt x="21600" y="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945743" y="239002"/>
              <a:ext cx="143407" cy="20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553" fill="norm" stroke="1" extrusionOk="0">
                  <a:moveTo>
                    <a:pt x="20906" y="4255"/>
                  </a:moveTo>
                  <a:cubicBezTo>
                    <a:pt x="20289" y="2743"/>
                    <a:pt x="19672" y="1231"/>
                    <a:pt x="18283" y="475"/>
                  </a:cubicBezTo>
                  <a:cubicBezTo>
                    <a:pt x="16895" y="-281"/>
                    <a:pt x="14735" y="-281"/>
                    <a:pt x="11649" y="1555"/>
                  </a:cubicBezTo>
                  <a:cubicBezTo>
                    <a:pt x="8563" y="3391"/>
                    <a:pt x="4552" y="7063"/>
                    <a:pt x="2237" y="10303"/>
                  </a:cubicBezTo>
                  <a:cubicBezTo>
                    <a:pt x="-77" y="13543"/>
                    <a:pt x="-694" y="16351"/>
                    <a:pt x="849" y="18295"/>
                  </a:cubicBezTo>
                  <a:cubicBezTo>
                    <a:pt x="2392" y="20239"/>
                    <a:pt x="6095" y="21319"/>
                    <a:pt x="9643" y="19915"/>
                  </a:cubicBezTo>
                  <a:cubicBezTo>
                    <a:pt x="13192" y="18511"/>
                    <a:pt x="16586" y="14623"/>
                    <a:pt x="17975" y="11491"/>
                  </a:cubicBezTo>
                  <a:cubicBezTo>
                    <a:pt x="19363" y="8359"/>
                    <a:pt x="18746" y="5983"/>
                    <a:pt x="17975" y="4579"/>
                  </a:cubicBezTo>
                  <a:cubicBezTo>
                    <a:pt x="17203" y="3175"/>
                    <a:pt x="16277" y="2743"/>
                    <a:pt x="15352" y="2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171700" y="198153"/>
              <a:ext cx="165100" cy="21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3738"/>
                  </a:moveTo>
                  <a:cubicBezTo>
                    <a:pt x="3600" y="7477"/>
                    <a:pt x="7200" y="11215"/>
                    <a:pt x="9138" y="13604"/>
                  </a:cubicBezTo>
                  <a:cubicBezTo>
                    <a:pt x="11077" y="15992"/>
                    <a:pt x="11354" y="17031"/>
                    <a:pt x="11354" y="18069"/>
                  </a:cubicBezTo>
                  <a:cubicBezTo>
                    <a:pt x="11354" y="19108"/>
                    <a:pt x="11077" y="20146"/>
                    <a:pt x="10246" y="20769"/>
                  </a:cubicBezTo>
                  <a:cubicBezTo>
                    <a:pt x="9415" y="21392"/>
                    <a:pt x="8031" y="21600"/>
                    <a:pt x="6923" y="20042"/>
                  </a:cubicBezTo>
                  <a:cubicBezTo>
                    <a:pt x="5815" y="18485"/>
                    <a:pt x="4985" y="15162"/>
                    <a:pt x="7477" y="11527"/>
                  </a:cubicBezTo>
                  <a:cubicBezTo>
                    <a:pt x="9969" y="7892"/>
                    <a:pt x="15785" y="39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336081" y="196734"/>
              <a:ext cx="146769" cy="20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044" fill="norm" stroke="1" extrusionOk="0">
                  <a:moveTo>
                    <a:pt x="4667" y="7843"/>
                  </a:moveTo>
                  <a:cubicBezTo>
                    <a:pt x="8318" y="6346"/>
                    <a:pt x="11968" y="4849"/>
                    <a:pt x="13946" y="3459"/>
                  </a:cubicBezTo>
                  <a:cubicBezTo>
                    <a:pt x="15923" y="2068"/>
                    <a:pt x="16227" y="785"/>
                    <a:pt x="15619" y="251"/>
                  </a:cubicBezTo>
                  <a:cubicBezTo>
                    <a:pt x="15010" y="-284"/>
                    <a:pt x="13489" y="-70"/>
                    <a:pt x="10751" y="1962"/>
                  </a:cubicBezTo>
                  <a:cubicBezTo>
                    <a:pt x="8013" y="3993"/>
                    <a:pt x="4058" y="7843"/>
                    <a:pt x="1929" y="10944"/>
                  </a:cubicBezTo>
                  <a:cubicBezTo>
                    <a:pt x="-201" y="14045"/>
                    <a:pt x="-505" y="16397"/>
                    <a:pt x="712" y="18215"/>
                  </a:cubicBezTo>
                  <a:cubicBezTo>
                    <a:pt x="1929" y="20033"/>
                    <a:pt x="4667" y="21316"/>
                    <a:pt x="8318" y="20995"/>
                  </a:cubicBezTo>
                  <a:cubicBezTo>
                    <a:pt x="11968" y="20674"/>
                    <a:pt x="16532" y="18750"/>
                    <a:pt x="21095" y="16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2591333" y="7653"/>
              <a:ext cx="62968" cy="39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25" fill="norm" stroke="1" extrusionOk="0">
                  <a:moveTo>
                    <a:pt x="21418" y="0"/>
                  </a:moveTo>
                  <a:cubicBezTo>
                    <a:pt x="17818" y="1964"/>
                    <a:pt x="14218" y="3927"/>
                    <a:pt x="10978" y="6468"/>
                  </a:cubicBezTo>
                  <a:cubicBezTo>
                    <a:pt x="7738" y="9010"/>
                    <a:pt x="4858" y="12128"/>
                    <a:pt x="3058" y="14323"/>
                  </a:cubicBezTo>
                  <a:cubicBezTo>
                    <a:pt x="1258" y="16518"/>
                    <a:pt x="538" y="17788"/>
                    <a:pt x="178" y="18886"/>
                  </a:cubicBezTo>
                  <a:cubicBezTo>
                    <a:pt x="-182" y="19983"/>
                    <a:pt x="-182" y="20907"/>
                    <a:pt x="1978" y="21253"/>
                  </a:cubicBezTo>
                  <a:cubicBezTo>
                    <a:pt x="4138" y="21600"/>
                    <a:pt x="8458" y="21369"/>
                    <a:pt x="12058" y="21022"/>
                  </a:cubicBezTo>
                  <a:cubicBezTo>
                    <a:pt x="15658" y="20676"/>
                    <a:pt x="18538" y="20214"/>
                    <a:pt x="21418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2546350" y="179103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2762250" y="192982"/>
              <a:ext cx="128609" cy="40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33" fill="norm" stroke="1" extrusionOk="0">
                  <a:moveTo>
                    <a:pt x="0" y="1267"/>
                  </a:moveTo>
                  <a:cubicBezTo>
                    <a:pt x="5226" y="824"/>
                    <a:pt x="10452" y="381"/>
                    <a:pt x="14110" y="160"/>
                  </a:cubicBezTo>
                  <a:cubicBezTo>
                    <a:pt x="17768" y="-62"/>
                    <a:pt x="19858" y="-62"/>
                    <a:pt x="20729" y="215"/>
                  </a:cubicBezTo>
                  <a:cubicBezTo>
                    <a:pt x="21600" y="492"/>
                    <a:pt x="21252" y="1046"/>
                    <a:pt x="18987" y="2043"/>
                  </a:cubicBezTo>
                  <a:cubicBezTo>
                    <a:pt x="16723" y="3040"/>
                    <a:pt x="12542" y="4480"/>
                    <a:pt x="9929" y="5864"/>
                  </a:cubicBezTo>
                  <a:cubicBezTo>
                    <a:pt x="7316" y="7249"/>
                    <a:pt x="6271" y="8578"/>
                    <a:pt x="5923" y="9520"/>
                  </a:cubicBezTo>
                  <a:cubicBezTo>
                    <a:pt x="5574" y="10461"/>
                    <a:pt x="5923" y="11015"/>
                    <a:pt x="7316" y="11680"/>
                  </a:cubicBezTo>
                  <a:cubicBezTo>
                    <a:pt x="8710" y="12344"/>
                    <a:pt x="11148" y="13120"/>
                    <a:pt x="13065" y="14449"/>
                  </a:cubicBezTo>
                  <a:cubicBezTo>
                    <a:pt x="14981" y="15778"/>
                    <a:pt x="16374" y="17661"/>
                    <a:pt x="15677" y="18935"/>
                  </a:cubicBezTo>
                  <a:cubicBezTo>
                    <a:pt x="14981" y="20209"/>
                    <a:pt x="12194" y="20873"/>
                    <a:pt x="9929" y="21206"/>
                  </a:cubicBezTo>
                  <a:cubicBezTo>
                    <a:pt x="7665" y="21538"/>
                    <a:pt x="5923" y="21538"/>
                    <a:pt x="4181" y="20984"/>
                  </a:cubicBezTo>
                  <a:cubicBezTo>
                    <a:pt x="2439" y="20430"/>
                    <a:pt x="697" y="19323"/>
                    <a:pt x="1568" y="17329"/>
                  </a:cubicBezTo>
                  <a:cubicBezTo>
                    <a:pt x="2439" y="15335"/>
                    <a:pt x="5923" y="12455"/>
                    <a:pt x="9406" y="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2959100" y="33053"/>
              <a:ext cx="44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469"/>
                    <a:pt x="17486" y="8938"/>
                    <a:pt x="13886" y="12538"/>
                  </a:cubicBezTo>
                  <a:cubicBezTo>
                    <a:pt x="10286" y="16138"/>
                    <a:pt x="5143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968413" y="153703"/>
              <a:ext cx="98638" cy="18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15" fill="norm" stroke="1" extrusionOk="0">
                  <a:moveTo>
                    <a:pt x="20970" y="0"/>
                  </a:moveTo>
                  <a:cubicBezTo>
                    <a:pt x="16470" y="1256"/>
                    <a:pt x="11970" y="2512"/>
                    <a:pt x="8145" y="5651"/>
                  </a:cubicBezTo>
                  <a:cubicBezTo>
                    <a:pt x="4320" y="8791"/>
                    <a:pt x="1170" y="13814"/>
                    <a:pt x="270" y="16828"/>
                  </a:cubicBezTo>
                  <a:cubicBezTo>
                    <a:pt x="-630" y="19842"/>
                    <a:pt x="720" y="20847"/>
                    <a:pt x="4320" y="21223"/>
                  </a:cubicBezTo>
                  <a:cubicBezTo>
                    <a:pt x="7920" y="21600"/>
                    <a:pt x="13770" y="21349"/>
                    <a:pt x="1962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3092450" y="217203"/>
              <a:ext cx="152400" cy="43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8100" y="0"/>
                  </a:moveTo>
                  <a:cubicBezTo>
                    <a:pt x="6600" y="626"/>
                    <a:pt x="5100" y="1252"/>
                    <a:pt x="4350" y="1878"/>
                  </a:cubicBezTo>
                  <a:cubicBezTo>
                    <a:pt x="3600" y="2504"/>
                    <a:pt x="3600" y="3130"/>
                    <a:pt x="5100" y="3443"/>
                  </a:cubicBezTo>
                  <a:cubicBezTo>
                    <a:pt x="6600" y="3757"/>
                    <a:pt x="9600" y="3757"/>
                    <a:pt x="12300" y="3287"/>
                  </a:cubicBezTo>
                  <a:cubicBezTo>
                    <a:pt x="15000" y="2817"/>
                    <a:pt x="17400" y="1878"/>
                    <a:pt x="19050" y="1200"/>
                  </a:cubicBezTo>
                  <a:cubicBezTo>
                    <a:pt x="20700" y="522"/>
                    <a:pt x="21600" y="104"/>
                    <a:pt x="21600" y="157"/>
                  </a:cubicBezTo>
                  <a:cubicBezTo>
                    <a:pt x="21600" y="209"/>
                    <a:pt x="20700" y="730"/>
                    <a:pt x="19350" y="2765"/>
                  </a:cubicBezTo>
                  <a:cubicBezTo>
                    <a:pt x="18000" y="4800"/>
                    <a:pt x="16200" y="8348"/>
                    <a:pt x="15150" y="11217"/>
                  </a:cubicBezTo>
                  <a:cubicBezTo>
                    <a:pt x="14100" y="14087"/>
                    <a:pt x="13800" y="16278"/>
                    <a:pt x="13200" y="17896"/>
                  </a:cubicBezTo>
                  <a:cubicBezTo>
                    <a:pt x="12600" y="19513"/>
                    <a:pt x="11700" y="20557"/>
                    <a:pt x="10350" y="21078"/>
                  </a:cubicBezTo>
                  <a:cubicBezTo>
                    <a:pt x="9000" y="21600"/>
                    <a:pt x="7200" y="21600"/>
                    <a:pt x="5400" y="21130"/>
                  </a:cubicBezTo>
                  <a:cubicBezTo>
                    <a:pt x="3600" y="20661"/>
                    <a:pt x="1800" y="19722"/>
                    <a:pt x="0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549650" y="287053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936999" y="102903"/>
              <a:ext cx="2942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661"/>
                    <a:pt x="21600" y="7322"/>
                    <a:pt x="19440" y="10922"/>
                  </a:cubicBezTo>
                  <a:cubicBezTo>
                    <a:pt x="17280" y="14522"/>
                    <a:pt x="8640" y="18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960283" y="128303"/>
              <a:ext cx="16721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5" y="2974"/>
                    <a:pt x="11210" y="5948"/>
                    <a:pt x="8066" y="7670"/>
                  </a:cubicBezTo>
                  <a:cubicBezTo>
                    <a:pt x="4922" y="9391"/>
                    <a:pt x="3828" y="9861"/>
                    <a:pt x="2597" y="10252"/>
                  </a:cubicBezTo>
                  <a:cubicBezTo>
                    <a:pt x="1367" y="10643"/>
                    <a:pt x="0" y="10957"/>
                    <a:pt x="0" y="11426"/>
                  </a:cubicBezTo>
                  <a:cubicBezTo>
                    <a:pt x="0" y="11896"/>
                    <a:pt x="1367" y="12522"/>
                    <a:pt x="4511" y="14243"/>
                  </a:cubicBezTo>
                  <a:cubicBezTo>
                    <a:pt x="7656" y="15965"/>
                    <a:pt x="12577" y="18783"/>
                    <a:pt x="174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165600" y="274353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184649" y="16640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4330700" y="26695"/>
              <a:ext cx="127000" cy="38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2148"/>
                  </a:moveTo>
                  <a:cubicBezTo>
                    <a:pt x="20520" y="1552"/>
                    <a:pt x="19440" y="955"/>
                    <a:pt x="18000" y="537"/>
                  </a:cubicBezTo>
                  <a:cubicBezTo>
                    <a:pt x="16560" y="120"/>
                    <a:pt x="14760" y="-119"/>
                    <a:pt x="12060" y="60"/>
                  </a:cubicBezTo>
                  <a:cubicBezTo>
                    <a:pt x="9360" y="239"/>
                    <a:pt x="5760" y="836"/>
                    <a:pt x="3600" y="2745"/>
                  </a:cubicBezTo>
                  <a:cubicBezTo>
                    <a:pt x="1440" y="4654"/>
                    <a:pt x="720" y="7877"/>
                    <a:pt x="720" y="10920"/>
                  </a:cubicBezTo>
                  <a:cubicBezTo>
                    <a:pt x="720" y="13963"/>
                    <a:pt x="1440" y="16827"/>
                    <a:pt x="1440" y="18557"/>
                  </a:cubicBezTo>
                  <a:cubicBezTo>
                    <a:pt x="1440" y="20288"/>
                    <a:pt x="720" y="20884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4279900" y="279480"/>
              <a:ext cx="1333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29" y="11040"/>
                    <a:pt x="6857" y="1783"/>
                    <a:pt x="10457" y="240"/>
                  </a:cubicBezTo>
                  <a:cubicBezTo>
                    <a:pt x="14057" y="-1303"/>
                    <a:pt x="1782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4438650" y="244191"/>
              <a:ext cx="101600" cy="15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384" fill="norm" stroke="1" extrusionOk="0">
                  <a:moveTo>
                    <a:pt x="0" y="7560"/>
                  </a:moveTo>
                  <a:cubicBezTo>
                    <a:pt x="4752" y="6120"/>
                    <a:pt x="9504" y="4680"/>
                    <a:pt x="12528" y="3384"/>
                  </a:cubicBezTo>
                  <a:cubicBezTo>
                    <a:pt x="15552" y="2088"/>
                    <a:pt x="16848" y="936"/>
                    <a:pt x="16416" y="360"/>
                  </a:cubicBezTo>
                  <a:cubicBezTo>
                    <a:pt x="15984" y="-216"/>
                    <a:pt x="13824" y="-216"/>
                    <a:pt x="10800" y="1224"/>
                  </a:cubicBezTo>
                  <a:cubicBezTo>
                    <a:pt x="7776" y="2664"/>
                    <a:pt x="3888" y="5544"/>
                    <a:pt x="1728" y="8712"/>
                  </a:cubicBezTo>
                  <a:cubicBezTo>
                    <a:pt x="-432" y="11880"/>
                    <a:pt x="-864" y="15336"/>
                    <a:pt x="2592" y="17496"/>
                  </a:cubicBezTo>
                  <a:cubicBezTo>
                    <a:pt x="6048" y="19656"/>
                    <a:pt x="13392" y="20520"/>
                    <a:pt x="20736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4591049" y="242603"/>
              <a:ext cx="1270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3240" y="5040"/>
                    <a:pt x="6480" y="6480"/>
                    <a:pt x="8460" y="9240"/>
                  </a:cubicBezTo>
                  <a:cubicBezTo>
                    <a:pt x="10440" y="12000"/>
                    <a:pt x="11160" y="16080"/>
                    <a:pt x="10800" y="18480"/>
                  </a:cubicBezTo>
                  <a:cubicBezTo>
                    <a:pt x="10440" y="20880"/>
                    <a:pt x="9000" y="21600"/>
                    <a:pt x="7380" y="21600"/>
                  </a:cubicBezTo>
                  <a:cubicBezTo>
                    <a:pt x="5760" y="21600"/>
                    <a:pt x="3960" y="20880"/>
                    <a:pt x="3420" y="19080"/>
                  </a:cubicBezTo>
                  <a:cubicBezTo>
                    <a:pt x="2880" y="17280"/>
                    <a:pt x="3600" y="14400"/>
                    <a:pt x="6840" y="11040"/>
                  </a:cubicBezTo>
                  <a:cubicBezTo>
                    <a:pt x="10080" y="7680"/>
                    <a:pt x="15840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4952999" y="369603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5302250" y="185453"/>
              <a:ext cx="183886" cy="31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4" fill="norm" stroke="1" extrusionOk="0">
                  <a:moveTo>
                    <a:pt x="0" y="0"/>
                  </a:moveTo>
                  <a:cubicBezTo>
                    <a:pt x="0" y="5472"/>
                    <a:pt x="0" y="10944"/>
                    <a:pt x="0" y="14112"/>
                  </a:cubicBezTo>
                  <a:cubicBezTo>
                    <a:pt x="0" y="17280"/>
                    <a:pt x="0" y="18144"/>
                    <a:pt x="124" y="19008"/>
                  </a:cubicBezTo>
                  <a:cubicBezTo>
                    <a:pt x="248" y="19872"/>
                    <a:pt x="497" y="20736"/>
                    <a:pt x="1241" y="21024"/>
                  </a:cubicBezTo>
                  <a:cubicBezTo>
                    <a:pt x="1986" y="21312"/>
                    <a:pt x="3228" y="21024"/>
                    <a:pt x="4345" y="19944"/>
                  </a:cubicBezTo>
                  <a:cubicBezTo>
                    <a:pt x="5462" y="18864"/>
                    <a:pt x="6455" y="16992"/>
                    <a:pt x="7324" y="15696"/>
                  </a:cubicBezTo>
                  <a:cubicBezTo>
                    <a:pt x="8193" y="14400"/>
                    <a:pt x="8938" y="13680"/>
                    <a:pt x="9310" y="13824"/>
                  </a:cubicBezTo>
                  <a:cubicBezTo>
                    <a:pt x="9683" y="13968"/>
                    <a:pt x="9683" y="14976"/>
                    <a:pt x="9683" y="15912"/>
                  </a:cubicBezTo>
                  <a:cubicBezTo>
                    <a:pt x="9683" y="16848"/>
                    <a:pt x="9683" y="17712"/>
                    <a:pt x="9807" y="18504"/>
                  </a:cubicBezTo>
                  <a:cubicBezTo>
                    <a:pt x="9931" y="19296"/>
                    <a:pt x="10179" y="20016"/>
                    <a:pt x="10924" y="20592"/>
                  </a:cubicBezTo>
                  <a:cubicBezTo>
                    <a:pt x="11669" y="21168"/>
                    <a:pt x="12910" y="21600"/>
                    <a:pt x="13903" y="21456"/>
                  </a:cubicBezTo>
                  <a:cubicBezTo>
                    <a:pt x="14897" y="21312"/>
                    <a:pt x="15641" y="20592"/>
                    <a:pt x="16759" y="17856"/>
                  </a:cubicBezTo>
                  <a:cubicBezTo>
                    <a:pt x="17876" y="15120"/>
                    <a:pt x="19366" y="10368"/>
                    <a:pt x="20234" y="7560"/>
                  </a:cubicBezTo>
                  <a:cubicBezTo>
                    <a:pt x="21103" y="4752"/>
                    <a:pt x="21352" y="3888"/>
                    <a:pt x="21476" y="3096"/>
                  </a:cubicBezTo>
                  <a:cubicBezTo>
                    <a:pt x="21600" y="2304"/>
                    <a:pt x="21600" y="1584"/>
                    <a:pt x="21476" y="1584"/>
                  </a:cubicBezTo>
                  <a:cubicBezTo>
                    <a:pt x="21352" y="1584"/>
                    <a:pt x="21103" y="2304"/>
                    <a:pt x="20855" y="3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5507187" y="363253"/>
              <a:ext cx="104236" cy="12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241" fill="norm" stroke="1" extrusionOk="0">
                  <a:moveTo>
                    <a:pt x="14899" y="7436"/>
                  </a:moveTo>
                  <a:cubicBezTo>
                    <a:pt x="14899" y="5666"/>
                    <a:pt x="14899" y="3895"/>
                    <a:pt x="13417" y="3364"/>
                  </a:cubicBezTo>
                  <a:cubicBezTo>
                    <a:pt x="11934" y="2833"/>
                    <a:pt x="8970" y="3541"/>
                    <a:pt x="6428" y="6020"/>
                  </a:cubicBezTo>
                  <a:cubicBezTo>
                    <a:pt x="3887" y="8498"/>
                    <a:pt x="1770" y="12748"/>
                    <a:pt x="711" y="15757"/>
                  </a:cubicBezTo>
                  <a:cubicBezTo>
                    <a:pt x="-348" y="18767"/>
                    <a:pt x="-348" y="20538"/>
                    <a:pt x="1558" y="21069"/>
                  </a:cubicBezTo>
                  <a:cubicBezTo>
                    <a:pt x="3464" y="21600"/>
                    <a:pt x="7276" y="20892"/>
                    <a:pt x="10876" y="19121"/>
                  </a:cubicBezTo>
                  <a:cubicBezTo>
                    <a:pt x="14476" y="17351"/>
                    <a:pt x="17864" y="14518"/>
                    <a:pt x="19558" y="12039"/>
                  </a:cubicBezTo>
                  <a:cubicBezTo>
                    <a:pt x="21252" y="9561"/>
                    <a:pt x="21252" y="7436"/>
                    <a:pt x="19770" y="5489"/>
                  </a:cubicBezTo>
                  <a:cubicBezTo>
                    <a:pt x="18287" y="3541"/>
                    <a:pt x="15323" y="1770"/>
                    <a:pt x="12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695949" y="191803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55"/>
                    <a:pt x="7200" y="10111"/>
                    <a:pt x="3600" y="13711"/>
                  </a:cubicBezTo>
                  <a:cubicBezTo>
                    <a:pt x="0" y="17311"/>
                    <a:pt x="0" y="19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822373" y="111004"/>
              <a:ext cx="152977" cy="36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7" fill="norm" stroke="1" extrusionOk="0">
                  <a:moveTo>
                    <a:pt x="21385" y="1387"/>
                  </a:moveTo>
                  <a:cubicBezTo>
                    <a:pt x="20497" y="890"/>
                    <a:pt x="19610" y="394"/>
                    <a:pt x="18130" y="145"/>
                  </a:cubicBezTo>
                  <a:cubicBezTo>
                    <a:pt x="16651" y="-103"/>
                    <a:pt x="14580" y="-103"/>
                    <a:pt x="11917" y="704"/>
                  </a:cubicBezTo>
                  <a:cubicBezTo>
                    <a:pt x="9253" y="1511"/>
                    <a:pt x="5999" y="3125"/>
                    <a:pt x="3780" y="5545"/>
                  </a:cubicBezTo>
                  <a:cubicBezTo>
                    <a:pt x="1560" y="7966"/>
                    <a:pt x="377" y="11194"/>
                    <a:pt x="81" y="13925"/>
                  </a:cubicBezTo>
                  <a:cubicBezTo>
                    <a:pt x="-215" y="16656"/>
                    <a:pt x="377" y="18890"/>
                    <a:pt x="673" y="20069"/>
                  </a:cubicBezTo>
                  <a:cubicBezTo>
                    <a:pt x="969" y="21249"/>
                    <a:pt x="969" y="21373"/>
                    <a:pt x="96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770033" y="350553"/>
              <a:ext cx="16086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17673"/>
                    <a:pt x="0" y="13745"/>
                    <a:pt x="0" y="10800"/>
                  </a:cubicBezTo>
                  <a:cubicBezTo>
                    <a:pt x="0" y="7855"/>
                    <a:pt x="1421" y="5891"/>
                    <a:pt x="5258" y="4255"/>
                  </a:cubicBezTo>
                  <a:cubicBezTo>
                    <a:pt x="9095" y="2618"/>
                    <a:pt x="1534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016095" y="336210"/>
              <a:ext cx="130081" cy="13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0544" fill="norm" stroke="1" extrusionOk="0">
                  <a:moveTo>
                    <a:pt x="18085" y="1255"/>
                  </a:moveTo>
                  <a:cubicBezTo>
                    <a:pt x="15342" y="590"/>
                    <a:pt x="12600" y="-75"/>
                    <a:pt x="9514" y="2085"/>
                  </a:cubicBezTo>
                  <a:cubicBezTo>
                    <a:pt x="6428" y="4245"/>
                    <a:pt x="3000" y="9230"/>
                    <a:pt x="1285" y="12553"/>
                  </a:cubicBezTo>
                  <a:cubicBezTo>
                    <a:pt x="-429" y="15876"/>
                    <a:pt x="-429" y="17538"/>
                    <a:pt x="1285" y="18867"/>
                  </a:cubicBezTo>
                  <a:cubicBezTo>
                    <a:pt x="3000" y="20196"/>
                    <a:pt x="6428" y="21193"/>
                    <a:pt x="10028" y="20030"/>
                  </a:cubicBezTo>
                  <a:cubicBezTo>
                    <a:pt x="13628" y="18867"/>
                    <a:pt x="17400" y="15544"/>
                    <a:pt x="19285" y="12885"/>
                  </a:cubicBezTo>
                  <a:cubicBezTo>
                    <a:pt x="21171" y="10227"/>
                    <a:pt x="21171" y="8233"/>
                    <a:pt x="21000" y="6239"/>
                  </a:cubicBezTo>
                  <a:cubicBezTo>
                    <a:pt x="20828" y="4245"/>
                    <a:pt x="20485" y="2251"/>
                    <a:pt x="19457" y="1088"/>
                  </a:cubicBezTo>
                  <a:cubicBezTo>
                    <a:pt x="18428" y="-75"/>
                    <a:pt x="16714" y="-407"/>
                    <a:pt x="15514" y="590"/>
                  </a:cubicBezTo>
                  <a:cubicBezTo>
                    <a:pt x="14314" y="1587"/>
                    <a:pt x="13628" y="3913"/>
                    <a:pt x="12942" y="6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6226455" y="331503"/>
              <a:ext cx="187046" cy="12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0" fill="norm" stroke="1" extrusionOk="0">
                  <a:moveTo>
                    <a:pt x="1789" y="2125"/>
                  </a:moveTo>
                  <a:cubicBezTo>
                    <a:pt x="1060" y="6374"/>
                    <a:pt x="332" y="10623"/>
                    <a:pt x="90" y="13633"/>
                  </a:cubicBezTo>
                  <a:cubicBezTo>
                    <a:pt x="-153" y="16643"/>
                    <a:pt x="90" y="18413"/>
                    <a:pt x="939" y="19475"/>
                  </a:cubicBezTo>
                  <a:cubicBezTo>
                    <a:pt x="1789" y="20538"/>
                    <a:pt x="3245" y="20892"/>
                    <a:pt x="4701" y="20715"/>
                  </a:cubicBezTo>
                  <a:cubicBezTo>
                    <a:pt x="6157" y="20538"/>
                    <a:pt x="7613" y="19830"/>
                    <a:pt x="8705" y="18767"/>
                  </a:cubicBezTo>
                  <a:cubicBezTo>
                    <a:pt x="9798" y="17705"/>
                    <a:pt x="10526" y="16289"/>
                    <a:pt x="11132" y="16466"/>
                  </a:cubicBezTo>
                  <a:cubicBezTo>
                    <a:pt x="11739" y="16643"/>
                    <a:pt x="12225" y="18413"/>
                    <a:pt x="13074" y="19652"/>
                  </a:cubicBezTo>
                  <a:cubicBezTo>
                    <a:pt x="13923" y="20892"/>
                    <a:pt x="15137" y="21600"/>
                    <a:pt x="16229" y="21423"/>
                  </a:cubicBezTo>
                  <a:cubicBezTo>
                    <a:pt x="17321" y="21246"/>
                    <a:pt x="18292" y="20184"/>
                    <a:pt x="19141" y="16466"/>
                  </a:cubicBezTo>
                  <a:cubicBezTo>
                    <a:pt x="19991" y="12748"/>
                    <a:pt x="20719" y="6374"/>
                    <a:pt x="214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477000" y="35055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6511835" y="248953"/>
              <a:ext cx="2231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6200"/>
                    <a:pt x="-898" y="10800"/>
                    <a:pt x="84" y="7200"/>
                  </a:cubicBezTo>
                  <a:cubicBezTo>
                    <a:pt x="1066" y="3600"/>
                    <a:pt x="10884" y="1800"/>
                    <a:pt x="207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634531" y="128303"/>
              <a:ext cx="77420" cy="33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7" fill="norm" stroke="1" extrusionOk="0">
                  <a:moveTo>
                    <a:pt x="21352" y="0"/>
                  </a:moveTo>
                  <a:cubicBezTo>
                    <a:pt x="18433" y="136"/>
                    <a:pt x="15514" y="272"/>
                    <a:pt x="12303" y="1494"/>
                  </a:cubicBezTo>
                  <a:cubicBezTo>
                    <a:pt x="9093" y="2717"/>
                    <a:pt x="5590" y="5026"/>
                    <a:pt x="3255" y="7743"/>
                  </a:cubicBezTo>
                  <a:cubicBezTo>
                    <a:pt x="920" y="10460"/>
                    <a:pt x="-248" y="13585"/>
                    <a:pt x="44" y="15962"/>
                  </a:cubicBezTo>
                  <a:cubicBezTo>
                    <a:pt x="336" y="18340"/>
                    <a:pt x="2087" y="19970"/>
                    <a:pt x="4422" y="20785"/>
                  </a:cubicBezTo>
                  <a:cubicBezTo>
                    <a:pt x="6757" y="21600"/>
                    <a:pt x="9676" y="21600"/>
                    <a:pt x="12595" y="21125"/>
                  </a:cubicBezTo>
                  <a:cubicBezTo>
                    <a:pt x="15514" y="20649"/>
                    <a:pt x="18433" y="19698"/>
                    <a:pt x="21352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629400" y="293403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740031" y="325153"/>
              <a:ext cx="117912" cy="383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99" fill="norm" stroke="1" extrusionOk="0">
                  <a:moveTo>
                    <a:pt x="3997" y="712"/>
                  </a:moveTo>
                  <a:cubicBezTo>
                    <a:pt x="5859" y="356"/>
                    <a:pt x="7721" y="0"/>
                    <a:pt x="10514" y="0"/>
                  </a:cubicBezTo>
                  <a:cubicBezTo>
                    <a:pt x="13307" y="0"/>
                    <a:pt x="17031" y="356"/>
                    <a:pt x="18894" y="831"/>
                  </a:cubicBezTo>
                  <a:cubicBezTo>
                    <a:pt x="20756" y="1305"/>
                    <a:pt x="20756" y="1899"/>
                    <a:pt x="20011" y="2848"/>
                  </a:cubicBezTo>
                  <a:cubicBezTo>
                    <a:pt x="19266" y="3798"/>
                    <a:pt x="17776" y="5103"/>
                    <a:pt x="17962" y="7180"/>
                  </a:cubicBezTo>
                  <a:cubicBezTo>
                    <a:pt x="18149" y="9257"/>
                    <a:pt x="20011" y="12105"/>
                    <a:pt x="20569" y="14479"/>
                  </a:cubicBezTo>
                  <a:cubicBezTo>
                    <a:pt x="21128" y="16853"/>
                    <a:pt x="20383" y="18752"/>
                    <a:pt x="17962" y="19938"/>
                  </a:cubicBezTo>
                  <a:cubicBezTo>
                    <a:pt x="15542" y="21125"/>
                    <a:pt x="11445" y="21600"/>
                    <a:pt x="7721" y="21481"/>
                  </a:cubicBezTo>
                  <a:cubicBezTo>
                    <a:pt x="3997" y="21363"/>
                    <a:pt x="645" y="20651"/>
                    <a:pt x="87" y="19286"/>
                  </a:cubicBezTo>
                  <a:cubicBezTo>
                    <a:pt x="-472" y="17921"/>
                    <a:pt x="1762" y="15903"/>
                    <a:pt x="3997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363738" y="112363"/>
              <a:ext cx="141962" cy="35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11" fill="norm" stroke="1" extrusionOk="0">
                  <a:moveTo>
                    <a:pt x="20995" y="3282"/>
                  </a:moveTo>
                  <a:cubicBezTo>
                    <a:pt x="20995" y="2125"/>
                    <a:pt x="20995" y="968"/>
                    <a:pt x="20056" y="390"/>
                  </a:cubicBezTo>
                  <a:cubicBezTo>
                    <a:pt x="19117" y="-189"/>
                    <a:pt x="17238" y="-189"/>
                    <a:pt x="14265" y="840"/>
                  </a:cubicBezTo>
                  <a:cubicBezTo>
                    <a:pt x="11291" y="1868"/>
                    <a:pt x="7221" y="3925"/>
                    <a:pt x="4247" y="6882"/>
                  </a:cubicBezTo>
                  <a:cubicBezTo>
                    <a:pt x="1273" y="9840"/>
                    <a:pt x="-605" y="13697"/>
                    <a:pt x="178" y="16268"/>
                  </a:cubicBezTo>
                  <a:cubicBezTo>
                    <a:pt x="960" y="18840"/>
                    <a:pt x="4404" y="20125"/>
                    <a:pt x="7847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581336" y="179103"/>
              <a:ext cx="1961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800"/>
                    <a:pt x="2735" y="3600"/>
                    <a:pt x="575" y="7200"/>
                  </a:cubicBezTo>
                  <a:cubicBezTo>
                    <a:pt x="-1585" y="10800"/>
                    <a:pt x="2735" y="16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7567708" y="111685"/>
              <a:ext cx="99063" cy="31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375" fill="norm" stroke="1" extrusionOk="0">
                  <a:moveTo>
                    <a:pt x="5600" y="11423"/>
                  </a:moveTo>
                  <a:cubicBezTo>
                    <a:pt x="5160" y="8276"/>
                    <a:pt x="4719" y="5129"/>
                    <a:pt x="4719" y="3126"/>
                  </a:cubicBezTo>
                  <a:cubicBezTo>
                    <a:pt x="4719" y="1123"/>
                    <a:pt x="5160" y="265"/>
                    <a:pt x="6482" y="51"/>
                  </a:cubicBezTo>
                  <a:cubicBezTo>
                    <a:pt x="7805" y="-164"/>
                    <a:pt x="10009" y="265"/>
                    <a:pt x="13094" y="2196"/>
                  </a:cubicBezTo>
                  <a:cubicBezTo>
                    <a:pt x="16180" y="4127"/>
                    <a:pt x="20147" y="7561"/>
                    <a:pt x="20588" y="10636"/>
                  </a:cubicBezTo>
                  <a:cubicBezTo>
                    <a:pt x="21029" y="13711"/>
                    <a:pt x="17943" y="16429"/>
                    <a:pt x="15519" y="18003"/>
                  </a:cubicBezTo>
                  <a:cubicBezTo>
                    <a:pt x="13094" y="19576"/>
                    <a:pt x="11331" y="20006"/>
                    <a:pt x="8245" y="20435"/>
                  </a:cubicBezTo>
                  <a:cubicBezTo>
                    <a:pt x="5160" y="20864"/>
                    <a:pt x="751" y="21293"/>
                    <a:pt x="90" y="21364"/>
                  </a:cubicBezTo>
                  <a:cubicBezTo>
                    <a:pt x="-571" y="21436"/>
                    <a:pt x="2515" y="21150"/>
                    <a:pt x="5600" y="20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7747000" y="191803"/>
              <a:ext cx="19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7768166" y="185453"/>
              <a:ext cx="124884" cy="19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0"/>
                  </a:moveTo>
                  <a:cubicBezTo>
                    <a:pt x="15376" y="4547"/>
                    <a:pt x="9153" y="9095"/>
                    <a:pt x="5308" y="11823"/>
                  </a:cubicBezTo>
                  <a:cubicBezTo>
                    <a:pt x="1464" y="14552"/>
                    <a:pt x="0" y="15461"/>
                    <a:pt x="0" y="16825"/>
                  </a:cubicBezTo>
                  <a:cubicBezTo>
                    <a:pt x="0" y="18189"/>
                    <a:pt x="1464" y="20008"/>
                    <a:pt x="5125" y="20804"/>
                  </a:cubicBezTo>
                  <a:cubicBezTo>
                    <a:pt x="8786" y="21600"/>
                    <a:pt x="14644" y="21373"/>
                    <a:pt x="20502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8001000" y="210853"/>
              <a:ext cx="215900" cy="19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0"/>
                  </a:moveTo>
                  <a:cubicBezTo>
                    <a:pt x="212" y="5457"/>
                    <a:pt x="424" y="10914"/>
                    <a:pt x="529" y="14211"/>
                  </a:cubicBezTo>
                  <a:cubicBezTo>
                    <a:pt x="635" y="17507"/>
                    <a:pt x="635" y="18644"/>
                    <a:pt x="1059" y="19554"/>
                  </a:cubicBezTo>
                  <a:cubicBezTo>
                    <a:pt x="1482" y="20463"/>
                    <a:pt x="2329" y="21145"/>
                    <a:pt x="3176" y="21145"/>
                  </a:cubicBezTo>
                  <a:cubicBezTo>
                    <a:pt x="4024" y="21145"/>
                    <a:pt x="4871" y="20463"/>
                    <a:pt x="5718" y="19667"/>
                  </a:cubicBezTo>
                  <a:cubicBezTo>
                    <a:pt x="6565" y="18872"/>
                    <a:pt x="7412" y="17962"/>
                    <a:pt x="8365" y="18303"/>
                  </a:cubicBezTo>
                  <a:cubicBezTo>
                    <a:pt x="9318" y="18644"/>
                    <a:pt x="10376" y="20236"/>
                    <a:pt x="11435" y="20918"/>
                  </a:cubicBezTo>
                  <a:cubicBezTo>
                    <a:pt x="12494" y="21600"/>
                    <a:pt x="13553" y="21373"/>
                    <a:pt x="14929" y="19326"/>
                  </a:cubicBezTo>
                  <a:cubicBezTo>
                    <a:pt x="16306" y="17280"/>
                    <a:pt x="18000" y="13415"/>
                    <a:pt x="19165" y="10459"/>
                  </a:cubicBezTo>
                  <a:cubicBezTo>
                    <a:pt x="20329" y="7503"/>
                    <a:pt x="20965" y="5457"/>
                    <a:pt x="2160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8229600" y="172753"/>
              <a:ext cx="1270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80" y="0"/>
                  </a:moveTo>
                  <a:cubicBezTo>
                    <a:pt x="13680" y="141"/>
                    <a:pt x="15480" y="282"/>
                    <a:pt x="17460" y="1624"/>
                  </a:cubicBezTo>
                  <a:cubicBezTo>
                    <a:pt x="19440" y="2965"/>
                    <a:pt x="21600" y="5506"/>
                    <a:pt x="21600" y="8259"/>
                  </a:cubicBezTo>
                  <a:cubicBezTo>
                    <a:pt x="21600" y="11012"/>
                    <a:pt x="19440" y="13976"/>
                    <a:pt x="15480" y="16235"/>
                  </a:cubicBezTo>
                  <a:cubicBezTo>
                    <a:pt x="11520" y="18494"/>
                    <a:pt x="5760" y="200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8832850" y="179103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948"/>
                    <a:pt x="21600" y="11896"/>
                    <a:pt x="18000" y="15496"/>
                  </a:cubicBezTo>
                  <a:cubicBezTo>
                    <a:pt x="14400" y="19096"/>
                    <a:pt x="7200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8747855" y="112233"/>
              <a:ext cx="300895" cy="32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6" fill="norm" stroke="1" extrusionOk="0">
                  <a:moveTo>
                    <a:pt x="174" y="10537"/>
                  </a:moveTo>
                  <a:cubicBezTo>
                    <a:pt x="23" y="9712"/>
                    <a:pt x="-128" y="8886"/>
                    <a:pt x="174" y="8267"/>
                  </a:cubicBezTo>
                  <a:cubicBezTo>
                    <a:pt x="476" y="7648"/>
                    <a:pt x="1231" y="7235"/>
                    <a:pt x="3422" y="5997"/>
                  </a:cubicBezTo>
                  <a:cubicBezTo>
                    <a:pt x="5612" y="4759"/>
                    <a:pt x="9237" y="2695"/>
                    <a:pt x="11427" y="1457"/>
                  </a:cubicBezTo>
                  <a:cubicBezTo>
                    <a:pt x="13617" y="219"/>
                    <a:pt x="14373" y="-194"/>
                    <a:pt x="14901" y="81"/>
                  </a:cubicBezTo>
                  <a:cubicBezTo>
                    <a:pt x="15430" y="356"/>
                    <a:pt x="15732" y="1319"/>
                    <a:pt x="15506" y="4209"/>
                  </a:cubicBezTo>
                  <a:cubicBezTo>
                    <a:pt x="15279" y="7098"/>
                    <a:pt x="14524" y="11913"/>
                    <a:pt x="14071" y="14871"/>
                  </a:cubicBezTo>
                  <a:cubicBezTo>
                    <a:pt x="13617" y="17829"/>
                    <a:pt x="13466" y="18930"/>
                    <a:pt x="13315" y="19824"/>
                  </a:cubicBezTo>
                  <a:cubicBezTo>
                    <a:pt x="13164" y="20718"/>
                    <a:pt x="13013" y="21406"/>
                    <a:pt x="12787" y="21406"/>
                  </a:cubicBezTo>
                  <a:cubicBezTo>
                    <a:pt x="12560" y="21406"/>
                    <a:pt x="12258" y="20718"/>
                    <a:pt x="12560" y="19549"/>
                  </a:cubicBezTo>
                  <a:cubicBezTo>
                    <a:pt x="12862" y="18379"/>
                    <a:pt x="13769" y="16728"/>
                    <a:pt x="14599" y="15834"/>
                  </a:cubicBezTo>
                  <a:cubicBezTo>
                    <a:pt x="15430" y="14940"/>
                    <a:pt x="16185" y="14802"/>
                    <a:pt x="17016" y="15352"/>
                  </a:cubicBezTo>
                  <a:cubicBezTo>
                    <a:pt x="17847" y="15903"/>
                    <a:pt x="18753" y="17141"/>
                    <a:pt x="19508" y="18104"/>
                  </a:cubicBezTo>
                  <a:cubicBezTo>
                    <a:pt x="20264" y="19067"/>
                    <a:pt x="20868" y="19755"/>
                    <a:pt x="21472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9074150" y="297709"/>
              <a:ext cx="120650" cy="12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3533"/>
                  </a:moveTo>
                  <a:cubicBezTo>
                    <a:pt x="4547" y="10604"/>
                    <a:pt x="9095" y="7675"/>
                    <a:pt x="11558" y="5296"/>
                  </a:cubicBezTo>
                  <a:cubicBezTo>
                    <a:pt x="14021" y="2916"/>
                    <a:pt x="14400" y="1085"/>
                    <a:pt x="13642" y="353"/>
                  </a:cubicBezTo>
                  <a:cubicBezTo>
                    <a:pt x="12884" y="-379"/>
                    <a:pt x="10989" y="-13"/>
                    <a:pt x="8905" y="1818"/>
                  </a:cubicBezTo>
                  <a:cubicBezTo>
                    <a:pt x="6821" y="3648"/>
                    <a:pt x="4547" y="6943"/>
                    <a:pt x="3411" y="10055"/>
                  </a:cubicBezTo>
                  <a:cubicBezTo>
                    <a:pt x="2274" y="13167"/>
                    <a:pt x="2274" y="16096"/>
                    <a:pt x="5495" y="17926"/>
                  </a:cubicBezTo>
                  <a:cubicBezTo>
                    <a:pt x="8716" y="19757"/>
                    <a:pt x="15158" y="20489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202190" y="318803"/>
              <a:ext cx="106911" cy="10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16" fill="norm" stroke="1" extrusionOk="0">
                  <a:moveTo>
                    <a:pt x="21392" y="6113"/>
                  </a:moveTo>
                  <a:cubicBezTo>
                    <a:pt x="20121" y="4483"/>
                    <a:pt x="18851" y="2853"/>
                    <a:pt x="15674" y="3260"/>
                  </a:cubicBezTo>
                  <a:cubicBezTo>
                    <a:pt x="12498" y="3668"/>
                    <a:pt x="7416" y="6113"/>
                    <a:pt x="4451" y="8355"/>
                  </a:cubicBezTo>
                  <a:cubicBezTo>
                    <a:pt x="1486" y="10596"/>
                    <a:pt x="639" y="12634"/>
                    <a:pt x="216" y="14672"/>
                  </a:cubicBezTo>
                  <a:cubicBezTo>
                    <a:pt x="-208" y="16709"/>
                    <a:pt x="-208" y="18747"/>
                    <a:pt x="2121" y="19970"/>
                  </a:cubicBezTo>
                  <a:cubicBezTo>
                    <a:pt x="4451" y="21192"/>
                    <a:pt x="9110" y="21600"/>
                    <a:pt x="12921" y="20377"/>
                  </a:cubicBezTo>
                  <a:cubicBezTo>
                    <a:pt x="16733" y="19155"/>
                    <a:pt x="19698" y="16302"/>
                    <a:pt x="20545" y="12634"/>
                  </a:cubicBezTo>
                  <a:cubicBezTo>
                    <a:pt x="21392" y="8966"/>
                    <a:pt x="20121" y="4483"/>
                    <a:pt x="188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9334500" y="304880"/>
              <a:ext cx="152400" cy="12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1266"/>
                  </a:moveTo>
                  <a:cubicBezTo>
                    <a:pt x="1500" y="558"/>
                    <a:pt x="3000" y="-150"/>
                    <a:pt x="4350" y="27"/>
                  </a:cubicBezTo>
                  <a:cubicBezTo>
                    <a:pt x="5700" y="204"/>
                    <a:pt x="6900" y="1266"/>
                    <a:pt x="8400" y="4276"/>
                  </a:cubicBezTo>
                  <a:cubicBezTo>
                    <a:pt x="9900" y="7286"/>
                    <a:pt x="11700" y="12243"/>
                    <a:pt x="12300" y="15607"/>
                  </a:cubicBezTo>
                  <a:cubicBezTo>
                    <a:pt x="12900" y="18971"/>
                    <a:pt x="12300" y="20742"/>
                    <a:pt x="11400" y="21096"/>
                  </a:cubicBezTo>
                  <a:cubicBezTo>
                    <a:pt x="10500" y="21450"/>
                    <a:pt x="9300" y="20388"/>
                    <a:pt x="8700" y="17909"/>
                  </a:cubicBezTo>
                  <a:cubicBezTo>
                    <a:pt x="8100" y="15430"/>
                    <a:pt x="8100" y="11535"/>
                    <a:pt x="9450" y="8525"/>
                  </a:cubicBezTo>
                  <a:cubicBezTo>
                    <a:pt x="10800" y="5516"/>
                    <a:pt x="13500" y="3391"/>
                    <a:pt x="15750" y="2506"/>
                  </a:cubicBezTo>
                  <a:cubicBezTo>
                    <a:pt x="18000" y="1620"/>
                    <a:pt x="19800" y="1975"/>
                    <a:pt x="21600" y="2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448008" y="288876"/>
              <a:ext cx="394492" cy="14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978" fill="norm" stroke="1" extrusionOk="0">
                  <a:moveTo>
                    <a:pt x="2800" y="4426"/>
                  </a:moveTo>
                  <a:cubicBezTo>
                    <a:pt x="3375" y="4739"/>
                    <a:pt x="3949" y="5052"/>
                    <a:pt x="4466" y="4269"/>
                  </a:cubicBezTo>
                  <a:cubicBezTo>
                    <a:pt x="4983" y="3487"/>
                    <a:pt x="5443" y="1608"/>
                    <a:pt x="5213" y="669"/>
                  </a:cubicBezTo>
                  <a:cubicBezTo>
                    <a:pt x="4983" y="-270"/>
                    <a:pt x="4064" y="-270"/>
                    <a:pt x="3087" y="982"/>
                  </a:cubicBezTo>
                  <a:cubicBezTo>
                    <a:pt x="2111" y="2234"/>
                    <a:pt x="1077" y="4739"/>
                    <a:pt x="502" y="7556"/>
                  </a:cubicBezTo>
                  <a:cubicBezTo>
                    <a:pt x="-72" y="10373"/>
                    <a:pt x="-187" y="13504"/>
                    <a:pt x="330" y="15852"/>
                  </a:cubicBezTo>
                  <a:cubicBezTo>
                    <a:pt x="847" y="18200"/>
                    <a:pt x="1996" y="19765"/>
                    <a:pt x="3432" y="18356"/>
                  </a:cubicBezTo>
                  <a:cubicBezTo>
                    <a:pt x="4868" y="16947"/>
                    <a:pt x="6592" y="12565"/>
                    <a:pt x="7741" y="9434"/>
                  </a:cubicBezTo>
                  <a:cubicBezTo>
                    <a:pt x="8890" y="6304"/>
                    <a:pt x="9464" y="4426"/>
                    <a:pt x="9694" y="4269"/>
                  </a:cubicBezTo>
                  <a:cubicBezTo>
                    <a:pt x="9924" y="4113"/>
                    <a:pt x="9809" y="5678"/>
                    <a:pt x="9522" y="8026"/>
                  </a:cubicBezTo>
                  <a:cubicBezTo>
                    <a:pt x="9234" y="10373"/>
                    <a:pt x="8775" y="13504"/>
                    <a:pt x="8487" y="16008"/>
                  </a:cubicBezTo>
                  <a:cubicBezTo>
                    <a:pt x="8200" y="18513"/>
                    <a:pt x="8085" y="20391"/>
                    <a:pt x="8258" y="20860"/>
                  </a:cubicBezTo>
                  <a:cubicBezTo>
                    <a:pt x="8430" y="21330"/>
                    <a:pt x="8890" y="20391"/>
                    <a:pt x="9751" y="18043"/>
                  </a:cubicBezTo>
                  <a:cubicBezTo>
                    <a:pt x="10613" y="15695"/>
                    <a:pt x="11877" y="11939"/>
                    <a:pt x="12796" y="9747"/>
                  </a:cubicBezTo>
                  <a:cubicBezTo>
                    <a:pt x="13715" y="7556"/>
                    <a:pt x="14290" y="6930"/>
                    <a:pt x="14634" y="7400"/>
                  </a:cubicBezTo>
                  <a:cubicBezTo>
                    <a:pt x="14979" y="7869"/>
                    <a:pt x="15094" y="9434"/>
                    <a:pt x="15381" y="9747"/>
                  </a:cubicBezTo>
                  <a:cubicBezTo>
                    <a:pt x="15668" y="10060"/>
                    <a:pt x="16128" y="9121"/>
                    <a:pt x="16817" y="7713"/>
                  </a:cubicBezTo>
                  <a:cubicBezTo>
                    <a:pt x="17507" y="6304"/>
                    <a:pt x="18426" y="4426"/>
                    <a:pt x="19173" y="3487"/>
                  </a:cubicBezTo>
                  <a:cubicBezTo>
                    <a:pt x="19919" y="2547"/>
                    <a:pt x="20494" y="2547"/>
                    <a:pt x="20839" y="3487"/>
                  </a:cubicBezTo>
                  <a:cubicBezTo>
                    <a:pt x="21183" y="4426"/>
                    <a:pt x="21298" y="6304"/>
                    <a:pt x="21356" y="8965"/>
                  </a:cubicBezTo>
                  <a:cubicBezTo>
                    <a:pt x="21413" y="11626"/>
                    <a:pt x="21413" y="15069"/>
                    <a:pt x="21413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460500" y="699803"/>
              <a:ext cx="7759700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0"/>
                  </a:moveTo>
                  <a:cubicBezTo>
                    <a:pt x="153" y="1309"/>
                    <a:pt x="306" y="2618"/>
                    <a:pt x="486" y="4582"/>
                  </a:cubicBezTo>
                  <a:cubicBezTo>
                    <a:pt x="666" y="6545"/>
                    <a:pt x="872" y="9164"/>
                    <a:pt x="1081" y="11127"/>
                  </a:cubicBezTo>
                  <a:cubicBezTo>
                    <a:pt x="1290" y="13091"/>
                    <a:pt x="1502" y="14400"/>
                    <a:pt x="1718" y="15055"/>
                  </a:cubicBezTo>
                  <a:cubicBezTo>
                    <a:pt x="1933" y="15709"/>
                    <a:pt x="2151" y="15709"/>
                    <a:pt x="2383" y="15709"/>
                  </a:cubicBezTo>
                  <a:cubicBezTo>
                    <a:pt x="2616" y="15709"/>
                    <a:pt x="2864" y="15709"/>
                    <a:pt x="3096" y="15709"/>
                  </a:cubicBezTo>
                  <a:cubicBezTo>
                    <a:pt x="3329" y="15709"/>
                    <a:pt x="3547" y="15709"/>
                    <a:pt x="3771" y="16036"/>
                  </a:cubicBezTo>
                  <a:cubicBezTo>
                    <a:pt x="3995" y="16364"/>
                    <a:pt x="4225" y="17018"/>
                    <a:pt x="4454" y="17345"/>
                  </a:cubicBezTo>
                  <a:cubicBezTo>
                    <a:pt x="4684" y="17673"/>
                    <a:pt x="4914" y="17673"/>
                    <a:pt x="5158" y="17673"/>
                  </a:cubicBezTo>
                  <a:cubicBezTo>
                    <a:pt x="5403" y="17673"/>
                    <a:pt x="5662" y="17673"/>
                    <a:pt x="5889" y="17673"/>
                  </a:cubicBezTo>
                  <a:cubicBezTo>
                    <a:pt x="6116" y="17673"/>
                    <a:pt x="6310" y="17673"/>
                    <a:pt x="6519" y="17673"/>
                  </a:cubicBezTo>
                  <a:cubicBezTo>
                    <a:pt x="6729" y="17673"/>
                    <a:pt x="6953" y="17673"/>
                    <a:pt x="7173" y="17673"/>
                  </a:cubicBezTo>
                  <a:cubicBezTo>
                    <a:pt x="7394" y="17673"/>
                    <a:pt x="7612" y="17673"/>
                    <a:pt x="7833" y="17673"/>
                  </a:cubicBezTo>
                  <a:cubicBezTo>
                    <a:pt x="8054" y="17673"/>
                    <a:pt x="8278" y="17673"/>
                    <a:pt x="8496" y="17345"/>
                  </a:cubicBezTo>
                  <a:cubicBezTo>
                    <a:pt x="8714" y="17018"/>
                    <a:pt x="8926" y="16364"/>
                    <a:pt x="9144" y="15709"/>
                  </a:cubicBezTo>
                  <a:cubicBezTo>
                    <a:pt x="9362" y="15055"/>
                    <a:pt x="9586" y="14400"/>
                    <a:pt x="9807" y="13418"/>
                  </a:cubicBezTo>
                  <a:cubicBezTo>
                    <a:pt x="10028" y="12436"/>
                    <a:pt x="10246" y="11127"/>
                    <a:pt x="10473" y="10145"/>
                  </a:cubicBezTo>
                  <a:cubicBezTo>
                    <a:pt x="10700" y="9164"/>
                    <a:pt x="10936" y="8509"/>
                    <a:pt x="11168" y="7855"/>
                  </a:cubicBezTo>
                  <a:cubicBezTo>
                    <a:pt x="11401" y="7200"/>
                    <a:pt x="11631" y="6545"/>
                    <a:pt x="11864" y="5891"/>
                  </a:cubicBezTo>
                  <a:cubicBezTo>
                    <a:pt x="12096" y="5236"/>
                    <a:pt x="12332" y="4582"/>
                    <a:pt x="12568" y="4255"/>
                  </a:cubicBezTo>
                  <a:cubicBezTo>
                    <a:pt x="12803" y="3927"/>
                    <a:pt x="13039" y="3927"/>
                    <a:pt x="13281" y="3927"/>
                  </a:cubicBezTo>
                  <a:cubicBezTo>
                    <a:pt x="13522" y="3927"/>
                    <a:pt x="13770" y="3927"/>
                    <a:pt x="14014" y="3927"/>
                  </a:cubicBezTo>
                  <a:cubicBezTo>
                    <a:pt x="14259" y="3927"/>
                    <a:pt x="14500" y="3927"/>
                    <a:pt x="14751" y="3927"/>
                  </a:cubicBezTo>
                  <a:cubicBezTo>
                    <a:pt x="15001" y="3927"/>
                    <a:pt x="15260" y="3927"/>
                    <a:pt x="15522" y="3927"/>
                  </a:cubicBezTo>
                  <a:cubicBezTo>
                    <a:pt x="15785" y="3927"/>
                    <a:pt x="16050" y="3927"/>
                    <a:pt x="16303" y="4255"/>
                  </a:cubicBezTo>
                  <a:cubicBezTo>
                    <a:pt x="16556" y="4582"/>
                    <a:pt x="16798" y="5236"/>
                    <a:pt x="17037" y="6218"/>
                  </a:cubicBezTo>
                  <a:cubicBezTo>
                    <a:pt x="17275" y="7200"/>
                    <a:pt x="17511" y="8509"/>
                    <a:pt x="17741" y="9818"/>
                  </a:cubicBezTo>
                  <a:cubicBezTo>
                    <a:pt x="17971" y="11127"/>
                    <a:pt x="18194" y="12436"/>
                    <a:pt x="18409" y="13418"/>
                  </a:cubicBezTo>
                  <a:cubicBezTo>
                    <a:pt x="18625" y="14400"/>
                    <a:pt x="18831" y="15055"/>
                    <a:pt x="19037" y="16036"/>
                  </a:cubicBezTo>
                  <a:cubicBezTo>
                    <a:pt x="19243" y="17018"/>
                    <a:pt x="19449" y="18327"/>
                    <a:pt x="19670" y="19309"/>
                  </a:cubicBezTo>
                  <a:cubicBezTo>
                    <a:pt x="19891" y="20291"/>
                    <a:pt x="20127" y="20945"/>
                    <a:pt x="20366" y="21273"/>
                  </a:cubicBezTo>
                  <a:cubicBezTo>
                    <a:pt x="20604" y="21600"/>
                    <a:pt x="20846" y="21600"/>
                    <a:pt x="21052" y="20945"/>
                  </a:cubicBezTo>
                  <a:cubicBezTo>
                    <a:pt x="21258" y="20291"/>
                    <a:pt x="21429" y="18982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638300" y="795053"/>
              <a:ext cx="81026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" y="20160"/>
                    <a:pt x="418" y="18720"/>
                    <a:pt x="626" y="17856"/>
                  </a:cubicBezTo>
                  <a:cubicBezTo>
                    <a:pt x="835" y="16992"/>
                    <a:pt x="1044" y="16704"/>
                    <a:pt x="1258" y="15984"/>
                  </a:cubicBezTo>
                  <a:cubicBezTo>
                    <a:pt x="1473" y="15264"/>
                    <a:pt x="1693" y="14112"/>
                    <a:pt x="1896" y="13248"/>
                  </a:cubicBezTo>
                  <a:cubicBezTo>
                    <a:pt x="2099" y="12384"/>
                    <a:pt x="2285" y="11808"/>
                    <a:pt x="2477" y="11232"/>
                  </a:cubicBezTo>
                  <a:cubicBezTo>
                    <a:pt x="2669" y="10656"/>
                    <a:pt x="2866" y="10080"/>
                    <a:pt x="3070" y="9504"/>
                  </a:cubicBezTo>
                  <a:cubicBezTo>
                    <a:pt x="3273" y="8928"/>
                    <a:pt x="3482" y="8352"/>
                    <a:pt x="3696" y="7920"/>
                  </a:cubicBezTo>
                  <a:cubicBezTo>
                    <a:pt x="3910" y="7488"/>
                    <a:pt x="4130" y="7200"/>
                    <a:pt x="4359" y="6912"/>
                  </a:cubicBezTo>
                  <a:cubicBezTo>
                    <a:pt x="4587" y="6624"/>
                    <a:pt x="4824" y="6336"/>
                    <a:pt x="5061" y="6048"/>
                  </a:cubicBezTo>
                  <a:cubicBezTo>
                    <a:pt x="5298" y="5760"/>
                    <a:pt x="5535" y="5472"/>
                    <a:pt x="5736" y="5184"/>
                  </a:cubicBezTo>
                  <a:cubicBezTo>
                    <a:pt x="5936" y="4896"/>
                    <a:pt x="6100" y="4608"/>
                    <a:pt x="6269" y="4320"/>
                  </a:cubicBezTo>
                  <a:cubicBezTo>
                    <a:pt x="6438" y="4032"/>
                    <a:pt x="6613" y="3744"/>
                    <a:pt x="6785" y="3600"/>
                  </a:cubicBezTo>
                  <a:cubicBezTo>
                    <a:pt x="6957" y="3456"/>
                    <a:pt x="7127" y="3456"/>
                    <a:pt x="7302" y="3456"/>
                  </a:cubicBezTo>
                  <a:cubicBezTo>
                    <a:pt x="7476" y="3456"/>
                    <a:pt x="7657" y="3456"/>
                    <a:pt x="7880" y="3456"/>
                  </a:cubicBezTo>
                  <a:cubicBezTo>
                    <a:pt x="8103" y="3456"/>
                    <a:pt x="8368" y="3456"/>
                    <a:pt x="8588" y="3600"/>
                  </a:cubicBezTo>
                  <a:cubicBezTo>
                    <a:pt x="8808" y="3744"/>
                    <a:pt x="8983" y="4032"/>
                    <a:pt x="9155" y="4320"/>
                  </a:cubicBezTo>
                  <a:cubicBezTo>
                    <a:pt x="9327" y="4608"/>
                    <a:pt x="9497" y="4896"/>
                    <a:pt x="9708" y="5328"/>
                  </a:cubicBezTo>
                  <a:cubicBezTo>
                    <a:pt x="9920" y="5760"/>
                    <a:pt x="10174" y="6336"/>
                    <a:pt x="10385" y="6912"/>
                  </a:cubicBezTo>
                  <a:cubicBezTo>
                    <a:pt x="10597" y="7488"/>
                    <a:pt x="10766" y="8064"/>
                    <a:pt x="10972" y="8496"/>
                  </a:cubicBezTo>
                  <a:cubicBezTo>
                    <a:pt x="11178" y="8928"/>
                    <a:pt x="11421" y="9216"/>
                    <a:pt x="11658" y="9360"/>
                  </a:cubicBezTo>
                  <a:cubicBezTo>
                    <a:pt x="11895" y="9504"/>
                    <a:pt x="12126" y="9504"/>
                    <a:pt x="12360" y="9504"/>
                  </a:cubicBezTo>
                  <a:cubicBezTo>
                    <a:pt x="12594" y="9504"/>
                    <a:pt x="12831" y="9504"/>
                    <a:pt x="13063" y="9504"/>
                  </a:cubicBezTo>
                  <a:cubicBezTo>
                    <a:pt x="13294" y="9504"/>
                    <a:pt x="13520" y="9504"/>
                    <a:pt x="13743" y="9648"/>
                  </a:cubicBezTo>
                  <a:cubicBezTo>
                    <a:pt x="13966" y="9792"/>
                    <a:pt x="14186" y="10080"/>
                    <a:pt x="14400" y="10224"/>
                  </a:cubicBezTo>
                  <a:cubicBezTo>
                    <a:pt x="14614" y="10368"/>
                    <a:pt x="14823" y="10368"/>
                    <a:pt x="15035" y="10512"/>
                  </a:cubicBezTo>
                  <a:cubicBezTo>
                    <a:pt x="15246" y="10656"/>
                    <a:pt x="15461" y="10944"/>
                    <a:pt x="15661" y="11232"/>
                  </a:cubicBezTo>
                  <a:cubicBezTo>
                    <a:pt x="15861" y="11520"/>
                    <a:pt x="16048" y="11808"/>
                    <a:pt x="16265" y="12096"/>
                  </a:cubicBezTo>
                  <a:cubicBezTo>
                    <a:pt x="16482" y="12384"/>
                    <a:pt x="16730" y="12672"/>
                    <a:pt x="16967" y="12816"/>
                  </a:cubicBezTo>
                  <a:cubicBezTo>
                    <a:pt x="17204" y="12960"/>
                    <a:pt x="17430" y="12960"/>
                    <a:pt x="17647" y="12960"/>
                  </a:cubicBezTo>
                  <a:cubicBezTo>
                    <a:pt x="17865" y="12960"/>
                    <a:pt x="18073" y="12960"/>
                    <a:pt x="18299" y="12960"/>
                  </a:cubicBezTo>
                  <a:cubicBezTo>
                    <a:pt x="18525" y="12960"/>
                    <a:pt x="18767" y="12960"/>
                    <a:pt x="18993" y="12960"/>
                  </a:cubicBezTo>
                  <a:cubicBezTo>
                    <a:pt x="19219" y="12960"/>
                    <a:pt x="19428" y="12960"/>
                    <a:pt x="19636" y="12816"/>
                  </a:cubicBezTo>
                  <a:cubicBezTo>
                    <a:pt x="19845" y="12672"/>
                    <a:pt x="20054" y="12384"/>
                    <a:pt x="20257" y="12096"/>
                  </a:cubicBezTo>
                  <a:cubicBezTo>
                    <a:pt x="20460" y="11808"/>
                    <a:pt x="20658" y="11520"/>
                    <a:pt x="20838" y="11088"/>
                  </a:cubicBezTo>
                  <a:cubicBezTo>
                    <a:pt x="21019" y="10656"/>
                    <a:pt x="21182" y="10080"/>
                    <a:pt x="21307" y="8208"/>
                  </a:cubicBezTo>
                  <a:cubicBezTo>
                    <a:pt x="21431" y="6336"/>
                    <a:pt x="21515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0020300" y="344203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994899" y="54740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51883" y="1651960"/>
              <a:ext cx="161205" cy="57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32" fill="norm" stroke="1" extrusionOk="0">
                  <a:moveTo>
                    <a:pt x="7754" y="7291"/>
                  </a:moveTo>
                  <a:cubicBezTo>
                    <a:pt x="7754" y="9326"/>
                    <a:pt x="7754" y="11360"/>
                    <a:pt x="7615" y="13591"/>
                  </a:cubicBezTo>
                  <a:cubicBezTo>
                    <a:pt x="7477" y="15821"/>
                    <a:pt x="7200" y="18247"/>
                    <a:pt x="7062" y="19656"/>
                  </a:cubicBezTo>
                  <a:cubicBezTo>
                    <a:pt x="6923" y="21065"/>
                    <a:pt x="6923" y="21456"/>
                    <a:pt x="6646" y="21299"/>
                  </a:cubicBezTo>
                  <a:cubicBezTo>
                    <a:pt x="6369" y="21143"/>
                    <a:pt x="5815" y="20439"/>
                    <a:pt x="5400" y="18795"/>
                  </a:cubicBezTo>
                  <a:cubicBezTo>
                    <a:pt x="4985" y="17152"/>
                    <a:pt x="4708" y="14569"/>
                    <a:pt x="5123" y="11752"/>
                  </a:cubicBezTo>
                  <a:cubicBezTo>
                    <a:pt x="5538" y="8934"/>
                    <a:pt x="6646" y="5882"/>
                    <a:pt x="7754" y="3886"/>
                  </a:cubicBezTo>
                  <a:cubicBezTo>
                    <a:pt x="8862" y="1891"/>
                    <a:pt x="9969" y="952"/>
                    <a:pt x="11354" y="443"/>
                  </a:cubicBezTo>
                  <a:cubicBezTo>
                    <a:pt x="12738" y="-66"/>
                    <a:pt x="14400" y="-144"/>
                    <a:pt x="16062" y="247"/>
                  </a:cubicBezTo>
                  <a:cubicBezTo>
                    <a:pt x="17723" y="639"/>
                    <a:pt x="19385" y="1499"/>
                    <a:pt x="20354" y="2830"/>
                  </a:cubicBezTo>
                  <a:cubicBezTo>
                    <a:pt x="21323" y="4160"/>
                    <a:pt x="21600" y="5960"/>
                    <a:pt x="19523" y="7213"/>
                  </a:cubicBezTo>
                  <a:cubicBezTo>
                    <a:pt x="17446" y="8465"/>
                    <a:pt x="13015" y="9169"/>
                    <a:pt x="9831" y="9521"/>
                  </a:cubicBezTo>
                  <a:cubicBezTo>
                    <a:pt x="6646" y="9873"/>
                    <a:pt x="4708" y="9873"/>
                    <a:pt x="3046" y="9795"/>
                  </a:cubicBezTo>
                  <a:cubicBezTo>
                    <a:pt x="1385" y="9717"/>
                    <a:pt x="0" y="9560"/>
                    <a:pt x="0" y="9365"/>
                  </a:cubicBezTo>
                  <a:cubicBezTo>
                    <a:pt x="0" y="9169"/>
                    <a:pt x="1385" y="8934"/>
                    <a:pt x="2769" y="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81995" y="1874553"/>
              <a:ext cx="183155" cy="27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88" fill="norm" stroke="1" extrusionOk="0">
                  <a:moveTo>
                    <a:pt x="621" y="7855"/>
                  </a:moveTo>
                  <a:cubicBezTo>
                    <a:pt x="130" y="6545"/>
                    <a:pt x="-361" y="5236"/>
                    <a:pt x="375" y="4500"/>
                  </a:cubicBezTo>
                  <a:cubicBezTo>
                    <a:pt x="1112" y="3764"/>
                    <a:pt x="3075" y="3600"/>
                    <a:pt x="4916" y="4336"/>
                  </a:cubicBezTo>
                  <a:cubicBezTo>
                    <a:pt x="6757" y="5073"/>
                    <a:pt x="8475" y="6709"/>
                    <a:pt x="9580" y="9327"/>
                  </a:cubicBezTo>
                  <a:cubicBezTo>
                    <a:pt x="10684" y="11945"/>
                    <a:pt x="11175" y="15545"/>
                    <a:pt x="11298" y="17755"/>
                  </a:cubicBezTo>
                  <a:cubicBezTo>
                    <a:pt x="11421" y="19964"/>
                    <a:pt x="11175" y="20782"/>
                    <a:pt x="10439" y="21191"/>
                  </a:cubicBezTo>
                  <a:cubicBezTo>
                    <a:pt x="9703" y="21600"/>
                    <a:pt x="8475" y="21600"/>
                    <a:pt x="7739" y="21109"/>
                  </a:cubicBezTo>
                  <a:cubicBezTo>
                    <a:pt x="7003" y="20618"/>
                    <a:pt x="6757" y="19636"/>
                    <a:pt x="7125" y="16691"/>
                  </a:cubicBezTo>
                  <a:cubicBezTo>
                    <a:pt x="7494" y="13745"/>
                    <a:pt x="8475" y="8836"/>
                    <a:pt x="10930" y="5727"/>
                  </a:cubicBezTo>
                  <a:cubicBezTo>
                    <a:pt x="13384" y="2618"/>
                    <a:pt x="17312" y="1309"/>
                    <a:pt x="21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48512" y="1622669"/>
              <a:ext cx="159539" cy="65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556"/>
                  </a:moveTo>
                  <a:cubicBezTo>
                    <a:pt x="20301" y="278"/>
                    <a:pt x="19460" y="0"/>
                    <a:pt x="18198" y="0"/>
                  </a:cubicBezTo>
                  <a:cubicBezTo>
                    <a:pt x="16935" y="0"/>
                    <a:pt x="15252" y="278"/>
                    <a:pt x="13148" y="1181"/>
                  </a:cubicBezTo>
                  <a:cubicBezTo>
                    <a:pt x="11044" y="2084"/>
                    <a:pt x="8520" y="3612"/>
                    <a:pt x="6135" y="5383"/>
                  </a:cubicBezTo>
                  <a:cubicBezTo>
                    <a:pt x="3751" y="7154"/>
                    <a:pt x="1507" y="9168"/>
                    <a:pt x="525" y="11286"/>
                  </a:cubicBezTo>
                  <a:cubicBezTo>
                    <a:pt x="-457" y="13405"/>
                    <a:pt x="-176" y="15627"/>
                    <a:pt x="2348" y="17363"/>
                  </a:cubicBezTo>
                  <a:cubicBezTo>
                    <a:pt x="4873" y="19100"/>
                    <a:pt x="9642" y="20350"/>
                    <a:pt x="14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132006" y="1719950"/>
              <a:ext cx="109087" cy="20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84" fill="norm" stroke="1" extrusionOk="0">
                  <a:moveTo>
                    <a:pt x="19233" y="3609"/>
                  </a:moveTo>
                  <a:cubicBezTo>
                    <a:pt x="18418" y="2484"/>
                    <a:pt x="17603" y="1359"/>
                    <a:pt x="16177" y="684"/>
                  </a:cubicBezTo>
                  <a:cubicBezTo>
                    <a:pt x="14750" y="9"/>
                    <a:pt x="12713" y="-216"/>
                    <a:pt x="10675" y="234"/>
                  </a:cubicBezTo>
                  <a:cubicBezTo>
                    <a:pt x="8637" y="684"/>
                    <a:pt x="6599" y="1809"/>
                    <a:pt x="5173" y="3159"/>
                  </a:cubicBezTo>
                  <a:cubicBezTo>
                    <a:pt x="3746" y="4509"/>
                    <a:pt x="2931" y="6084"/>
                    <a:pt x="5173" y="7997"/>
                  </a:cubicBezTo>
                  <a:cubicBezTo>
                    <a:pt x="7414" y="9909"/>
                    <a:pt x="12713" y="12159"/>
                    <a:pt x="15973" y="13734"/>
                  </a:cubicBezTo>
                  <a:cubicBezTo>
                    <a:pt x="19233" y="15309"/>
                    <a:pt x="20456" y="16209"/>
                    <a:pt x="20863" y="17222"/>
                  </a:cubicBezTo>
                  <a:cubicBezTo>
                    <a:pt x="21271" y="18234"/>
                    <a:pt x="20863" y="19359"/>
                    <a:pt x="18622" y="20147"/>
                  </a:cubicBezTo>
                  <a:cubicBezTo>
                    <a:pt x="16380" y="20934"/>
                    <a:pt x="12305" y="21384"/>
                    <a:pt x="9248" y="21384"/>
                  </a:cubicBezTo>
                  <a:cubicBezTo>
                    <a:pt x="6192" y="21384"/>
                    <a:pt x="4154" y="20934"/>
                    <a:pt x="2524" y="20259"/>
                  </a:cubicBezTo>
                  <a:cubicBezTo>
                    <a:pt x="894" y="19584"/>
                    <a:pt x="-329" y="18684"/>
                    <a:pt x="79" y="17897"/>
                  </a:cubicBezTo>
                  <a:cubicBezTo>
                    <a:pt x="486" y="17109"/>
                    <a:pt x="2524" y="16434"/>
                    <a:pt x="4562" y="15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289413" y="1754899"/>
              <a:ext cx="132987" cy="16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70" fill="norm" stroke="1" extrusionOk="0">
                  <a:moveTo>
                    <a:pt x="5084" y="3193"/>
                  </a:moveTo>
                  <a:cubicBezTo>
                    <a:pt x="4055" y="1532"/>
                    <a:pt x="3027" y="-130"/>
                    <a:pt x="2170" y="8"/>
                  </a:cubicBezTo>
                  <a:cubicBezTo>
                    <a:pt x="1312" y="147"/>
                    <a:pt x="627" y="2085"/>
                    <a:pt x="284" y="4578"/>
                  </a:cubicBezTo>
                  <a:cubicBezTo>
                    <a:pt x="-59" y="7070"/>
                    <a:pt x="-59" y="10116"/>
                    <a:pt x="112" y="12332"/>
                  </a:cubicBezTo>
                  <a:cubicBezTo>
                    <a:pt x="284" y="14547"/>
                    <a:pt x="627" y="15932"/>
                    <a:pt x="1484" y="17039"/>
                  </a:cubicBezTo>
                  <a:cubicBezTo>
                    <a:pt x="2341" y="18147"/>
                    <a:pt x="3712" y="18978"/>
                    <a:pt x="5941" y="17593"/>
                  </a:cubicBezTo>
                  <a:cubicBezTo>
                    <a:pt x="8170" y="16208"/>
                    <a:pt x="11255" y="12608"/>
                    <a:pt x="13141" y="9839"/>
                  </a:cubicBezTo>
                  <a:cubicBezTo>
                    <a:pt x="15027" y="7070"/>
                    <a:pt x="15712" y="5132"/>
                    <a:pt x="16055" y="4855"/>
                  </a:cubicBezTo>
                  <a:cubicBezTo>
                    <a:pt x="16398" y="4578"/>
                    <a:pt x="16398" y="5962"/>
                    <a:pt x="17255" y="9008"/>
                  </a:cubicBezTo>
                  <a:cubicBezTo>
                    <a:pt x="18112" y="12055"/>
                    <a:pt x="19827" y="16762"/>
                    <a:pt x="21541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466850" y="1722153"/>
              <a:ext cx="100445" cy="30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3" fill="norm" stroke="1" extrusionOk="0">
                  <a:moveTo>
                    <a:pt x="5400" y="3575"/>
                  </a:moveTo>
                  <a:cubicBezTo>
                    <a:pt x="4950" y="9087"/>
                    <a:pt x="4500" y="14599"/>
                    <a:pt x="4275" y="17727"/>
                  </a:cubicBezTo>
                  <a:cubicBezTo>
                    <a:pt x="4050" y="20855"/>
                    <a:pt x="4050" y="21600"/>
                    <a:pt x="3825" y="21377"/>
                  </a:cubicBezTo>
                  <a:cubicBezTo>
                    <a:pt x="3600" y="21153"/>
                    <a:pt x="3150" y="19961"/>
                    <a:pt x="3150" y="17206"/>
                  </a:cubicBezTo>
                  <a:cubicBezTo>
                    <a:pt x="3150" y="14450"/>
                    <a:pt x="3600" y="10130"/>
                    <a:pt x="4500" y="7150"/>
                  </a:cubicBezTo>
                  <a:cubicBezTo>
                    <a:pt x="5400" y="4171"/>
                    <a:pt x="6750" y="2532"/>
                    <a:pt x="8325" y="1490"/>
                  </a:cubicBezTo>
                  <a:cubicBezTo>
                    <a:pt x="9900" y="447"/>
                    <a:pt x="11700" y="0"/>
                    <a:pt x="13500" y="0"/>
                  </a:cubicBezTo>
                  <a:cubicBezTo>
                    <a:pt x="15300" y="0"/>
                    <a:pt x="17100" y="447"/>
                    <a:pt x="18450" y="1117"/>
                  </a:cubicBezTo>
                  <a:cubicBezTo>
                    <a:pt x="19800" y="1788"/>
                    <a:pt x="20700" y="2681"/>
                    <a:pt x="21150" y="3501"/>
                  </a:cubicBezTo>
                  <a:cubicBezTo>
                    <a:pt x="21600" y="4320"/>
                    <a:pt x="21600" y="5065"/>
                    <a:pt x="18000" y="6108"/>
                  </a:cubicBezTo>
                  <a:cubicBezTo>
                    <a:pt x="14400" y="7150"/>
                    <a:pt x="7200" y="8491"/>
                    <a:pt x="0" y="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321745" y="2096803"/>
              <a:ext cx="18320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27" fill="norm" stroke="1" extrusionOk="0">
                  <a:moveTo>
                    <a:pt x="14041" y="0"/>
                  </a:moveTo>
                  <a:cubicBezTo>
                    <a:pt x="14289" y="3008"/>
                    <a:pt x="14537" y="6015"/>
                    <a:pt x="13172" y="9433"/>
                  </a:cubicBezTo>
                  <a:cubicBezTo>
                    <a:pt x="11806" y="12851"/>
                    <a:pt x="8827" y="16678"/>
                    <a:pt x="6717" y="18866"/>
                  </a:cubicBezTo>
                  <a:cubicBezTo>
                    <a:pt x="4606" y="21053"/>
                    <a:pt x="3365" y="21600"/>
                    <a:pt x="2248" y="21190"/>
                  </a:cubicBezTo>
                  <a:cubicBezTo>
                    <a:pt x="1130" y="20780"/>
                    <a:pt x="137" y="19413"/>
                    <a:pt x="13" y="17362"/>
                  </a:cubicBezTo>
                  <a:cubicBezTo>
                    <a:pt x="-111" y="15311"/>
                    <a:pt x="634" y="12577"/>
                    <a:pt x="2496" y="11210"/>
                  </a:cubicBezTo>
                  <a:cubicBezTo>
                    <a:pt x="4358" y="9843"/>
                    <a:pt x="7337" y="9843"/>
                    <a:pt x="10689" y="11757"/>
                  </a:cubicBezTo>
                  <a:cubicBezTo>
                    <a:pt x="14041" y="13671"/>
                    <a:pt x="17765" y="17499"/>
                    <a:pt x="21489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955799" y="1544353"/>
              <a:ext cx="55035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46" y="0"/>
                  </a:moveTo>
                  <a:cubicBezTo>
                    <a:pt x="18277" y="1843"/>
                    <a:pt x="19108" y="3686"/>
                    <a:pt x="19938" y="5702"/>
                  </a:cubicBezTo>
                  <a:cubicBezTo>
                    <a:pt x="20769" y="7718"/>
                    <a:pt x="21600" y="9907"/>
                    <a:pt x="21600" y="11894"/>
                  </a:cubicBezTo>
                  <a:cubicBezTo>
                    <a:pt x="21600" y="13882"/>
                    <a:pt x="20769" y="15667"/>
                    <a:pt x="17446" y="17222"/>
                  </a:cubicBezTo>
                  <a:cubicBezTo>
                    <a:pt x="14123" y="18778"/>
                    <a:pt x="8308" y="20102"/>
                    <a:pt x="4985" y="20794"/>
                  </a:cubicBezTo>
                  <a:cubicBezTo>
                    <a:pt x="1662" y="21485"/>
                    <a:pt x="831" y="215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387036" y="1787537"/>
              <a:ext cx="76765" cy="40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71" fill="norm" stroke="1" extrusionOk="0">
                  <a:moveTo>
                    <a:pt x="21171" y="1230"/>
                  </a:moveTo>
                  <a:cubicBezTo>
                    <a:pt x="20587" y="566"/>
                    <a:pt x="20003" y="-99"/>
                    <a:pt x="19712" y="12"/>
                  </a:cubicBezTo>
                  <a:cubicBezTo>
                    <a:pt x="19420" y="123"/>
                    <a:pt x="19420" y="1009"/>
                    <a:pt x="17668" y="3501"/>
                  </a:cubicBezTo>
                  <a:cubicBezTo>
                    <a:pt x="15917" y="5993"/>
                    <a:pt x="12414" y="10092"/>
                    <a:pt x="10079" y="12750"/>
                  </a:cubicBezTo>
                  <a:cubicBezTo>
                    <a:pt x="7744" y="15409"/>
                    <a:pt x="6576" y="16627"/>
                    <a:pt x="4825" y="18012"/>
                  </a:cubicBezTo>
                  <a:cubicBezTo>
                    <a:pt x="3074" y="19396"/>
                    <a:pt x="739" y="20947"/>
                    <a:pt x="155" y="21224"/>
                  </a:cubicBezTo>
                  <a:cubicBezTo>
                    <a:pt x="-429" y="21501"/>
                    <a:pt x="739" y="20504"/>
                    <a:pt x="1906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416600" y="1735795"/>
              <a:ext cx="275801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7" fill="norm" stroke="1" extrusionOk="0">
                  <a:moveTo>
                    <a:pt x="1203" y="21477"/>
                  </a:moveTo>
                  <a:cubicBezTo>
                    <a:pt x="708" y="20092"/>
                    <a:pt x="214" y="18708"/>
                    <a:pt x="49" y="17185"/>
                  </a:cubicBezTo>
                  <a:cubicBezTo>
                    <a:pt x="-116" y="15662"/>
                    <a:pt x="49" y="14000"/>
                    <a:pt x="1863" y="11508"/>
                  </a:cubicBezTo>
                  <a:cubicBezTo>
                    <a:pt x="3676" y="9015"/>
                    <a:pt x="7139" y="5692"/>
                    <a:pt x="10272" y="3477"/>
                  </a:cubicBezTo>
                  <a:cubicBezTo>
                    <a:pt x="13405" y="1262"/>
                    <a:pt x="16208" y="154"/>
                    <a:pt x="18021" y="15"/>
                  </a:cubicBezTo>
                  <a:cubicBezTo>
                    <a:pt x="19835" y="-123"/>
                    <a:pt x="20660" y="708"/>
                    <a:pt x="21484" y="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413000" y="1944403"/>
              <a:ext cx="196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300"/>
                    <a:pt x="12077" y="9000"/>
                    <a:pt x="15677" y="5400"/>
                  </a:cubicBezTo>
                  <a:cubicBezTo>
                    <a:pt x="19277" y="1800"/>
                    <a:pt x="2043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597150" y="2033303"/>
              <a:ext cx="1206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5143"/>
                    <a:pt x="9853" y="10286"/>
                    <a:pt x="13453" y="13886"/>
                  </a:cubicBezTo>
                  <a:cubicBezTo>
                    <a:pt x="17053" y="17486"/>
                    <a:pt x="1932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600552" y="2065053"/>
              <a:ext cx="12359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1378" y="0"/>
                  </a:moveTo>
                  <a:cubicBezTo>
                    <a:pt x="19547" y="0"/>
                    <a:pt x="17717" y="0"/>
                    <a:pt x="14788" y="1878"/>
                  </a:cubicBezTo>
                  <a:cubicBezTo>
                    <a:pt x="11859" y="3757"/>
                    <a:pt x="7832" y="7513"/>
                    <a:pt x="5270" y="10017"/>
                  </a:cubicBezTo>
                  <a:cubicBezTo>
                    <a:pt x="2707" y="12522"/>
                    <a:pt x="1609" y="13774"/>
                    <a:pt x="876" y="15183"/>
                  </a:cubicBezTo>
                  <a:cubicBezTo>
                    <a:pt x="144" y="16591"/>
                    <a:pt x="-222" y="18157"/>
                    <a:pt x="144" y="19252"/>
                  </a:cubicBezTo>
                  <a:cubicBezTo>
                    <a:pt x="510" y="20348"/>
                    <a:pt x="1609" y="20974"/>
                    <a:pt x="27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823743" y="1796195"/>
              <a:ext cx="135357" cy="31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76" fill="norm" stroke="1" extrusionOk="0">
                  <a:moveTo>
                    <a:pt x="21250" y="2721"/>
                  </a:moveTo>
                  <a:cubicBezTo>
                    <a:pt x="19588" y="1863"/>
                    <a:pt x="17927" y="1004"/>
                    <a:pt x="15933" y="504"/>
                  </a:cubicBezTo>
                  <a:cubicBezTo>
                    <a:pt x="13939" y="3"/>
                    <a:pt x="11613" y="-140"/>
                    <a:pt x="9785" y="146"/>
                  </a:cubicBezTo>
                  <a:cubicBezTo>
                    <a:pt x="7958" y="432"/>
                    <a:pt x="6628" y="1147"/>
                    <a:pt x="4967" y="3222"/>
                  </a:cubicBezTo>
                  <a:cubicBezTo>
                    <a:pt x="3305" y="5296"/>
                    <a:pt x="1312" y="8729"/>
                    <a:pt x="481" y="11804"/>
                  </a:cubicBezTo>
                  <a:cubicBezTo>
                    <a:pt x="-350" y="14880"/>
                    <a:pt x="-18" y="17598"/>
                    <a:pt x="813" y="19171"/>
                  </a:cubicBezTo>
                  <a:cubicBezTo>
                    <a:pt x="1644" y="20745"/>
                    <a:pt x="2973" y="21174"/>
                    <a:pt x="4468" y="21317"/>
                  </a:cubicBezTo>
                  <a:cubicBezTo>
                    <a:pt x="5964" y="21460"/>
                    <a:pt x="7625" y="21317"/>
                    <a:pt x="9287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941521" y="1811053"/>
              <a:ext cx="182679" cy="24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0" fill="norm" stroke="1" extrusionOk="0">
                  <a:moveTo>
                    <a:pt x="21184" y="0"/>
                  </a:moveTo>
                  <a:cubicBezTo>
                    <a:pt x="19711" y="4283"/>
                    <a:pt x="18239" y="8566"/>
                    <a:pt x="16152" y="12103"/>
                  </a:cubicBezTo>
                  <a:cubicBezTo>
                    <a:pt x="14066" y="15641"/>
                    <a:pt x="11366" y="18434"/>
                    <a:pt x="9402" y="19924"/>
                  </a:cubicBezTo>
                  <a:cubicBezTo>
                    <a:pt x="7439" y="21414"/>
                    <a:pt x="6211" y="21600"/>
                    <a:pt x="4861" y="21321"/>
                  </a:cubicBezTo>
                  <a:cubicBezTo>
                    <a:pt x="3511" y="21041"/>
                    <a:pt x="2039" y="20297"/>
                    <a:pt x="1057" y="19272"/>
                  </a:cubicBezTo>
                  <a:cubicBezTo>
                    <a:pt x="75" y="18248"/>
                    <a:pt x="-416" y="16945"/>
                    <a:pt x="443" y="16293"/>
                  </a:cubicBezTo>
                  <a:cubicBezTo>
                    <a:pt x="1302" y="15641"/>
                    <a:pt x="3511" y="15641"/>
                    <a:pt x="7193" y="16479"/>
                  </a:cubicBezTo>
                  <a:cubicBezTo>
                    <a:pt x="10875" y="17317"/>
                    <a:pt x="16029" y="18993"/>
                    <a:pt x="21184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3187700" y="1728503"/>
              <a:ext cx="11154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10604" y="0"/>
                  </a:moveTo>
                  <a:cubicBezTo>
                    <a:pt x="13745" y="976"/>
                    <a:pt x="16887" y="1953"/>
                    <a:pt x="18851" y="4210"/>
                  </a:cubicBezTo>
                  <a:cubicBezTo>
                    <a:pt x="20815" y="6468"/>
                    <a:pt x="21600" y="10007"/>
                    <a:pt x="19244" y="13058"/>
                  </a:cubicBezTo>
                  <a:cubicBezTo>
                    <a:pt x="16887" y="16108"/>
                    <a:pt x="11389" y="18671"/>
                    <a:pt x="7658" y="20014"/>
                  </a:cubicBezTo>
                  <a:cubicBezTo>
                    <a:pt x="3927" y="21356"/>
                    <a:pt x="1964" y="21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885823" y="1356292"/>
              <a:ext cx="162177" cy="17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4" fill="norm" stroke="1" extrusionOk="0">
                  <a:moveTo>
                    <a:pt x="4662" y="4333"/>
                  </a:moveTo>
                  <a:cubicBezTo>
                    <a:pt x="3540" y="8961"/>
                    <a:pt x="2418" y="13590"/>
                    <a:pt x="1576" y="16675"/>
                  </a:cubicBezTo>
                  <a:cubicBezTo>
                    <a:pt x="735" y="19761"/>
                    <a:pt x="174" y="21304"/>
                    <a:pt x="33" y="21175"/>
                  </a:cubicBezTo>
                  <a:cubicBezTo>
                    <a:pt x="-107" y="21047"/>
                    <a:pt x="174" y="19247"/>
                    <a:pt x="1296" y="16033"/>
                  </a:cubicBezTo>
                  <a:cubicBezTo>
                    <a:pt x="2418" y="12818"/>
                    <a:pt x="4381" y="8190"/>
                    <a:pt x="5924" y="5104"/>
                  </a:cubicBezTo>
                  <a:cubicBezTo>
                    <a:pt x="7467" y="2018"/>
                    <a:pt x="8589" y="475"/>
                    <a:pt x="10412" y="90"/>
                  </a:cubicBezTo>
                  <a:cubicBezTo>
                    <a:pt x="12236" y="-296"/>
                    <a:pt x="14761" y="475"/>
                    <a:pt x="16724" y="4204"/>
                  </a:cubicBezTo>
                  <a:cubicBezTo>
                    <a:pt x="18688" y="7933"/>
                    <a:pt x="20090" y="14618"/>
                    <a:pt x="21493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708399" y="1925353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4184650" y="1747553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87"/>
                    <a:pt x="21600" y="6574"/>
                    <a:pt x="18000" y="10174"/>
                  </a:cubicBezTo>
                  <a:cubicBezTo>
                    <a:pt x="14400" y="13774"/>
                    <a:pt x="7200" y="17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197350" y="1649625"/>
              <a:ext cx="266700" cy="10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0" y="19122"/>
                    <a:pt x="0" y="16962"/>
                    <a:pt x="857" y="14154"/>
                  </a:cubicBezTo>
                  <a:cubicBezTo>
                    <a:pt x="1714" y="11346"/>
                    <a:pt x="3429" y="7890"/>
                    <a:pt x="6600" y="5298"/>
                  </a:cubicBezTo>
                  <a:cubicBezTo>
                    <a:pt x="9771" y="2706"/>
                    <a:pt x="14400" y="978"/>
                    <a:pt x="17143" y="330"/>
                  </a:cubicBezTo>
                  <a:cubicBezTo>
                    <a:pt x="19886" y="-318"/>
                    <a:pt x="20743" y="114"/>
                    <a:pt x="21600" y="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203699" y="184280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349750" y="1919003"/>
              <a:ext cx="1206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388792" y="1930042"/>
              <a:ext cx="119709" cy="14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14" fill="norm" stroke="1" extrusionOk="0">
                  <a:moveTo>
                    <a:pt x="21431" y="249"/>
                  </a:moveTo>
                  <a:cubicBezTo>
                    <a:pt x="19536" y="-68"/>
                    <a:pt x="17642" y="-386"/>
                    <a:pt x="14610" y="1361"/>
                  </a:cubicBezTo>
                  <a:cubicBezTo>
                    <a:pt x="11578" y="3108"/>
                    <a:pt x="7410" y="6920"/>
                    <a:pt x="4568" y="9938"/>
                  </a:cubicBezTo>
                  <a:cubicBezTo>
                    <a:pt x="1726" y="12955"/>
                    <a:pt x="210" y="15179"/>
                    <a:pt x="20" y="16926"/>
                  </a:cubicBezTo>
                  <a:cubicBezTo>
                    <a:pt x="-169" y="18673"/>
                    <a:pt x="968" y="19943"/>
                    <a:pt x="2105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643438" y="1713066"/>
              <a:ext cx="125413" cy="28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71" fill="norm" stroke="1" extrusionOk="0">
                  <a:moveTo>
                    <a:pt x="21330" y="1159"/>
                  </a:moveTo>
                  <a:cubicBezTo>
                    <a:pt x="19530" y="682"/>
                    <a:pt x="17730" y="206"/>
                    <a:pt x="15930" y="47"/>
                  </a:cubicBezTo>
                  <a:cubicBezTo>
                    <a:pt x="14130" y="-112"/>
                    <a:pt x="12330" y="47"/>
                    <a:pt x="9630" y="1953"/>
                  </a:cubicBezTo>
                  <a:cubicBezTo>
                    <a:pt x="6930" y="3859"/>
                    <a:pt x="3330" y="7512"/>
                    <a:pt x="1530" y="10767"/>
                  </a:cubicBezTo>
                  <a:cubicBezTo>
                    <a:pt x="-270" y="14023"/>
                    <a:pt x="-270" y="16882"/>
                    <a:pt x="450" y="18629"/>
                  </a:cubicBezTo>
                  <a:cubicBezTo>
                    <a:pt x="1170" y="20376"/>
                    <a:pt x="2610" y="21012"/>
                    <a:pt x="4230" y="21250"/>
                  </a:cubicBezTo>
                  <a:cubicBezTo>
                    <a:pt x="5850" y="21488"/>
                    <a:pt x="7650" y="21329"/>
                    <a:pt x="945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741443" y="1753903"/>
              <a:ext cx="18615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8918" y="4659"/>
                    <a:pt x="16491" y="9318"/>
                    <a:pt x="14064" y="12494"/>
                  </a:cubicBezTo>
                  <a:cubicBezTo>
                    <a:pt x="11637" y="15671"/>
                    <a:pt x="9210" y="17365"/>
                    <a:pt x="7390" y="18212"/>
                  </a:cubicBezTo>
                  <a:cubicBezTo>
                    <a:pt x="5570" y="19059"/>
                    <a:pt x="4356" y="19059"/>
                    <a:pt x="3264" y="18529"/>
                  </a:cubicBezTo>
                  <a:cubicBezTo>
                    <a:pt x="2172" y="18000"/>
                    <a:pt x="1201" y="16941"/>
                    <a:pt x="594" y="15671"/>
                  </a:cubicBezTo>
                  <a:cubicBezTo>
                    <a:pt x="-12" y="14400"/>
                    <a:pt x="-255" y="12918"/>
                    <a:pt x="352" y="12176"/>
                  </a:cubicBezTo>
                  <a:cubicBezTo>
                    <a:pt x="958" y="11435"/>
                    <a:pt x="2415" y="11435"/>
                    <a:pt x="4720" y="12600"/>
                  </a:cubicBezTo>
                  <a:cubicBezTo>
                    <a:pt x="7026" y="13765"/>
                    <a:pt x="10181" y="16094"/>
                    <a:pt x="12244" y="17788"/>
                  </a:cubicBezTo>
                  <a:cubicBezTo>
                    <a:pt x="14307" y="19482"/>
                    <a:pt x="15278" y="20541"/>
                    <a:pt x="162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972049" y="1715803"/>
              <a:ext cx="8952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600" fill="norm" stroke="1" extrusionOk="0">
                  <a:moveTo>
                    <a:pt x="4320" y="0"/>
                  </a:moveTo>
                  <a:cubicBezTo>
                    <a:pt x="6720" y="0"/>
                    <a:pt x="9120" y="0"/>
                    <a:pt x="11520" y="611"/>
                  </a:cubicBezTo>
                  <a:cubicBezTo>
                    <a:pt x="13920" y="1223"/>
                    <a:pt x="16320" y="2445"/>
                    <a:pt x="18240" y="4687"/>
                  </a:cubicBezTo>
                  <a:cubicBezTo>
                    <a:pt x="20160" y="6928"/>
                    <a:pt x="21600" y="10189"/>
                    <a:pt x="18480" y="13177"/>
                  </a:cubicBezTo>
                  <a:cubicBezTo>
                    <a:pt x="15360" y="16166"/>
                    <a:pt x="7680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251450" y="1487203"/>
              <a:ext cx="21998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891" y="2483"/>
                    <a:pt x="11782" y="4966"/>
                    <a:pt x="15709" y="7862"/>
                  </a:cubicBezTo>
                  <a:cubicBezTo>
                    <a:pt x="19636" y="10759"/>
                    <a:pt x="21600" y="14069"/>
                    <a:pt x="19636" y="16428"/>
                  </a:cubicBezTo>
                  <a:cubicBezTo>
                    <a:pt x="17673" y="18786"/>
                    <a:pt x="11782" y="20193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670549" y="1633253"/>
              <a:ext cx="331932" cy="34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67" fill="norm" stroke="1" extrusionOk="0">
                  <a:moveTo>
                    <a:pt x="0" y="0"/>
                  </a:moveTo>
                  <a:cubicBezTo>
                    <a:pt x="2871" y="1867"/>
                    <a:pt x="5742" y="3733"/>
                    <a:pt x="8954" y="5333"/>
                  </a:cubicBezTo>
                  <a:cubicBezTo>
                    <a:pt x="12167" y="6933"/>
                    <a:pt x="15722" y="8267"/>
                    <a:pt x="17909" y="9000"/>
                  </a:cubicBezTo>
                  <a:cubicBezTo>
                    <a:pt x="20096" y="9733"/>
                    <a:pt x="20916" y="9867"/>
                    <a:pt x="21258" y="10267"/>
                  </a:cubicBezTo>
                  <a:cubicBezTo>
                    <a:pt x="21600" y="10667"/>
                    <a:pt x="21463" y="11333"/>
                    <a:pt x="20780" y="12133"/>
                  </a:cubicBezTo>
                  <a:cubicBezTo>
                    <a:pt x="20096" y="12933"/>
                    <a:pt x="18866" y="13867"/>
                    <a:pt x="16473" y="15267"/>
                  </a:cubicBezTo>
                  <a:cubicBezTo>
                    <a:pt x="14081" y="16667"/>
                    <a:pt x="10527" y="18533"/>
                    <a:pt x="8408" y="19533"/>
                  </a:cubicBezTo>
                  <a:cubicBezTo>
                    <a:pt x="6289" y="20533"/>
                    <a:pt x="5605" y="20667"/>
                    <a:pt x="4922" y="20867"/>
                  </a:cubicBezTo>
                  <a:cubicBezTo>
                    <a:pt x="4238" y="21067"/>
                    <a:pt x="3554" y="21333"/>
                    <a:pt x="3554" y="21467"/>
                  </a:cubicBezTo>
                  <a:cubicBezTo>
                    <a:pt x="3554" y="21600"/>
                    <a:pt x="4238" y="21600"/>
                    <a:pt x="5058" y="21467"/>
                  </a:cubicBezTo>
                  <a:cubicBezTo>
                    <a:pt x="5878" y="21333"/>
                    <a:pt x="6835" y="21067"/>
                    <a:pt x="7792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228834" y="1654015"/>
              <a:ext cx="241817" cy="25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60" fill="norm" stroke="1" extrusionOk="0">
                  <a:moveTo>
                    <a:pt x="18077" y="3019"/>
                  </a:moveTo>
                  <a:cubicBezTo>
                    <a:pt x="18265" y="1965"/>
                    <a:pt x="18453" y="912"/>
                    <a:pt x="17983" y="385"/>
                  </a:cubicBezTo>
                  <a:cubicBezTo>
                    <a:pt x="17514" y="-142"/>
                    <a:pt x="16387" y="-142"/>
                    <a:pt x="14321" y="473"/>
                  </a:cubicBezTo>
                  <a:cubicBezTo>
                    <a:pt x="12255" y="1087"/>
                    <a:pt x="9249" y="2317"/>
                    <a:pt x="7465" y="3282"/>
                  </a:cubicBezTo>
                  <a:cubicBezTo>
                    <a:pt x="5681" y="4248"/>
                    <a:pt x="5117" y="4951"/>
                    <a:pt x="4741" y="5741"/>
                  </a:cubicBezTo>
                  <a:cubicBezTo>
                    <a:pt x="4366" y="6531"/>
                    <a:pt x="4178" y="7409"/>
                    <a:pt x="5305" y="8287"/>
                  </a:cubicBezTo>
                  <a:cubicBezTo>
                    <a:pt x="6432" y="9165"/>
                    <a:pt x="8874" y="10043"/>
                    <a:pt x="10658" y="10658"/>
                  </a:cubicBezTo>
                  <a:cubicBezTo>
                    <a:pt x="12442" y="11273"/>
                    <a:pt x="13569" y="11624"/>
                    <a:pt x="13663" y="11975"/>
                  </a:cubicBezTo>
                  <a:cubicBezTo>
                    <a:pt x="13757" y="12326"/>
                    <a:pt x="12818" y="12678"/>
                    <a:pt x="10658" y="13468"/>
                  </a:cubicBezTo>
                  <a:cubicBezTo>
                    <a:pt x="8498" y="14258"/>
                    <a:pt x="5117" y="15487"/>
                    <a:pt x="3051" y="16453"/>
                  </a:cubicBezTo>
                  <a:cubicBezTo>
                    <a:pt x="985" y="17419"/>
                    <a:pt x="234" y="18121"/>
                    <a:pt x="46" y="18912"/>
                  </a:cubicBezTo>
                  <a:cubicBezTo>
                    <a:pt x="-142" y="19702"/>
                    <a:pt x="234" y="20580"/>
                    <a:pt x="1455" y="21019"/>
                  </a:cubicBezTo>
                  <a:cubicBezTo>
                    <a:pt x="2675" y="21458"/>
                    <a:pt x="4741" y="21458"/>
                    <a:pt x="8216" y="21107"/>
                  </a:cubicBezTo>
                  <a:cubicBezTo>
                    <a:pt x="11691" y="20756"/>
                    <a:pt x="16575" y="20053"/>
                    <a:pt x="21458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521450" y="1467678"/>
              <a:ext cx="195013" cy="61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43" fill="norm" stroke="1" extrusionOk="0">
                  <a:moveTo>
                    <a:pt x="0" y="683"/>
                  </a:moveTo>
                  <a:cubicBezTo>
                    <a:pt x="689" y="387"/>
                    <a:pt x="1379" y="91"/>
                    <a:pt x="2643" y="17"/>
                  </a:cubicBezTo>
                  <a:cubicBezTo>
                    <a:pt x="3906" y="-57"/>
                    <a:pt x="5745" y="91"/>
                    <a:pt x="8617" y="979"/>
                  </a:cubicBezTo>
                  <a:cubicBezTo>
                    <a:pt x="11489" y="1866"/>
                    <a:pt x="15396" y="3494"/>
                    <a:pt x="17923" y="5639"/>
                  </a:cubicBezTo>
                  <a:cubicBezTo>
                    <a:pt x="20451" y="7784"/>
                    <a:pt x="21600" y="10447"/>
                    <a:pt x="21026" y="12888"/>
                  </a:cubicBezTo>
                  <a:cubicBezTo>
                    <a:pt x="20451" y="15329"/>
                    <a:pt x="18153" y="17548"/>
                    <a:pt x="15626" y="18954"/>
                  </a:cubicBezTo>
                  <a:cubicBezTo>
                    <a:pt x="13098" y="20359"/>
                    <a:pt x="10340" y="20951"/>
                    <a:pt x="7583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7129699" y="1735765"/>
              <a:ext cx="229952" cy="2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9" fill="norm" stroke="1" extrusionOk="0">
                  <a:moveTo>
                    <a:pt x="14853" y="1815"/>
                  </a:moveTo>
                  <a:cubicBezTo>
                    <a:pt x="15638" y="1180"/>
                    <a:pt x="16424" y="544"/>
                    <a:pt x="17406" y="227"/>
                  </a:cubicBezTo>
                  <a:cubicBezTo>
                    <a:pt x="18388" y="-91"/>
                    <a:pt x="19566" y="-91"/>
                    <a:pt x="19762" y="333"/>
                  </a:cubicBezTo>
                  <a:cubicBezTo>
                    <a:pt x="19958" y="756"/>
                    <a:pt x="19173" y="1603"/>
                    <a:pt x="16228" y="3191"/>
                  </a:cubicBezTo>
                  <a:cubicBezTo>
                    <a:pt x="13282" y="4780"/>
                    <a:pt x="8177" y="7109"/>
                    <a:pt x="5133" y="8485"/>
                  </a:cubicBezTo>
                  <a:cubicBezTo>
                    <a:pt x="2089" y="9862"/>
                    <a:pt x="1108" y="10285"/>
                    <a:pt x="518" y="11027"/>
                  </a:cubicBezTo>
                  <a:cubicBezTo>
                    <a:pt x="-71" y="11768"/>
                    <a:pt x="-267" y="12827"/>
                    <a:pt x="518" y="13462"/>
                  </a:cubicBezTo>
                  <a:cubicBezTo>
                    <a:pt x="1304" y="14097"/>
                    <a:pt x="3071" y="14309"/>
                    <a:pt x="6606" y="15050"/>
                  </a:cubicBezTo>
                  <a:cubicBezTo>
                    <a:pt x="10140" y="15791"/>
                    <a:pt x="15442" y="17062"/>
                    <a:pt x="18191" y="18227"/>
                  </a:cubicBezTo>
                  <a:cubicBezTo>
                    <a:pt x="20940" y="19391"/>
                    <a:pt x="21137" y="20450"/>
                    <a:pt x="21333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7169150" y="2014253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880"/>
                    <a:pt x="11782" y="5760"/>
                    <a:pt x="15382" y="9360"/>
                  </a:cubicBezTo>
                  <a:cubicBezTo>
                    <a:pt x="18982" y="12960"/>
                    <a:pt x="20291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002703" y="1700664"/>
              <a:ext cx="264997" cy="39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3" fill="norm" stroke="1" extrusionOk="0">
                  <a:moveTo>
                    <a:pt x="1405" y="4614"/>
                  </a:moveTo>
                  <a:cubicBezTo>
                    <a:pt x="891" y="4154"/>
                    <a:pt x="376" y="3694"/>
                    <a:pt x="205" y="3177"/>
                  </a:cubicBezTo>
                  <a:cubicBezTo>
                    <a:pt x="33" y="2660"/>
                    <a:pt x="205" y="2086"/>
                    <a:pt x="2005" y="1454"/>
                  </a:cubicBezTo>
                  <a:cubicBezTo>
                    <a:pt x="3805" y="822"/>
                    <a:pt x="7233" y="133"/>
                    <a:pt x="9805" y="18"/>
                  </a:cubicBezTo>
                  <a:cubicBezTo>
                    <a:pt x="12376" y="-97"/>
                    <a:pt x="14091" y="363"/>
                    <a:pt x="15205" y="1167"/>
                  </a:cubicBezTo>
                  <a:cubicBezTo>
                    <a:pt x="16319" y="1971"/>
                    <a:pt x="16833" y="3120"/>
                    <a:pt x="16233" y="5016"/>
                  </a:cubicBezTo>
                  <a:cubicBezTo>
                    <a:pt x="15633" y="6912"/>
                    <a:pt x="13919" y="9554"/>
                    <a:pt x="11519" y="11909"/>
                  </a:cubicBezTo>
                  <a:cubicBezTo>
                    <a:pt x="9119" y="14265"/>
                    <a:pt x="6033" y="16333"/>
                    <a:pt x="4148" y="17539"/>
                  </a:cubicBezTo>
                  <a:cubicBezTo>
                    <a:pt x="2262" y="18746"/>
                    <a:pt x="1576" y="19090"/>
                    <a:pt x="976" y="19550"/>
                  </a:cubicBezTo>
                  <a:cubicBezTo>
                    <a:pt x="376" y="20009"/>
                    <a:pt x="-138" y="20584"/>
                    <a:pt x="33" y="20871"/>
                  </a:cubicBezTo>
                  <a:cubicBezTo>
                    <a:pt x="205" y="21158"/>
                    <a:pt x="1062" y="21158"/>
                    <a:pt x="3805" y="21216"/>
                  </a:cubicBezTo>
                  <a:cubicBezTo>
                    <a:pt x="6548" y="21273"/>
                    <a:pt x="11176" y="21388"/>
                    <a:pt x="14433" y="21446"/>
                  </a:cubicBezTo>
                  <a:cubicBezTo>
                    <a:pt x="17691" y="21503"/>
                    <a:pt x="19576" y="21503"/>
                    <a:pt x="21462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537133" y="1870219"/>
              <a:ext cx="257618" cy="20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059" fill="norm" stroke="1" extrusionOk="0">
                  <a:moveTo>
                    <a:pt x="3956" y="5741"/>
                  </a:moveTo>
                  <a:cubicBezTo>
                    <a:pt x="4478" y="6843"/>
                    <a:pt x="5001" y="7945"/>
                    <a:pt x="5698" y="8386"/>
                  </a:cubicBezTo>
                  <a:cubicBezTo>
                    <a:pt x="6395" y="8827"/>
                    <a:pt x="7266" y="8606"/>
                    <a:pt x="8572" y="8055"/>
                  </a:cubicBezTo>
                  <a:cubicBezTo>
                    <a:pt x="9878" y="7504"/>
                    <a:pt x="11620" y="6623"/>
                    <a:pt x="12840" y="5741"/>
                  </a:cubicBezTo>
                  <a:cubicBezTo>
                    <a:pt x="14059" y="4859"/>
                    <a:pt x="14756" y="3978"/>
                    <a:pt x="14930" y="2986"/>
                  </a:cubicBezTo>
                  <a:cubicBezTo>
                    <a:pt x="15104" y="1994"/>
                    <a:pt x="14756" y="892"/>
                    <a:pt x="14146" y="341"/>
                  </a:cubicBezTo>
                  <a:cubicBezTo>
                    <a:pt x="13536" y="-210"/>
                    <a:pt x="12666" y="-210"/>
                    <a:pt x="10314" y="1223"/>
                  </a:cubicBezTo>
                  <a:cubicBezTo>
                    <a:pt x="7962" y="2655"/>
                    <a:pt x="4130" y="5521"/>
                    <a:pt x="2040" y="8827"/>
                  </a:cubicBezTo>
                  <a:cubicBezTo>
                    <a:pt x="-51" y="12133"/>
                    <a:pt x="-399" y="15880"/>
                    <a:pt x="385" y="18194"/>
                  </a:cubicBezTo>
                  <a:cubicBezTo>
                    <a:pt x="1169" y="20508"/>
                    <a:pt x="3085" y="21390"/>
                    <a:pt x="6743" y="20949"/>
                  </a:cubicBezTo>
                  <a:cubicBezTo>
                    <a:pt x="10401" y="20508"/>
                    <a:pt x="15801" y="18745"/>
                    <a:pt x="21201" y="1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693150" y="1658653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869819" y="1450729"/>
              <a:ext cx="121781" cy="21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95" fill="norm" stroke="1" extrusionOk="0">
                  <a:moveTo>
                    <a:pt x="3550" y="4919"/>
                  </a:moveTo>
                  <a:cubicBezTo>
                    <a:pt x="3550" y="3861"/>
                    <a:pt x="3550" y="2802"/>
                    <a:pt x="4295" y="1955"/>
                  </a:cubicBezTo>
                  <a:cubicBezTo>
                    <a:pt x="5040" y="1108"/>
                    <a:pt x="6529" y="472"/>
                    <a:pt x="8205" y="155"/>
                  </a:cubicBezTo>
                  <a:cubicBezTo>
                    <a:pt x="9881" y="-163"/>
                    <a:pt x="11743" y="-163"/>
                    <a:pt x="13419" y="1849"/>
                  </a:cubicBezTo>
                  <a:cubicBezTo>
                    <a:pt x="15095" y="3861"/>
                    <a:pt x="16585" y="7884"/>
                    <a:pt x="15095" y="11166"/>
                  </a:cubicBezTo>
                  <a:cubicBezTo>
                    <a:pt x="13605" y="14449"/>
                    <a:pt x="9136" y="16990"/>
                    <a:pt x="5785" y="18578"/>
                  </a:cubicBezTo>
                  <a:cubicBezTo>
                    <a:pt x="2433" y="20166"/>
                    <a:pt x="198" y="20802"/>
                    <a:pt x="12" y="21119"/>
                  </a:cubicBezTo>
                  <a:cubicBezTo>
                    <a:pt x="-174" y="21437"/>
                    <a:pt x="1688" y="21437"/>
                    <a:pt x="5598" y="21331"/>
                  </a:cubicBezTo>
                  <a:cubicBezTo>
                    <a:pt x="9509" y="21225"/>
                    <a:pt x="15467" y="21013"/>
                    <a:pt x="21426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030494" y="1531014"/>
              <a:ext cx="102923" cy="13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36" fill="norm" stroke="1" extrusionOk="0">
                  <a:moveTo>
                    <a:pt x="5125" y="6082"/>
                  </a:moveTo>
                  <a:cubicBezTo>
                    <a:pt x="4243" y="9738"/>
                    <a:pt x="3362" y="13393"/>
                    <a:pt x="2480" y="16218"/>
                  </a:cubicBezTo>
                  <a:cubicBezTo>
                    <a:pt x="1598" y="19042"/>
                    <a:pt x="717" y="21036"/>
                    <a:pt x="276" y="21036"/>
                  </a:cubicBezTo>
                  <a:cubicBezTo>
                    <a:pt x="-165" y="21036"/>
                    <a:pt x="-165" y="19042"/>
                    <a:pt x="937" y="15885"/>
                  </a:cubicBezTo>
                  <a:cubicBezTo>
                    <a:pt x="2039" y="12728"/>
                    <a:pt x="4243" y="8408"/>
                    <a:pt x="6006" y="5584"/>
                  </a:cubicBezTo>
                  <a:cubicBezTo>
                    <a:pt x="7770" y="2759"/>
                    <a:pt x="9092" y="1430"/>
                    <a:pt x="10855" y="599"/>
                  </a:cubicBezTo>
                  <a:cubicBezTo>
                    <a:pt x="12619" y="-232"/>
                    <a:pt x="14823" y="-564"/>
                    <a:pt x="17027" y="2094"/>
                  </a:cubicBezTo>
                  <a:cubicBezTo>
                    <a:pt x="19231" y="4753"/>
                    <a:pt x="21435" y="10402"/>
                    <a:pt x="21435" y="13891"/>
                  </a:cubicBezTo>
                  <a:cubicBezTo>
                    <a:pt x="21435" y="17381"/>
                    <a:pt x="19231" y="18710"/>
                    <a:pt x="17027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256523" y="1478912"/>
              <a:ext cx="166878" cy="1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26" fill="norm" stroke="1" extrusionOk="0">
                  <a:moveTo>
                    <a:pt x="17237" y="4465"/>
                  </a:moveTo>
                  <a:cubicBezTo>
                    <a:pt x="17777" y="3062"/>
                    <a:pt x="18317" y="1660"/>
                    <a:pt x="17912" y="818"/>
                  </a:cubicBezTo>
                  <a:cubicBezTo>
                    <a:pt x="17507" y="-23"/>
                    <a:pt x="16157" y="-304"/>
                    <a:pt x="14132" y="397"/>
                  </a:cubicBezTo>
                  <a:cubicBezTo>
                    <a:pt x="12107" y="1099"/>
                    <a:pt x="9407" y="2782"/>
                    <a:pt x="7517" y="4184"/>
                  </a:cubicBezTo>
                  <a:cubicBezTo>
                    <a:pt x="5627" y="5587"/>
                    <a:pt x="4547" y="6709"/>
                    <a:pt x="3872" y="7971"/>
                  </a:cubicBezTo>
                  <a:cubicBezTo>
                    <a:pt x="3197" y="9234"/>
                    <a:pt x="2927" y="10636"/>
                    <a:pt x="3467" y="11478"/>
                  </a:cubicBezTo>
                  <a:cubicBezTo>
                    <a:pt x="4007" y="12319"/>
                    <a:pt x="5357" y="12600"/>
                    <a:pt x="6707" y="12600"/>
                  </a:cubicBezTo>
                  <a:cubicBezTo>
                    <a:pt x="8057" y="12600"/>
                    <a:pt x="9407" y="12319"/>
                    <a:pt x="9407" y="12179"/>
                  </a:cubicBezTo>
                  <a:cubicBezTo>
                    <a:pt x="9407" y="12039"/>
                    <a:pt x="8057" y="12039"/>
                    <a:pt x="6302" y="12740"/>
                  </a:cubicBezTo>
                  <a:cubicBezTo>
                    <a:pt x="4547" y="13441"/>
                    <a:pt x="2387" y="14844"/>
                    <a:pt x="1172" y="16387"/>
                  </a:cubicBezTo>
                  <a:cubicBezTo>
                    <a:pt x="-43" y="17930"/>
                    <a:pt x="-313" y="19613"/>
                    <a:pt x="362" y="20454"/>
                  </a:cubicBezTo>
                  <a:cubicBezTo>
                    <a:pt x="1037" y="21296"/>
                    <a:pt x="2657" y="21296"/>
                    <a:pt x="6302" y="20735"/>
                  </a:cubicBezTo>
                  <a:cubicBezTo>
                    <a:pt x="9947" y="20174"/>
                    <a:pt x="15617" y="19052"/>
                    <a:pt x="21287" y="17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461500" y="1329736"/>
              <a:ext cx="203200" cy="12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6262"/>
                  </a:moveTo>
                  <a:cubicBezTo>
                    <a:pt x="1800" y="4102"/>
                    <a:pt x="3600" y="1942"/>
                    <a:pt x="5175" y="862"/>
                  </a:cubicBezTo>
                  <a:cubicBezTo>
                    <a:pt x="6750" y="-218"/>
                    <a:pt x="8100" y="-218"/>
                    <a:pt x="9112" y="502"/>
                  </a:cubicBezTo>
                  <a:cubicBezTo>
                    <a:pt x="10125" y="1222"/>
                    <a:pt x="10800" y="2662"/>
                    <a:pt x="10575" y="5002"/>
                  </a:cubicBezTo>
                  <a:cubicBezTo>
                    <a:pt x="10350" y="7342"/>
                    <a:pt x="9225" y="10582"/>
                    <a:pt x="8213" y="12742"/>
                  </a:cubicBezTo>
                  <a:cubicBezTo>
                    <a:pt x="7200" y="14902"/>
                    <a:pt x="6300" y="15982"/>
                    <a:pt x="5175" y="17242"/>
                  </a:cubicBezTo>
                  <a:cubicBezTo>
                    <a:pt x="4050" y="18502"/>
                    <a:pt x="2700" y="19942"/>
                    <a:pt x="3038" y="20662"/>
                  </a:cubicBezTo>
                  <a:cubicBezTo>
                    <a:pt x="3375" y="21382"/>
                    <a:pt x="5400" y="21382"/>
                    <a:pt x="8775" y="21202"/>
                  </a:cubicBezTo>
                  <a:cubicBezTo>
                    <a:pt x="12150" y="21022"/>
                    <a:pt x="16875" y="20662"/>
                    <a:pt x="21600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0483850" y="1831804"/>
              <a:ext cx="247650" cy="37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3178"/>
                  </a:moveTo>
                  <a:cubicBezTo>
                    <a:pt x="369" y="2329"/>
                    <a:pt x="738" y="1480"/>
                    <a:pt x="1108" y="1419"/>
                  </a:cubicBezTo>
                  <a:cubicBezTo>
                    <a:pt x="1477" y="1358"/>
                    <a:pt x="1846" y="2086"/>
                    <a:pt x="2215" y="4210"/>
                  </a:cubicBezTo>
                  <a:cubicBezTo>
                    <a:pt x="2585" y="6333"/>
                    <a:pt x="2954" y="9853"/>
                    <a:pt x="3138" y="12401"/>
                  </a:cubicBezTo>
                  <a:cubicBezTo>
                    <a:pt x="3323" y="14949"/>
                    <a:pt x="3323" y="16527"/>
                    <a:pt x="3323" y="18044"/>
                  </a:cubicBezTo>
                  <a:cubicBezTo>
                    <a:pt x="3323" y="19560"/>
                    <a:pt x="3323" y="21017"/>
                    <a:pt x="3600" y="21259"/>
                  </a:cubicBezTo>
                  <a:cubicBezTo>
                    <a:pt x="3877" y="21502"/>
                    <a:pt x="4431" y="20531"/>
                    <a:pt x="5723" y="18104"/>
                  </a:cubicBezTo>
                  <a:cubicBezTo>
                    <a:pt x="7015" y="15677"/>
                    <a:pt x="9046" y="11794"/>
                    <a:pt x="10985" y="8760"/>
                  </a:cubicBezTo>
                  <a:cubicBezTo>
                    <a:pt x="12923" y="5727"/>
                    <a:pt x="14769" y="3542"/>
                    <a:pt x="16154" y="2147"/>
                  </a:cubicBezTo>
                  <a:cubicBezTo>
                    <a:pt x="17538" y="751"/>
                    <a:pt x="18462" y="145"/>
                    <a:pt x="19292" y="23"/>
                  </a:cubicBezTo>
                  <a:cubicBezTo>
                    <a:pt x="20123" y="-98"/>
                    <a:pt x="20862" y="266"/>
                    <a:pt x="21600" y="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0360170" y="2014253"/>
              <a:ext cx="30148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665" y="21600"/>
                  </a:moveTo>
                  <a:cubicBezTo>
                    <a:pt x="215" y="19200"/>
                    <a:pt x="-235" y="16800"/>
                    <a:pt x="140" y="14400"/>
                  </a:cubicBezTo>
                  <a:cubicBezTo>
                    <a:pt x="515" y="12000"/>
                    <a:pt x="1715" y="9600"/>
                    <a:pt x="5390" y="7200"/>
                  </a:cubicBezTo>
                  <a:cubicBezTo>
                    <a:pt x="9065" y="4800"/>
                    <a:pt x="15215" y="2400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1085273" y="1932882"/>
              <a:ext cx="217727" cy="17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51" fill="norm" stroke="1" extrusionOk="0">
                  <a:moveTo>
                    <a:pt x="20741" y="3670"/>
                  </a:moveTo>
                  <a:cubicBezTo>
                    <a:pt x="20741" y="2399"/>
                    <a:pt x="20741" y="1129"/>
                    <a:pt x="20222" y="493"/>
                  </a:cubicBezTo>
                  <a:cubicBezTo>
                    <a:pt x="19702" y="-142"/>
                    <a:pt x="18664" y="-142"/>
                    <a:pt x="16276" y="366"/>
                  </a:cubicBezTo>
                  <a:cubicBezTo>
                    <a:pt x="13887" y="874"/>
                    <a:pt x="10149" y="1891"/>
                    <a:pt x="7864" y="2907"/>
                  </a:cubicBezTo>
                  <a:cubicBezTo>
                    <a:pt x="5579" y="3924"/>
                    <a:pt x="4749" y="4940"/>
                    <a:pt x="4645" y="5957"/>
                  </a:cubicBezTo>
                  <a:cubicBezTo>
                    <a:pt x="4541" y="6973"/>
                    <a:pt x="5164" y="7990"/>
                    <a:pt x="5268" y="9133"/>
                  </a:cubicBezTo>
                  <a:cubicBezTo>
                    <a:pt x="5372" y="10277"/>
                    <a:pt x="4956" y="11547"/>
                    <a:pt x="4022" y="12818"/>
                  </a:cubicBezTo>
                  <a:cubicBezTo>
                    <a:pt x="3087" y="14089"/>
                    <a:pt x="1633" y="15359"/>
                    <a:pt x="802" y="16630"/>
                  </a:cubicBezTo>
                  <a:cubicBezTo>
                    <a:pt x="-28" y="17900"/>
                    <a:pt x="-236" y="19171"/>
                    <a:pt x="283" y="20060"/>
                  </a:cubicBezTo>
                  <a:cubicBezTo>
                    <a:pt x="802" y="20950"/>
                    <a:pt x="2049" y="21458"/>
                    <a:pt x="5683" y="21331"/>
                  </a:cubicBezTo>
                  <a:cubicBezTo>
                    <a:pt x="9318" y="21204"/>
                    <a:pt x="15341" y="20442"/>
                    <a:pt x="21364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1394299" y="1910214"/>
              <a:ext cx="140878" cy="21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424" fill="norm" stroke="1" extrusionOk="0">
                  <a:moveTo>
                    <a:pt x="4279" y="2732"/>
                  </a:moveTo>
                  <a:cubicBezTo>
                    <a:pt x="2427" y="1486"/>
                    <a:pt x="576" y="239"/>
                    <a:pt x="113" y="32"/>
                  </a:cubicBezTo>
                  <a:cubicBezTo>
                    <a:pt x="-350" y="-176"/>
                    <a:pt x="576" y="655"/>
                    <a:pt x="3507" y="2109"/>
                  </a:cubicBezTo>
                  <a:cubicBezTo>
                    <a:pt x="6439" y="3562"/>
                    <a:pt x="11376" y="5639"/>
                    <a:pt x="14461" y="7093"/>
                  </a:cubicBezTo>
                  <a:cubicBezTo>
                    <a:pt x="17547" y="8547"/>
                    <a:pt x="18781" y="9378"/>
                    <a:pt x="19707" y="10312"/>
                  </a:cubicBezTo>
                  <a:cubicBezTo>
                    <a:pt x="20633" y="11247"/>
                    <a:pt x="21250" y="12286"/>
                    <a:pt x="18936" y="13636"/>
                  </a:cubicBezTo>
                  <a:cubicBezTo>
                    <a:pt x="16621" y="14986"/>
                    <a:pt x="11376" y="16647"/>
                    <a:pt x="8444" y="17997"/>
                  </a:cubicBezTo>
                  <a:cubicBezTo>
                    <a:pt x="5513" y="19347"/>
                    <a:pt x="4896" y="20386"/>
                    <a:pt x="4279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1614273" y="1976153"/>
              <a:ext cx="152278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93" fill="norm" stroke="1" extrusionOk="0">
                  <a:moveTo>
                    <a:pt x="16849" y="6480"/>
                  </a:moveTo>
                  <a:cubicBezTo>
                    <a:pt x="15665" y="5246"/>
                    <a:pt x="14482" y="4011"/>
                    <a:pt x="12262" y="4011"/>
                  </a:cubicBezTo>
                  <a:cubicBezTo>
                    <a:pt x="10043" y="4011"/>
                    <a:pt x="6788" y="5246"/>
                    <a:pt x="4421" y="7714"/>
                  </a:cubicBezTo>
                  <a:cubicBezTo>
                    <a:pt x="2054" y="10183"/>
                    <a:pt x="575" y="13886"/>
                    <a:pt x="131" y="16509"/>
                  </a:cubicBezTo>
                  <a:cubicBezTo>
                    <a:pt x="-313" y="19131"/>
                    <a:pt x="279" y="20674"/>
                    <a:pt x="3386" y="21137"/>
                  </a:cubicBezTo>
                  <a:cubicBezTo>
                    <a:pt x="6492" y="21600"/>
                    <a:pt x="12114" y="20983"/>
                    <a:pt x="15813" y="19903"/>
                  </a:cubicBezTo>
                  <a:cubicBezTo>
                    <a:pt x="19512" y="18823"/>
                    <a:pt x="21287" y="17280"/>
                    <a:pt x="21287" y="14040"/>
                  </a:cubicBezTo>
                  <a:cubicBezTo>
                    <a:pt x="21287" y="10800"/>
                    <a:pt x="19512" y="5863"/>
                    <a:pt x="18328" y="3240"/>
                  </a:cubicBezTo>
                  <a:cubicBezTo>
                    <a:pt x="17145" y="617"/>
                    <a:pt x="16553" y="309"/>
                    <a:pt x="159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937500" y="2315618"/>
              <a:ext cx="800100" cy="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7953"/>
                  </a:moveTo>
                  <a:cubicBezTo>
                    <a:pt x="1943" y="12553"/>
                    <a:pt x="3886" y="7153"/>
                    <a:pt x="5943" y="3913"/>
                  </a:cubicBezTo>
                  <a:cubicBezTo>
                    <a:pt x="8000" y="673"/>
                    <a:pt x="10171" y="-407"/>
                    <a:pt x="12486" y="133"/>
                  </a:cubicBezTo>
                  <a:cubicBezTo>
                    <a:pt x="14800" y="673"/>
                    <a:pt x="17257" y="2833"/>
                    <a:pt x="18800" y="6613"/>
                  </a:cubicBezTo>
                  <a:cubicBezTo>
                    <a:pt x="20343" y="10393"/>
                    <a:pt x="20971" y="15793"/>
                    <a:pt x="21600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286408" y="2399340"/>
              <a:ext cx="413092" cy="3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542" fill="norm" stroke="1" extrusionOk="0">
                  <a:moveTo>
                    <a:pt x="4902" y="18268"/>
                  </a:moveTo>
                  <a:cubicBezTo>
                    <a:pt x="2948" y="19405"/>
                    <a:pt x="994" y="20542"/>
                    <a:pt x="289" y="20542"/>
                  </a:cubicBezTo>
                  <a:cubicBezTo>
                    <a:pt x="-417" y="20542"/>
                    <a:pt x="126" y="19405"/>
                    <a:pt x="2405" y="15426"/>
                  </a:cubicBezTo>
                  <a:cubicBezTo>
                    <a:pt x="4685" y="11447"/>
                    <a:pt x="8701" y="4626"/>
                    <a:pt x="12120" y="1784"/>
                  </a:cubicBezTo>
                  <a:cubicBezTo>
                    <a:pt x="15539" y="-1058"/>
                    <a:pt x="18361" y="79"/>
                    <a:pt x="21183" y="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375650" y="2456636"/>
              <a:ext cx="6350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5"/>
                  </a:moveTo>
                  <a:cubicBezTo>
                    <a:pt x="7200" y="543"/>
                    <a:pt x="14400" y="0"/>
                    <a:pt x="18000" y="0"/>
                  </a:cubicBezTo>
                  <a:cubicBezTo>
                    <a:pt x="21600" y="0"/>
                    <a:pt x="21600" y="543"/>
                    <a:pt x="21600" y="2985"/>
                  </a:cubicBezTo>
                  <a:cubicBezTo>
                    <a:pt x="21600" y="5427"/>
                    <a:pt x="21600" y="9769"/>
                    <a:pt x="21600" y="13188"/>
                  </a:cubicBezTo>
                  <a:cubicBezTo>
                    <a:pt x="21600" y="16607"/>
                    <a:pt x="21600" y="191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267700" y="2769903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800"/>
                    <a:pt x="9415" y="9600"/>
                    <a:pt x="13015" y="13200"/>
                  </a:cubicBezTo>
                  <a:cubicBezTo>
                    <a:pt x="16615" y="16800"/>
                    <a:pt x="19108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312150" y="2788953"/>
              <a:ext cx="177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013700" y="3248269"/>
              <a:ext cx="222250" cy="2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4782"/>
                  </a:moveTo>
                  <a:cubicBezTo>
                    <a:pt x="0" y="3957"/>
                    <a:pt x="0" y="3133"/>
                    <a:pt x="720" y="2144"/>
                  </a:cubicBezTo>
                  <a:cubicBezTo>
                    <a:pt x="1440" y="1154"/>
                    <a:pt x="2880" y="0"/>
                    <a:pt x="5143" y="0"/>
                  </a:cubicBezTo>
                  <a:cubicBezTo>
                    <a:pt x="7406" y="0"/>
                    <a:pt x="10491" y="1154"/>
                    <a:pt x="11931" y="3627"/>
                  </a:cubicBezTo>
                  <a:cubicBezTo>
                    <a:pt x="13371" y="6101"/>
                    <a:pt x="13166" y="9893"/>
                    <a:pt x="11829" y="12861"/>
                  </a:cubicBezTo>
                  <a:cubicBezTo>
                    <a:pt x="10491" y="15829"/>
                    <a:pt x="8023" y="17973"/>
                    <a:pt x="6171" y="19292"/>
                  </a:cubicBezTo>
                  <a:cubicBezTo>
                    <a:pt x="4320" y="20611"/>
                    <a:pt x="3086" y="21105"/>
                    <a:pt x="3291" y="21353"/>
                  </a:cubicBezTo>
                  <a:cubicBezTo>
                    <a:pt x="3497" y="21600"/>
                    <a:pt x="5143" y="21600"/>
                    <a:pt x="8434" y="21518"/>
                  </a:cubicBezTo>
                  <a:cubicBezTo>
                    <a:pt x="11726" y="21435"/>
                    <a:pt x="16663" y="21270"/>
                    <a:pt x="21600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874000" y="3658903"/>
              <a:ext cx="539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9" y="17018"/>
                    <a:pt x="6438" y="12436"/>
                    <a:pt x="9572" y="9164"/>
                  </a:cubicBezTo>
                  <a:cubicBezTo>
                    <a:pt x="12706" y="5891"/>
                    <a:pt x="15755" y="3927"/>
                    <a:pt x="17746" y="2618"/>
                  </a:cubicBezTo>
                  <a:cubicBezTo>
                    <a:pt x="19736" y="1309"/>
                    <a:pt x="20668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997215" y="4060769"/>
              <a:ext cx="283185" cy="222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87" fill="norm" stroke="1" extrusionOk="0">
                  <a:moveTo>
                    <a:pt x="2206" y="7700"/>
                  </a:moveTo>
                  <a:cubicBezTo>
                    <a:pt x="4286" y="8104"/>
                    <a:pt x="6366" y="8507"/>
                    <a:pt x="8526" y="7700"/>
                  </a:cubicBezTo>
                  <a:cubicBezTo>
                    <a:pt x="10686" y="6892"/>
                    <a:pt x="12926" y="4874"/>
                    <a:pt x="14046" y="3360"/>
                  </a:cubicBezTo>
                  <a:cubicBezTo>
                    <a:pt x="15166" y="1846"/>
                    <a:pt x="15166" y="836"/>
                    <a:pt x="14606" y="332"/>
                  </a:cubicBezTo>
                  <a:cubicBezTo>
                    <a:pt x="14046" y="-173"/>
                    <a:pt x="12926" y="-173"/>
                    <a:pt x="11006" y="836"/>
                  </a:cubicBezTo>
                  <a:cubicBezTo>
                    <a:pt x="9086" y="1846"/>
                    <a:pt x="6366" y="3864"/>
                    <a:pt x="4366" y="6186"/>
                  </a:cubicBezTo>
                  <a:cubicBezTo>
                    <a:pt x="2366" y="8507"/>
                    <a:pt x="1086" y="11132"/>
                    <a:pt x="446" y="13453"/>
                  </a:cubicBezTo>
                  <a:cubicBezTo>
                    <a:pt x="-194" y="15775"/>
                    <a:pt x="-194" y="17793"/>
                    <a:pt x="766" y="19206"/>
                  </a:cubicBezTo>
                  <a:cubicBezTo>
                    <a:pt x="1726" y="20620"/>
                    <a:pt x="3646" y="21427"/>
                    <a:pt x="7246" y="21124"/>
                  </a:cubicBezTo>
                  <a:cubicBezTo>
                    <a:pt x="10846" y="20821"/>
                    <a:pt x="16126" y="19408"/>
                    <a:pt x="21406" y="1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242034" y="3796295"/>
              <a:ext cx="114567" cy="15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69" fill="norm" stroke="1" extrusionOk="0">
                  <a:moveTo>
                    <a:pt x="1228" y="3720"/>
                  </a:moveTo>
                  <a:cubicBezTo>
                    <a:pt x="835" y="2299"/>
                    <a:pt x="442" y="878"/>
                    <a:pt x="1228" y="309"/>
                  </a:cubicBezTo>
                  <a:cubicBezTo>
                    <a:pt x="2013" y="-259"/>
                    <a:pt x="3977" y="25"/>
                    <a:pt x="5941" y="594"/>
                  </a:cubicBezTo>
                  <a:cubicBezTo>
                    <a:pt x="7904" y="1162"/>
                    <a:pt x="9868" y="2015"/>
                    <a:pt x="10653" y="4573"/>
                  </a:cubicBezTo>
                  <a:cubicBezTo>
                    <a:pt x="11439" y="7130"/>
                    <a:pt x="11046" y="11394"/>
                    <a:pt x="10064" y="13952"/>
                  </a:cubicBezTo>
                  <a:cubicBezTo>
                    <a:pt x="9082" y="16509"/>
                    <a:pt x="7512" y="17362"/>
                    <a:pt x="5352" y="18215"/>
                  </a:cubicBezTo>
                  <a:cubicBezTo>
                    <a:pt x="3192" y="19067"/>
                    <a:pt x="442" y="19920"/>
                    <a:pt x="50" y="20488"/>
                  </a:cubicBezTo>
                  <a:cubicBezTo>
                    <a:pt x="-343" y="21057"/>
                    <a:pt x="1621" y="21341"/>
                    <a:pt x="5548" y="21057"/>
                  </a:cubicBezTo>
                  <a:cubicBezTo>
                    <a:pt x="9475" y="20773"/>
                    <a:pt x="15366" y="19920"/>
                    <a:pt x="21257" y="19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8388775" y="3851357"/>
              <a:ext cx="84613" cy="10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09" fill="norm" stroke="1" extrusionOk="0">
                  <a:moveTo>
                    <a:pt x="6216" y="3421"/>
                  </a:moveTo>
                  <a:cubicBezTo>
                    <a:pt x="4635" y="5115"/>
                    <a:pt x="3055" y="6809"/>
                    <a:pt x="2265" y="8715"/>
                  </a:cubicBezTo>
                  <a:cubicBezTo>
                    <a:pt x="1474" y="10621"/>
                    <a:pt x="1474" y="12738"/>
                    <a:pt x="1211" y="14856"/>
                  </a:cubicBezTo>
                  <a:cubicBezTo>
                    <a:pt x="948" y="16974"/>
                    <a:pt x="421" y="19091"/>
                    <a:pt x="157" y="19091"/>
                  </a:cubicBezTo>
                  <a:cubicBezTo>
                    <a:pt x="-106" y="19091"/>
                    <a:pt x="-106" y="16974"/>
                    <a:pt x="684" y="14433"/>
                  </a:cubicBezTo>
                  <a:cubicBezTo>
                    <a:pt x="1474" y="11891"/>
                    <a:pt x="3055" y="8927"/>
                    <a:pt x="4899" y="6385"/>
                  </a:cubicBezTo>
                  <a:cubicBezTo>
                    <a:pt x="6743" y="3844"/>
                    <a:pt x="8850" y="1727"/>
                    <a:pt x="11484" y="668"/>
                  </a:cubicBezTo>
                  <a:cubicBezTo>
                    <a:pt x="14118" y="-391"/>
                    <a:pt x="17279" y="-391"/>
                    <a:pt x="19123" y="2150"/>
                  </a:cubicBezTo>
                  <a:cubicBezTo>
                    <a:pt x="20967" y="4691"/>
                    <a:pt x="21494" y="9774"/>
                    <a:pt x="20704" y="13374"/>
                  </a:cubicBezTo>
                  <a:cubicBezTo>
                    <a:pt x="19914" y="16974"/>
                    <a:pt x="17806" y="19091"/>
                    <a:pt x="15699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8521727" y="3774526"/>
              <a:ext cx="146023" cy="19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99" fill="norm" stroke="1" extrusionOk="0">
                  <a:moveTo>
                    <a:pt x="18510" y="3375"/>
                  </a:moveTo>
                  <a:cubicBezTo>
                    <a:pt x="18510" y="2201"/>
                    <a:pt x="18510" y="1027"/>
                    <a:pt x="17584" y="440"/>
                  </a:cubicBezTo>
                  <a:cubicBezTo>
                    <a:pt x="16658" y="-147"/>
                    <a:pt x="14807" y="-147"/>
                    <a:pt x="12493" y="440"/>
                  </a:cubicBezTo>
                  <a:cubicBezTo>
                    <a:pt x="10178" y="1027"/>
                    <a:pt x="7401" y="2201"/>
                    <a:pt x="5704" y="3375"/>
                  </a:cubicBezTo>
                  <a:cubicBezTo>
                    <a:pt x="4007" y="4549"/>
                    <a:pt x="3390" y="5723"/>
                    <a:pt x="3544" y="6779"/>
                  </a:cubicBezTo>
                  <a:cubicBezTo>
                    <a:pt x="3698" y="7836"/>
                    <a:pt x="4624" y="8775"/>
                    <a:pt x="6013" y="9362"/>
                  </a:cubicBezTo>
                  <a:cubicBezTo>
                    <a:pt x="7401" y="9949"/>
                    <a:pt x="9253" y="10183"/>
                    <a:pt x="9716" y="10888"/>
                  </a:cubicBezTo>
                  <a:cubicBezTo>
                    <a:pt x="10178" y="11592"/>
                    <a:pt x="9253" y="12766"/>
                    <a:pt x="7556" y="13940"/>
                  </a:cubicBezTo>
                  <a:cubicBezTo>
                    <a:pt x="5858" y="15114"/>
                    <a:pt x="3390" y="16288"/>
                    <a:pt x="1847" y="17462"/>
                  </a:cubicBezTo>
                  <a:cubicBezTo>
                    <a:pt x="304" y="18636"/>
                    <a:pt x="-313" y="19810"/>
                    <a:pt x="150" y="20514"/>
                  </a:cubicBezTo>
                  <a:cubicBezTo>
                    <a:pt x="613" y="21218"/>
                    <a:pt x="2156" y="21453"/>
                    <a:pt x="5858" y="20866"/>
                  </a:cubicBezTo>
                  <a:cubicBezTo>
                    <a:pt x="9561" y="20279"/>
                    <a:pt x="15424" y="18870"/>
                    <a:pt x="21287" y="1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8680450" y="3630068"/>
              <a:ext cx="158750" cy="10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7181"/>
                  </a:moveTo>
                  <a:cubicBezTo>
                    <a:pt x="288" y="5021"/>
                    <a:pt x="576" y="2861"/>
                    <a:pt x="1440" y="1565"/>
                  </a:cubicBezTo>
                  <a:cubicBezTo>
                    <a:pt x="2304" y="269"/>
                    <a:pt x="3744" y="-163"/>
                    <a:pt x="5184" y="53"/>
                  </a:cubicBezTo>
                  <a:cubicBezTo>
                    <a:pt x="6624" y="269"/>
                    <a:pt x="8064" y="1133"/>
                    <a:pt x="8784" y="2645"/>
                  </a:cubicBezTo>
                  <a:cubicBezTo>
                    <a:pt x="9504" y="4157"/>
                    <a:pt x="9504" y="6317"/>
                    <a:pt x="9072" y="8261"/>
                  </a:cubicBezTo>
                  <a:cubicBezTo>
                    <a:pt x="8640" y="10205"/>
                    <a:pt x="7776" y="11933"/>
                    <a:pt x="6768" y="13445"/>
                  </a:cubicBezTo>
                  <a:cubicBezTo>
                    <a:pt x="5760" y="14957"/>
                    <a:pt x="4608" y="16253"/>
                    <a:pt x="4608" y="17549"/>
                  </a:cubicBezTo>
                  <a:cubicBezTo>
                    <a:pt x="4608" y="18845"/>
                    <a:pt x="5760" y="20141"/>
                    <a:pt x="8784" y="20789"/>
                  </a:cubicBezTo>
                  <a:cubicBezTo>
                    <a:pt x="11808" y="21437"/>
                    <a:pt x="16704" y="21437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9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49450" y="2329018"/>
              <a:ext cx="3304117" cy="269436"/>
            </a:xfrm>
            <a:prstGeom prst="rect">
              <a:avLst/>
            </a:prstGeom>
            <a:effectLst/>
          </p:spPr>
        </p:pic>
        <p:pic>
          <p:nvPicPr>
            <p:cNvPr id="129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17083" y="2778369"/>
              <a:ext cx="3878881" cy="257441"/>
            </a:xfrm>
            <a:prstGeom prst="rect">
              <a:avLst/>
            </a:prstGeom>
            <a:effectLst/>
          </p:spPr>
        </p:pic>
        <p:pic>
          <p:nvPicPr>
            <p:cNvPr id="130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38100" y="3186009"/>
              <a:ext cx="6739467" cy="440880"/>
            </a:xfrm>
            <a:prstGeom prst="rect">
              <a:avLst/>
            </a:prstGeom>
            <a:effectLst/>
          </p:spPr>
        </p:pic>
        <p:pic>
          <p:nvPicPr>
            <p:cNvPr id="130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441002" y="2966753"/>
              <a:ext cx="1789782" cy="164723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6" name="Drawing"/>
          <p:cNvGrpSpPr/>
          <p:nvPr/>
        </p:nvGrpSpPr>
        <p:grpSpPr>
          <a:xfrm>
            <a:off x="373659" y="1295399"/>
            <a:ext cx="11443691" cy="5555610"/>
            <a:chOff x="0" y="0"/>
            <a:chExt cx="11443691" cy="5555608"/>
          </a:xfrm>
        </p:grpSpPr>
        <p:sp>
          <p:nvSpPr>
            <p:cNvPr id="1306" name="Line"/>
            <p:cNvSpPr/>
            <p:nvPr/>
          </p:nvSpPr>
          <p:spPr>
            <a:xfrm>
              <a:off x="1867890" y="120650"/>
              <a:ext cx="31751" cy="41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4320" y="1527"/>
                    <a:pt x="8640" y="3055"/>
                    <a:pt x="10800" y="5891"/>
                  </a:cubicBezTo>
                  <a:cubicBezTo>
                    <a:pt x="12960" y="8727"/>
                    <a:pt x="12960" y="12873"/>
                    <a:pt x="11520" y="15382"/>
                  </a:cubicBezTo>
                  <a:cubicBezTo>
                    <a:pt x="10080" y="17891"/>
                    <a:pt x="7200" y="18764"/>
                    <a:pt x="5040" y="19691"/>
                  </a:cubicBezTo>
                  <a:cubicBezTo>
                    <a:pt x="2880" y="20618"/>
                    <a:pt x="1440" y="21600"/>
                    <a:pt x="4320" y="21545"/>
                  </a:cubicBezTo>
                  <a:cubicBezTo>
                    <a:pt x="7200" y="21491"/>
                    <a:pt x="14400" y="20400"/>
                    <a:pt x="21600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830585" y="150916"/>
              <a:ext cx="246856" cy="36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1" fill="norm" stroke="1" extrusionOk="0">
                  <a:moveTo>
                    <a:pt x="19869" y="2664"/>
                  </a:moveTo>
                  <a:cubicBezTo>
                    <a:pt x="20608" y="1436"/>
                    <a:pt x="21346" y="209"/>
                    <a:pt x="21346" y="25"/>
                  </a:cubicBezTo>
                  <a:cubicBezTo>
                    <a:pt x="21346" y="-159"/>
                    <a:pt x="20608" y="700"/>
                    <a:pt x="18577" y="2173"/>
                  </a:cubicBezTo>
                  <a:cubicBezTo>
                    <a:pt x="16546" y="3646"/>
                    <a:pt x="13223" y="5732"/>
                    <a:pt x="10085" y="7634"/>
                  </a:cubicBezTo>
                  <a:cubicBezTo>
                    <a:pt x="6946" y="9536"/>
                    <a:pt x="3993" y="11255"/>
                    <a:pt x="2331" y="12421"/>
                  </a:cubicBezTo>
                  <a:cubicBezTo>
                    <a:pt x="669" y="13586"/>
                    <a:pt x="300" y="14200"/>
                    <a:pt x="116" y="14814"/>
                  </a:cubicBezTo>
                  <a:cubicBezTo>
                    <a:pt x="-69" y="15427"/>
                    <a:pt x="-69" y="16041"/>
                    <a:pt x="393" y="16471"/>
                  </a:cubicBezTo>
                  <a:cubicBezTo>
                    <a:pt x="854" y="16900"/>
                    <a:pt x="1777" y="17146"/>
                    <a:pt x="4454" y="17575"/>
                  </a:cubicBezTo>
                  <a:cubicBezTo>
                    <a:pt x="7131" y="18005"/>
                    <a:pt x="11562" y="18618"/>
                    <a:pt x="14700" y="19293"/>
                  </a:cubicBezTo>
                  <a:cubicBezTo>
                    <a:pt x="17839" y="19968"/>
                    <a:pt x="19685" y="20705"/>
                    <a:pt x="21531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108396" y="285139"/>
              <a:ext cx="191295" cy="18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084" fill="norm" stroke="1" extrusionOk="0">
                  <a:moveTo>
                    <a:pt x="3571" y="11853"/>
                  </a:moveTo>
                  <a:cubicBezTo>
                    <a:pt x="4732" y="11853"/>
                    <a:pt x="5893" y="11853"/>
                    <a:pt x="7403" y="10503"/>
                  </a:cubicBezTo>
                  <a:cubicBezTo>
                    <a:pt x="8913" y="9153"/>
                    <a:pt x="10771" y="6453"/>
                    <a:pt x="11700" y="4489"/>
                  </a:cubicBezTo>
                  <a:cubicBezTo>
                    <a:pt x="12629" y="2525"/>
                    <a:pt x="12629" y="1298"/>
                    <a:pt x="11816" y="562"/>
                  </a:cubicBezTo>
                  <a:cubicBezTo>
                    <a:pt x="11003" y="-175"/>
                    <a:pt x="9377" y="-420"/>
                    <a:pt x="7055" y="1298"/>
                  </a:cubicBezTo>
                  <a:cubicBezTo>
                    <a:pt x="4732" y="3016"/>
                    <a:pt x="1713" y="6698"/>
                    <a:pt x="551" y="10257"/>
                  </a:cubicBezTo>
                  <a:cubicBezTo>
                    <a:pt x="-610" y="13816"/>
                    <a:pt x="87" y="17253"/>
                    <a:pt x="2409" y="19094"/>
                  </a:cubicBezTo>
                  <a:cubicBezTo>
                    <a:pt x="4732" y="20935"/>
                    <a:pt x="8680" y="21180"/>
                    <a:pt x="12048" y="21057"/>
                  </a:cubicBezTo>
                  <a:cubicBezTo>
                    <a:pt x="15416" y="20935"/>
                    <a:pt x="18203" y="20444"/>
                    <a:pt x="20990" y="19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297246" y="273050"/>
              <a:ext cx="135795" cy="19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0" fill="norm" stroke="1" extrusionOk="0">
                  <a:moveTo>
                    <a:pt x="384" y="6339"/>
                  </a:moveTo>
                  <a:cubicBezTo>
                    <a:pt x="51" y="4696"/>
                    <a:pt x="-281" y="3052"/>
                    <a:pt x="384" y="2113"/>
                  </a:cubicBezTo>
                  <a:cubicBezTo>
                    <a:pt x="1048" y="1174"/>
                    <a:pt x="2710" y="939"/>
                    <a:pt x="4870" y="1878"/>
                  </a:cubicBezTo>
                  <a:cubicBezTo>
                    <a:pt x="7030" y="2817"/>
                    <a:pt x="9688" y="4930"/>
                    <a:pt x="11350" y="8100"/>
                  </a:cubicBezTo>
                  <a:cubicBezTo>
                    <a:pt x="13011" y="11270"/>
                    <a:pt x="13676" y="15496"/>
                    <a:pt x="13510" y="18078"/>
                  </a:cubicBezTo>
                  <a:cubicBezTo>
                    <a:pt x="13344" y="20661"/>
                    <a:pt x="12347" y="21600"/>
                    <a:pt x="11516" y="21365"/>
                  </a:cubicBezTo>
                  <a:cubicBezTo>
                    <a:pt x="10685" y="21130"/>
                    <a:pt x="10021" y="19722"/>
                    <a:pt x="10021" y="16552"/>
                  </a:cubicBezTo>
                  <a:cubicBezTo>
                    <a:pt x="10021" y="13383"/>
                    <a:pt x="10685" y="8452"/>
                    <a:pt x="12679" y="5400"/>
                  </a:cubicBezTo>
                  <a:cubicBezTo>
                    <a:pt x="14673" y="2348"/>
                    <a:pt x="17996" y="1174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493077" y="260354"/>
              <a:ext cx="105064" cy="20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7" fill="norm" stroke="1" extrusionOk="0">
                  <a:moveTo>
                    <a:pt x="2003" y="3340"/>
                  </a:moveTo>
                  <a:cubicBezTo>
                    <a:pt x="1571" y="8462"/>
                    <a:pt x="1139" y="13583"/>
                    <a:pt x="923" y="16812"/>
                  </a:cubicBezTo>
                  <a:cubicBezTo>
                    <a:pt x="707" y="20041"/>
                    <a:pt x="707" y="21377"/>
                    <a:pt x="491" y="21377"/>
                  </a:cubicBezTo>
                  <a:cubicBezTo>
                    <a:pt x="275" y="21377"/>
                    <a:pt x="-157" y="20041"/>
                    <a:pt x="59" y="17035"/>
                  </a:cubicBezTo>
                  <a:cubicBezTo>
                    <a:pt x="275" y="14029"/>
                    <a:pt x="1139" y="9352"/>
                    <a:pt x="2003" y="6346"/>
                  </a:cubicBezTo>
                  <a:cubicBezTo>
                    <a:pt x="2867" y="3340"/>
                    <a:pt x="3731" y="2004"/>
                    <a:pt x="5243" y="1113"/>
                  </a:cubicBezTo>
                  <a:cubicBezTo>
                    <a:pt x="6755" y="222"/>
                    <a:pt x="8915" y="-223"/>
                    <a:pt x="10643" y="111"/>
                  </a:cubicBezTo>
                  <a:cubicBezTo>
                    <a:pt x="12371" y="445"/>
                    <a:pt x="13667" y="1558"/>
                    <a:pt x="15395" y="5010"/>
                  </a:cubicBezTo>
                  <a:cubicBezTo>
                    <a:pt x="17123" y="8462"/>
                    <a:pt x="19283" y="14251"/>
                    <a:pt x="21443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674340" y="67076"/>
              <a:ext cx="247651" cy="37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554" y="15465"/>
                  </a:moveTo>
                  <a:cubicBezTo>
                    <a:pt x="1477" y="15702"/>
                    <a:pt x="2400" y="15940"/>
                    <a:pt x="3785" y="15584"/>
                  </a:cubicBezTo>
                  <a:cubicBezTo>
                    <a:pt x="5169" y="15228"/>
                    <a:pt x="7015" y="14278"/>
                    <a:pt x="8031" y="13388"/>
                  </a:cubicBezTo>
                  <a:cubicBezTo>
                    <a:pt x="9046" y="12498"/>
                    <a:pt x="9231" y="11667"/>
                    <a:pt x="8769" y="11192"/>
                  </a:cubicBezTo>
                  <a:cubicBezTo>
                    <a:pt x="8308" y="10718"/>
                    <a:pt x="7200" y="10599"/>
                    <a:pt x="5815" y="11074"/>
                  </a:cubicBezTo>
                  <a:cubicBezTo>
                    <a:pt x="4431" y="11548"/>
                    <a:pt x="2769" y="12617"/>
                    <a:pt x="1662" y="14219"/>
                  </a:cubicBezTo>
                  <a:cubicBezTo>
                    <a:pt x="554" y="15821"/>
                    <a:pt x="0" y="17957"/>
                    <a:pt x="0" y="19263"/>
                  </a:cubicBezTo>
                  <a:cubicBezTo>
                    <a:pt x="0" y="20568"/>
                    <a:pt x="554" y="21043"/>
                    <a:pt x="1846" y="21221"/>
                  </a:cubicBezTo>
                  <a:cubicBezTo>
                    <a:pt x="3138" y="21399"/>
                    <a:pt x="5169" y="21280"/>
                    <a:pt x="7662" y="20331"/>
                  </a:cubicBezTo>
                  <a:cubicBezTo>
                    <a:pt x="10154" y="19381"/>
                    <a:pt x="13108" y="17601"/>
                    <a:pt x="15231" y="14812"/>
                  </a:cubicBezTo>
                  <a:cubicBezTo>
                    <a:pt x="17354" y="12023"/>
                    <a:pt x="18646" y="8225"/>
                    <a:pt x="19385" y="5970"/>
                  </a:cubicBezTo>
                  <a:cubicBezTo>
                    <a:pt x="20123" y="3715"/>
                    <a:pt x="20308" y="3003"/>
                    <a:pt x="20308" y="2173"/>
                  </a:cubicBezTo>
                  <a:cubicBezTo>
                    <a:pt x="20308" y="1342"/>
                    <a:pt x="20123" y="392"/>
                    <a:pt x="19662" y="96"/>
                  </a:cubicBezTo>
                  <a:cubicBezTo>
                    <a:pt x="19200" y="-201"/>
                    <a:pt x="18462" y="155"/>
                    <a:pt x="17908" y="1639"/>
                  </a:cubicBezTo>
                  <a:cubicBezTo>
                    <a:pt x="17354" y="3122"/>
                    <a:pt x="16985" y="5733"/>
                    <a:pt x="16708" y="8463"/>
                  </a:cubicBezTo>
                  <a:cubicBezTo>
                    <a:pt x="16431" y="11192"/>
                    <a:pt x="16246" y="14041"/>
                    <a:pt x="17077" y="16118"/>
                  </a:cubicBezTo>
                  <a:cubicBezTo>
                    <a:pt x="17908" y="18195"/>
                    <a:pt x="19754" y="19500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525240" y="158750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93"/>
                    <a:pt x="14400" y="11386"/>
                    <a:pt x="18000" y="14986"/>
                  </a:cubicBezTo>
                  <a:cubicBezTo>
                    <a:pt x="21600" y="18586"/>
                    <a:pt x="21600" y="20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518890" y="57150"/>
              <a:ext cx="218164" cy="384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5" fill="norm" stroke="1" extrusionOk="0">
                  <a:moveTo>
                    <a:pt x="0" y="4957"/>
                  </a:moveTo>
                  <a:cubicBezTo>
                    <a:pt x="0" y="3777"/>
                    <a:pt x="0" y="2597"/>
                    <a:pt x="1038" y="1652"/>
                  </a:cubicBezTo>
                  <a:cubicBezTo>
                    <a:pt x="2077" y="708"/>
                    <a:pt x="4154" y="0"/>
                    <a:pt x="6854" y="0"/>
                  </a:cubicBezTo>
                  <a:cubicBezTo>
                    <a:pt x="9554" y="0"/>
                    <a:pt x="12877" y="708"/>
                    <a:pt x="15785" y="2597"/>
                  </a:cubicBezTo>
                  <a:cubicBezTo>
                    <a:pt x="18692" y="4485"/>
                    <a:pt x="21185" y="7554"/>
                    <a:pt x="21392" y="10328"/>
                  </a:cubicBezTo>
                  <a:cubicBezTo>
                    <a:pt x="21600" y="13102"/>
                    <a:pt x="19523" y="15580"/>
                    <a:pt x="16927" y="17410"/>
                  </a:cubicBezTo>
                  <a:cubicBezTo>
                    <a:pt x="14331" y="19239"/>
                    <a:pt x="11215" y="20420"/>
                    <a:pt x="8723" y="21010"/>
                  </a:cubicBezTo>
                  <a:cubicBezTo>
                    <a:pt x="6231" y="21600"/>
                    <a:pt x="4362" y="21600"/>
                    <a:pt x="3323" y="20951"/>
                  </a:cubicBezTo>
                  <a:cubicBezTo>
                    <a:pt x="2285" y="20302"/>
                    <a:pt x="2077" y="19003"/>
                    <a:pt x="2700" y="18118"/>
                  </a:cubicBezTo>
                  <a:cubicBezTo>
                    <a:pt x="3323" y="17233"/>
                    <a:pt x="4777" y="16761"/>
                    <a:pt x="6231" y="16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798018" y="252784"/>
              <a:ext cx="133623" cy="12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712" fill="norm" stroke="1" extrusionOk="0">
                  <a:moveTo>
                    <a:pt x="3081" y="11331"/>
                  </a:moveTo>
                  <a:cubicBezTo>
                    <a:pt x="1393" y="11668"/>
                    <a:pt x="-294" y="12006"/>
                    <a:pt x="43" y="12512"/>
                  </a:cubicBezTo>
                  <a:cubicBezTo>
                    <a:pt x="381" y="13018"/>
                    <a:pt x="2743" y="13693"/>
                    <a:pt x="4600" y="13525"/>
                  </a:cubicBezTo>
                  <a:cubicBezTo>
                    <a:pt x="6456" y="13356"/>
                    <a:pt x="7806" y="12344"/>
                    <a:pt x="9156" y="10319"/>
                  </a:cubicBezTo>
                  <a:cubicBezTo>
                    <a:pt x="10506" y="8294"/>
                    <a:pt x="11856" y="5256"/>
                    <a:pt x="11856" y="3231"/>
                  </a:cubicBezTo>
                  <a:cubicBezTo>
                    <a:pt x="11856" y="1206"/>
                    <a:pt x="10506" y="193"/>
                    <a:pt x="8987" y="25"/>
                  </a:cubicBezTo>
                  <a:cubicBezTo>
                    <a:pt x="7468" y="-144"/>
                    <a:pt x="5781" y="531"/>
                    <a:pt x="4093" y="2387"/>
                  </a:cubicBezTo>
                  <a:cubicBezTo>
                    <a:pt x="2406" y="4243"/>
                    <a:pt x="718" y="7281"/>
                    <a:pt x="550" y="10825"/>
                  </a:cubicBezTo>
                  <a:cubicBezTo>
                    <a:pt x="381" y="14369"/>
                    <a:pt x="1731" y="18419"/>
                    <a:pt x="5443" y="19937"/>
                  </a:cubicBezTo>
                  <a:cubicBezTo>
                    <a:pt x="9156" y="21456"/>
                    <a:pt x="15231" y="20444"/>
                    <a:pt x="21306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3963390" y="258233"/>
              <a:ext cx="11430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400" y="7935"/>
                    <a:pt x="800" y="12784"/>
                    <a:pt x="1400" y="13004"/>
                  </a:cubicBezTo>
                  <a:cubicBezTo>
                    <a:pt x="2000" y="13224"/>
                    <a:pt x="2800" y="8816"/>
                    <a:pt x="3600" y="5510"/>
                  </a:cubicBezTo>
                  <a:cubicBezTo>
                    <a:pt x="4400" y="2204"/>
                    <a:pt x="5200" y="0"/>
                    <a:pt x="7600" y="0"/>
                  </a:cubicBezTo>
                  <a:cubicBezTo>
                    <a:pt x="10000" y="0"/>
                    <a:pt x="14000" y="2204"/>
                    <a:pt x="16600" y="6171"/>
                  </a:cubicBezTo>
                  <a:cubicBezTo>
                    <a:pt x="19200" y="10139"/>
                    <a:pt x="20400" y="15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145529" y="210685"/>
              <a:ext cx="77418" cy="19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0974" fill="norm" stroke="1" extrusionOk="0">
                  <a:moveTo>
                    <a:pt x="12477" y="3971"/>
                  </a:moveTo>
                  <a:cubicBezTo>
                    <a:pt x="13614" y="2834"/>
                    <a:pt x="14750" y="1697"/>
                    <a:pt x="13898" y="902"/>
                  </a:cubicBezTo>
                  <a:cubicBezTo>
                    <a:pt x="13045" y="106"/>
                    <a:pt x="10203" y="-349"/>
                    <a:pt x="7361" y="333"/>
                  </a:cubicBezTo>
                  <a:cubicBezTo>
                    <a:pt x="4519" y="1015"/>
                    <a:pt x="1677" y="2834"/>
                    <a:pt x="540" y="4312"/>
                  </a:cubicBezTo>
                  <a:cubicBezTo>
                    <a:pt x="-597" y="5790"/>
                    <a:pt x="-29" y="6927"/>
                    <a:pt x="3098" y="8291"/>
                  </a:cubicBezTo>
                  <a:cubicBezTo>
                    <a:pt x="6224" y="9655"/>
                    <a:pt x="11908" y="11247"/>
                    <a:pt x="15319" y="12611"/>
                  </a:cubicBezTo>
                  <a:cubicBezTo>
                    <a:pt x="18729" y="13975"/>
                    <a:pt x="19866" y="15112"/>
                    <a:pt x="20435" y="16363"/>
                  </a:cubicBezTo>
                  <a:cubicBezTo>
                    <a:pt x="21003" y="17613"/>
                    <a:pt x="21003" y="18977"/>
                    <a:pt x="19582" y="19887"/>
                  </a:cubicBezTo>
                  <a:cubicBezTo>
                    <a:pt x="18161" y="20796"/>
                    <a:pt x="15319" y="21251"/>
                    <a:pt x="13614" y="20796"/>
                  </a:cubicBezTo>
                  <a:cubicBezTo>
                    <a:pt x="11908" y="20342"/>
                    <a:pt x="11340" y="18977"/>
                    <a:pt x="10771" y="17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280890" y="25400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312640" y="1397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428652" y="38100"/>
              <a:ext cx="61789" cy="36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13" fill="norm" stroke="1" extrusionOk="0">
                  <a:moveTo>
                    <a:pt x="18858" y="0"/>
                  </a:moveTo>
                  <a:cubicBezTo>
                    <a:pt x="13818" y="2997"/>
                    <a:pt x="8778" y="5993"/>
                    <a:pt x="5178" y="8927"/>
                  </a:cubicBezTo>
                  <a:cubicBezTo>
                    <a:pt x="1578" y="11861"/>
                    <a:pt x="-582" y="14733"/>
                    <a:pt x="138" y="16855"/>
                  </a:cubicBezTo>
                  <a:cubicBezTo>
                    <a:pt x="858" y="18978"/>
                    <a:pt x="4458" y="20351"/>
                    <a:pt x="8058" y="20976"/>
                  </a:cubicBezTo>
                  <a:cubicBezTo>
                    <a:pt x="11658" y="21600"/>
                    <a:pt x="15258" y="21475"/>
                    <a:pt x="17418" y="21101"/>
                  </a:cubicBezTo>
                  <a:cubicBezTo>
                    <a:pt x="19578" y="20726"/>
                    <a:pt x="20298" y="20102"/>
                    <a:pt x="21018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407890" y="221110"/>
              <a:ext cx="269189" cy="4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81" fill="norm" stroke="1" extrusionOk="0">
                  <a:moveTo>
                    <a:pt x="0" y="2114"/>
                  </a:moveTo>
                  <a:cubicBezTo>
                    <a:pt x="3037" y="1820"/>
                    <a:pt x="6075" y="1525"/>
                    <a:pt x="8016" y="1280"/>
                  </a:cubicBezTo>
                  <a:cubicBezTo>
                    <a:pt x="9956" y="1034"/>
                    <a:pt x="10800" y="838"/>
                    <a:pt x="11559" y="543"/>
                  </a:cubicBezTo>
                  <a:cubicBezTo>
                    <a:pt x="12319" y="249"/>
                    <a:pt x="12994" y="-144"/>
                    <a:pt x="12909" y="52"/>
                  </a:cubicBezTo>
                  <a:cubicBezTo>
                    <a:pt x="12825" y="249"/>
                    <a:pt x="11981" y="1034"/>
                    <a:pt x="11475" y="1721"/>
                  </a:cubicBezTo>
                  <a:cubicBezTo>
                    <a:pt x="10969" y="2409"/>
                    <a:pt x="10800" y="2998"/>
                    <a:pt x="10969" y="3489"/>
                  </a:cubicBezTo>
                  <a:cubicBezTo>
                    <a:pt x="11137" y="3980"/>
                    <a:pt x="11644" y="4372"/>
                    <a:pt x="12319" y="4471"/>
                  </a:cubicBezTo>
                  <a:cubicBezTo>
                    <a:pt x="12994" y="4569"/>
                    <a:pt x="13838" y="4372"/>
                    <a:pt x="14512" y="4029"/>
                  </a:cubicBezTo>
                  <a:cubicBezTo>
                    <a:pt x="15187" y="3685"/>
                    <a:pt x="15694" y="3194"/>
                    <a:pt x="16284" y="2654"/>
                  </a:cubicBezTo>
                  <a:cubicBezTo>
                    <a:pt x="16875" y="2114"/>
                    <a:pt x="17550" y="1525"/>
                    <a:pt x="17887" y="1623"/>
                  </a:cubicBezTo>
                  <a:cubicBezTo>
                    <a:pt x="18225" y="1721"/>
                    <a:pt x="18225" y="2507"/>
                    <a:pt x="18478" y="4421"/>
                  </a:cubicBezTo>
                  <a:cubicBezTo>
                    <a:pt x="18731" y="6336"/>
                    <a:pt x="19237" y="9380"/>
                    <a:pt x="19828" y="12080"/>
                  </a:cubicBezTo>
                  <a:cubicBezTo>
                    <a:pt x="20419" y="14780"/>
                    <a:pt x="21094" y="17136"/>
                    <a:pt x="21347" y="18609"/>
                  </a:cubicBezTo>
                  <a:cubicBezTo>
                    <a:pt x="21600" y="20081"/>
                    <a:pt x="21431" y="20671"/>
                    <a:pt x="20841" y="21014"/>
                  </a:cubicBezTo>
                  <a:cubicBezTo>
                    <a:pt x="20250" y="21358"/>
                    <a:pt x="19237" y="21456"/>
                    <a:pt x="17128" y="20769"/>
                  </a:cubicBezTo>
                  <a:cubicBezTo>
                    <a:pt x="15019" y="20081"/>
                    <a:pt x="11812" y="18609"/>
                    <a:pt x="8606" y="17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050187" y="59776"/>
              <a:ext cx="265754" cy="29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73" fill="norm" stroke="1" extrusionOk="0">
                  <a:moveTo>
                    <a:pt x="21523" y="2514"/>
                  </a:moveTo>
                  <a:cubicBezTo>
                    <a:pt x="21180" y="1764"/>
                    <a:pt x="20837" y="1014"/>
                    <a:pt x="19466" y="489"/>
                  </a:cubicBezTo>
                  <a:cubicBezTo>
                    <a:pt x="18094" y="-36"/>
                    <a:pt x="15694" y="-336"/>
                    <a:pt x="13466" y="639"/>
                  </a:cubicBezTo>
                  <a:cubicBezTo>
                    <a:pt x="11237" y="1614"/>
                    <a:pt x="9180" y="3864"/>
                    <a:pt x="8066" y="5364"/>
                  </a:cubicBezTo>
                  <a:cubicBezTo>
                    <a:pt x="6952" y="6864"/>
                    <a:pt x="6780" y="7614"/>
                    <a:pt x="6694" y="8364"/>
                  </a:cubicBezTo>
                  <a:cubicBezTo>
                    <a:pt x="6609" y="9114"/>
                    <a:pt x="6609" y="9864"/>
                    <a:pt x="7037" y="10389"/>
                  </a:cubicBezTo>
                  <a:cubicBezTo>
                    <a:pt x="7466" y="10914"/>
                    <a:pt x="8323" y="11214"/>
                    <a:pt x="9437" y="11439"/>
                  </a:cubicBezTo>
                  <a:cubicBezTo>
                    <a:pt x="10552" y="11664"/>
                    <a:pt x="11923" y="11814"/>
                    <a:pt x="11666" y="12039"/>
                  </a:cubicBezTo>
                  <a:cubicBezTo>
                    <a:pt x="11409" y="12264"/>
                    <a:pt x="9523" y="12564"/>
                    <a:pt x="7466" y="13239"/>
                  </a:cubicBezTo>
                  <a:cubicBezTo>
                    <a:pt x="5409" y="13914"/>
                    <a:pt x="3180" y="14964"/>
                    <a:pt x="1809" y="16089"/>
                  </a:cubicBezTo>
                  <a:cubicBezTo>
                    <a:pt x="437" y="17214"/>
                    <a:pt x="-77" y="18414"/>
                    <a:pt x="9" y="19239"/>
                  </a:cubicBezTo>
                  <a:cubicBezTo>
                    <a:pt x="94" y="20064"/>
                    <a:pt x="780" y="20514"/>
                    <a:pt x="2837" y="20814"/>
                  </a:cubicBezTo>
                  <a:cubicBezTo>
                    <a:pt x="4894" y="21114"/>
                    <a:pt x="8323" y="21264"/>
                    <a:pt x="10809" y="21114"/>
                  </a:cubicBezTo>
                  <a:cubicBezTo>
                    <a:pt x="13294" y="20964"/>
                    <a:pt x="14837" y="20514"/>
                    <a:pt x="16380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300851" y="204208"/>
              <a:ext cx="91290" cy="15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88" fill="norm" stroke="1" extrusionOk="0">
                  <a:moveTo>
                    <a:pt x="21172" y="4183"/>
                  </a:moveTo>
                  <a:cubicBezTo>
                    <a:pt x="20681" y="2743"/>
                    <a:pt x="20190" y="1303"/>
                    <a:pt x="18717" y="583"/>
                  </a:cubicBezTo>
                  <a:cubicBezTo>
                    <a:pt x="17245" y="-137"/>
                    <a:pt x="14790" y="-137"/>
                    <a:pt x="12336" y="295"/>
                  </a:cubicBezTo>
                  <a:cubicBezTo>
                    <a:pt x="9881" y="727"/>
                    <a:pt x="7427" y="1591"/>
                    <a:pt x="5217" y="2455"/>
                  </a:cubicBezTo>
                  <a:cubicBezTo>
                    <a:pt x="3008" y="3319"/>
                    <a:pt x="1045" y="4183"/>
                    <a:pt x="308" y="5335"/>
                  </a:cubicBezTo>
                  <a:cubicBezTo>
                    <a:pt x="-428" y="6487"/>
                    <a:pt x="63" y="7927"/>
                    <a:pt x="2763" y="9367"/>
                  </a:cubicBezTo>
                  <a:cubicBezTo>
                    <a:pt x="5463" y="10807"/>
                    <a:pt x="10372" y="12247"/>
                    <a:pt x="14054" y="13687"/>
                  </a:cubicBezTo>
                  <a:cubicBezTo>
                    <a:pt x="17736" y="15127"/>
                    <a:pt x="20190" y="16567"/>
                    <a:pt x="20681" y="17863"/>
                  </a:cubicBezTo>
                  <a:cubicBezTo>
                    <a:pt x="21172" y="19159"/>
                    <a:pt x="19699" y="20311"/>
                    <a:pt x="17490" y="20887"/>
                  </a:cubicBezTo>
                  <a:cubicBezTo>
                    <a:pt x="15281" y="21463"/>
                    <a:pt x="12336" y="21463"/>
                    <a:pt x="10617" y="20599"/>
                  </a:cubicBezTo>
                  <a:cubicBezTo>
                    <a:pt x="8899" y="19735"/>
                    <a:pt x="8408" y="18007"/>
                    <a:pt x="8899" y="16279"/>
                  </a:cubicBezTo>
                  <a:cubicBezTo>
                    <a:pt x="9390" y="14551"/>
                    <a:pt x="10863" y="12823"/>
                    <a:pt x="12336" y="1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484762" y="73754"/>
              <a:ext cx="78829" cy="26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180" fill="norm" stroke="1" extrusionOk="0">
                  <a:moveTo>
                    <a:pt x="4116" y="1207"/>
                  </a:moveTo>
                  <a:cubicBezTo>
                    <a:pt x="5822" y="532"/>
                    <a:pt x="7527" y="-143"/>
                    <a:pt x="7527" y="26"/>
                  </a:cubicBezTo>
                  <a:cubicBezTo>
                    <a:pt x="7527" y="194"/>
                    <a:pt x="5822" y="1207"/>
                    <a:pt x="4401" y="3654"/>
                  </a:cubicBezTo>
                  <a:cubicBezTo>
                    <a:pt x="2980" y="6101"/>
                    <a:pt x="1843" y="9982"/>
                    <a:pt x="990" y="13020"/>
                  </a:cubicBezTo>
                  <a:cubicBezTo>
                    <a:pt x="137" y="16057"/>
                    <a:pt x="-431" y="18251"/>
                    <a:pt x="422" y="19601"/>
                  </a:cubicBezTo>
                  <a:cubicBezTo>
                    <a:pt x="1274" y="20951"/>
                    <a:pt x="3548" y="21457"/>
                    <a:pt x="7243" y="21035"/>
                  </a:cubicBezTo>
                  <a:cubicBezTo>
                    <a:pt x="10937" y="20613"/>
                    <a:pt x="16053" y="19263"/>
                    <a:pt x="21169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442940" y="203200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597457" y="133350"/>
              <a:ext cx="1058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21600"/>
                  </a:moveTo>
                  <a:cubicBezTo>
                    <a:pt x="4320" y="18514"/>
                    <a:pt x="0" y="15429"/>
                    <a:pt x="0" y="12171"/>
                  </a:cubicBezTo>
                  <a:cubicBezTo>
                    <a:pt x="0" y="8914"/>
                    <a:pt x="4320" y="5486"/>
                    <a:pt x="8640" y="3429"/>
                  </a:cubicBezTo>
                  <a:cubicBezTo>
                    <a:pt x="12960" y="1371"/>
                    <a:pt x="17280" y="6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678685" y="139700"/>
              <a:ext cx="227806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2" fill="norm" stroke="1" extrusionOk="0">
                  <a:moveTo>
                    <a:pt x="2325" y="0"/>
                  </a:moveTo>
                  <a:cubicBezTo>
                    <a:pt x="1925" y="6099"/>
                    <a:pt x="1525" y="12198"/>
                    <a:pt x="1125" y="16009"/>
                  </a:cubicBezTo>
                  <a:cubicBezTo>
                    <a:pt x="725" y="19821"/>
                    <a:pt x="325" y="21346"/>
                    <a:pt x="125" y="21473"/>
                  </a:cubicBezTo>
                  <a:cubicBezTo>
                    <a:pt x="-75" y="21600"/>
                    <a:pt x="-75" y="20329"/>
                    <a:pt x="425" y="18042"/>
                  </a:cubicBezTo>
                  <a:cubicBezTo>
                    <a:pt x="925" y="15755"/>
                    <a:pt x="1925" y="12452"/>
                    <a:pt x="2725" y="10165"/>
                  </a:cubicBezTo>
                  <a:cubicBezTo>
                    <a:pt x="3525" y="7878"/>
                    <a:pt x="4125" y="6607"/>
                    <a:pt x="4725" y="6480"/>
                  </a:cubicBezTo>
                  <a:cubicBezTo>
                    <a:pt x="5325" y="6353"/>
                    <a:pt x="5925" y="7369"/>
                    <a:pt x="6425" y="8513"/>
                  </a:cubicBezTo>
                  <a:cubicBezTo>
                    <a:pt x="6925" y="9656"/>
                    <a:pt x="7325" y="10927"/>
                    <a:pt x="7825" y="12071"/>
                  </a:cubicBezTo>
                  <a:cubicBezTo>
                    <a:pt x="8325" y="13214"/>
                    <a:pt x="8925" y="14231"/>
                    <a:pt x="9525" y="13595"/>
                  </a:cubicBezTo>
                  <a:cubicBezTo>
                    <a:pt x="10125" y="12960"/>
                    <a:pt x="10725" y="10673"/>
                    <a:pt x="11425" y="9021"/>
                  </a:cubicBezTo>
                  <a:cubicBezTo>
                    <a:pt x="12125" y="7369"/>
                    <a:pt x="12925" y="6353"/>
                    <a:pt x="13625" y="6353"/>
                  </a:cubicBezTo>
                  <a:cubicBezTo>
                    <a:pt x="14325" y="6353"/>
                    <a:pt x="14925" y="7369"/>
                    <a:pt x="15125" y="9275"/>
                  </a:cubicBezTo>
                  <a:cubicBezTo>
                    <a:pt x="15325" y="11181"/>
                    <a:pt x="15125" y="13976"/>
                    <a:pt x="15025" y="16136"/>
                  </a:cubicBezTo>
                  <a:cubicBezTo>
                    <a:pt x="14925" y="18296"/>
                    <a:pt x="14925" y="19821"/>
                    <a:pt x="15525" y="20584"/>
                  </a:cubicBezTo>
                  <a:cubicBezTo>
                    <a:pt x="16125" y="21346"/>
                    <a:pt x="17325" y="21346"/>
                    <a:pt x="18425" y="20838"/>
                  </a:cubicBezTo>
                  <a:cubicBezTo>
                    <a:pt x="19525" y="20329"/>
                    <a:pt x="20525" y="19313"/>
                    <a:pt x="21525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898024" y="0"/>
              <a:ext cx="208737" cy="31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32" fill="norm" stroke="1" extrusionOk="0">
                  <a:moveTo>
                    <a:pt x="4104" y="17712"/>
                  </a:moveTo>
                  <a:cubicBezTo>
                    <a:pt x="4968" y="17136"/>
                    <a:pt x="5832" y="16560"/>
                    <a:pt x="6480" y="15696"/>
                  </a:cubicBezTo>
                  <a:cubicBezTo>
                    <a:pt x="7128" y="14832"/>
                    <a:pt x="7560" y="13680"/>
                    <a:pt x="7236" y="13176"/>
                  </a:cubicBezTo>
                  <a:cubicBezTo>
                    <a:pt x="6912" y="12672"/>
                    <a:pt x="5832" y="12816"/>
                    <a:pt x="4536" y="13536"/>
                  </a:cubicBezTo>
                  <a:cubicBezTo>
                    <a:pt x="3240" y="14256"/>
                    <a:pt x="1728" y="15552"/>
                    <a:pt x="864" y="16560"/>
                  </a:cubicBezTo>
                  <a:cubicBezTo>
                    <a:pt x="0" y="17568"/>
                    <a:pt x="-216" y="18288"/>
                    <a:pt x="216" y="18720"/>
                  </a:cubicBezTo>
                  <a:cubicBezTo>
                    <a:pt x="648" y="19152"/>
                    <a:pt x="1728" y="19296"/>
                    <a:pt x="2808" y="19152"/>
                  </a:cubicBezTo>
                  <a:cubicBezTo>
                    <a:pt x="3888" y="19008"/>
                    <a:pt x="4968" y="18576"/>
                    <a:pt x="5724" y="18936"/>
                  </a:cubicBezTo>
                  <a:cubicBezTo>
                    <a:pt x="6480" y="19296"/>
                    <a:pt x="6912" y="20448"/>
                    <a:pt x="7668" y="21024"/>
                  </a:cubicBezTo>
                  <a:cubicBezTo>
                    <a:pt x="8424" y="21600"/>
                    <a:pt x="9504" y="21600"/>
                    <a:pt x="10800" y="20808"/>
                  </a:cubicBezTo>
                  <a:cubicBezTo>
                    <a:pt x="12096" y="20016"/>
                    <a:pt x="13608" y="18432"/>
                    <a:pt x="15336" y="15120"/>
                  </a:cubicBezTo>
                  <a:cubicBezTo>
                    <a:pt x="17064" y="11808"/>
                    <a:pt x="19008" y="6768"/>
                    <a:pt x="20088" y="3816"/>
                  </a:cubicBezTo>
                  <a:cubicBezTo>
                    <a:pt x="21168" y="864"/>
                    <a:pt x="21384" y="0"/>
                    <a:pt x="21276" y="0"/>
                  </a:cubicBezTo>
                  <a:cubicBezTo>
                    <a:pt x="21168" y="0"/>
                    <a:pt x="20736" y="864"/>
                    <a:pt x="19980" y="3744"/>
                  </a:cubicBezTo>
                  <a:cubicBezTo>
                    <a:pt x="19224" y="6624"/>
                    <a:pt x="18144" y="11520"/>
                    <a:pt x="17604" y="14400"/>
                  </a:cubicBezTo>
                  <a:cubicBezTo>
                    <a:pt x="17064" y="17280"/>
                    <a:pt x="17064" y="18144"/>
                    <a:pt x="17172" y="18936"/>
                  </a:cubicBezTo>
                  <a:cubicBezTo>
                    <a:pt x="17280" y="19728"/>
                    <a:pt x="17496" y="20448"/>
                    <a:pt x="18144" y="20592"/>
                  </a:cubicBezTo>
                  <a:cubicBezTo>
                    <a:pt x="18792" y="20736"/>
                    <a:pt x="19872" y="20304"/>
                    <a:pt x="20952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039840" y="146050"/>
              <a:ext cx="342901" cy="15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8757"/>
                  </a:moveTo>
                  <a:cubicBezTo>
                    <a:pt x="2133" y="8757"/>
                    <a:pt x="4267" y="8757"/>
                    <a:pt x="5667" y="8611"/>
                  </a:cubicBezTo>
                  <a:cubicBezTo>
                    <a:pt x="7067" y="8465"/>
                    <a:pt x="7733" y="8173"/>
                    <a:pt x="8267" y="7443"/>
                  </a:cubicBezTo>
                  <a:cubicBezTo>
                    <a:pt x="8800" y="6714"/>
                    <a:pt x="9200" y="5546"/>
                    <a:pt x="8867" y="5400"/>
                  </a:cubicBezTo>
                  <a:cubicBezTo>
                    <a:pt x="8533" y="5254"/>
                    <a:pt x="7467" y="6130"/>
                    <a:pt x="6600" y="7881"/>
                  </a:cubicBezTo>
                  <a:cubicBezTo>
                    <a:pt x="5733" y="9632"/>
                    <a:pt x="5067" y="12259"/>
                    <a:pt x="4733" y="14741"/>
                  </a:cubicBezTo>
                  <a:cubicBezTo>
                    <a:pt x="4400" y="17222"/>
                    <a:pt x="4400" y="19557"/>
                    <a:pt x="5067" y="20578"/>
                  </a:cubicBezTo>
                  <a:cubicBezTo>
                    <a:pt x="5733" y="21600"/>
                    <a:pt x="7067" y="21308"/>
                    <a:pt x="8067" y="19703"/>
                  </a:cubicBezTo>
                  <a:cubicBezTo>
                    <a:pt x="9067" y="18097"/>
                    <a:pt x="9733" y="15178"/>
                    <a:pt x="10133" y="12989"/>
                  </a:cubicBezTo>
                  <a:cubicBezTo>
                    <a:pt x="10533" y="10800"/>
                    <a:pt x="10667" y="9341"/>
                    <a:pt x="11000" y="8173"/>
                  </a:cubicBezTo>
                  <a:cubicBezTo>
                    <a:pt x="11333" y="7005"/>
                    <a:pt x="11867" y="6130"/>
                    <a:pt x="12467" y="6130"/>
                  </a:cubicBezTo>
                  <a:cubicBezTo>
                    <a:pt x="13067" y="6130"/>
                    <a:pt x="13733" y="7005"/>
                    <a:pt x="14267" y="9049"/>
                  </a:cubicBezTo>
                  <a:cubicBezTo>
                    <a:pt x="14800" y="11092"/>
                    <a:pt x="15200" y="14303"/>
                    <a:pt x="15333" y="16638"/>
                  </a:cubicBezTo>
                  <a:cubicBezTo>
                    <a:pt x="15467" y="18973"/>
                    <a:pt x="15333" y="20432"/>
                    <a:pt x="15267" y="20286"/>
                  </a:cubicBezTo>
                  <a:cubicBezTo>
                    <a:pt x="15200" y="20141"/>
                    <a:pt x="15200" y="18389"/>
                    <a:pt x="15733" y="15032"/>
                  </a:cubicBezTo>
                  <a:cubicBezTo>
                    <a:pt x="16267" y="11676"/>
                    <a:pt x="17333" y="6714"/>
                    <a:pt x="18400" y="3941"/>
                  </a:cubicBezTo>
                  <a:cubicBezTo>
                    <a:pt x="19467" y="1168"/>
                    <a:pt x="20533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704119" y="1746"/>
              <a:ext cx="91372" cy="33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88" fill="norm" stroke="1" extrusionOk="0">
                  <a:moveTo>
                    <a:pt x="20720" y="1518"/>
                  </a:moveTo>
                  <a:cubicBezTo>
                    <a:pt x="19280" y="839"/>
                    <a:pt x="17840" y="160"/>
                    <a:pt x="16160" y="24"/>
                  </a:cubicBezTo>
                  <a:cubicBezTo>
                    <a:pt x="14480" y="-112"/>
                    <a:pt x="12560" y="296"/>
                    <a:pt x="9440" y="2265"/>
                  </a:cubicBezTo>
                  <a:cubicBezTo>
                    <a:pt x="6320" y="4235"/>
                    <a:pt x="2000" y="7767"/>
                    <a:pt x="560" y="11028"/>
                  </a:cubicBezTo>
                  <a:cubicBezTo>
                    <a:pt x="-880" y="14288"/>
                    <a:pt x="560" y="17277"/>
                    <a:pt x="3680" y="18975"/>
                  </a:cubicBezTo>
                  <a:cubicBezTo>
                    <a:pt x="6800" y="20673"/>
                    <a:pt x="11600" y="21080"/>
                    <a:pt x="164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910517" y="26398"/>
              <a:ext cx="23948" cy="28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1523" fill="norm" stroke="1" extrusionOk="0">
                  <a:moveTo>
                    <a:pt x="10182" y="2359"/>
                  </a:moveTo>
                  <a:cubicBezTo>
                    <a:pt x="6582" y="1222"/>
                    <a:pt x="2982" y="85"/>
                    <a:pt x="1182" y="4"/>
                  </a:cubicBezTo>
                  <a:cubicBezTo>
                    <a:pt x="-618" y="-77"/>
                    <a:pt x="-618" y="897"/>
                    <a:pt x="2982" y="3983"/>
                  </a:cubicBezTo>
                  <a:cubicBezTo>
                    <a:pt x="6582" y="7069"/>
                    <a:pt x="13782" y="12266"/>
                    <a:pt x="17382" y="15270"/>
                  </a:cubicBezTo>
                  <a:cubicBezTo>
                    <a:pt x="20982" y="18275"/>
                    <a:pt x="20982" y="19087"/>
                    <a:pt x="19182" y="19899"/>
                  </a:cubicBezTo>
                  <a:cubicBezTo>
                    <a:pt x="17382" y="20711"/>
                    <a:pt x="13782" y="21523"/>
                    <a:pt x="11982" y="21523"/>
                  </a:cubicBezTo>
                  <a:cubicBezTo>
                    <a:pt x="10182" y="21523"/>
                    <a:pt x="10182" y="20711"/>
                    <a:pt x="11082" y="19818"/>
                  </a:cubicBezTo>
                  <a:cubicBezTo>
                    <a:pt x="11982" y="18925"/>
                    <a:pt x="13782" y="17950"/>
                    <a:pt x="15582" y="16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912898" y="77142"/>
              <a:ext cx="149293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85" fill="norm" stroke="1" extrusionOk="0">
                  <a:moveTo>
                    <a:pt x="9330" y="4514"/>
                  </a:moveTo>
                  <a:cubicBezTo>
                    <a:pt x="10514" y="3485"/>
                    <a:pt x="11697" y="2456"/>
                    <a:pt x="12881" y="1556"/>
                  </a:cubicBezTo>
                  <a:cubicBezTo>
                    <a:pt x="14065" y="656"/>
                    <a:pt x="15248" y="-115"/>
                    <a:pt x="15396" y="14"/>
                  </a:cubicBezTo>
                  <a:cubicBezTo>
                    <a:pt x="15544" y="142"/>
                    <a:pt x="14656" y="1171"/>
                    <a:pt x="12585" y="2714"/>
                  </a:cubicBezTo>
                  <a:cubicBezTo>
                    <a:pt x="10514" y="4256"/>
                    <a:pt x="7259" y="6314"/>
                    <a:pt x="5040" y="7728"/>
                  </a:cubicBezTo>
                  <a:cubicBezTo>
                    <a:pt x="2821" y="9142"/>
                    <a:pt x="1637" y="9914"/>
                    <a:pt x="749" y="11071"/>
                  </a:cubicBezTo>
                  <a:cubicBezTo>
                    <a:pt x="-138" y="12228"/>
                    <a:pt x="-730" y="13771"/>
                    <a:pt x="1933" y="15314"/>
                  </a:cubicBezTo>
                  <a:cubicBezTo>
                    <a:pt x="4596" y="16856"/>
                    <a:pt x="10514" y="18399"/>
                    <a:pt x="14212" y="19428"/>
                  </a:cubicBezTo>
                  <a:cubicBezTo>
                    <a:pt x="17911" y="20456"/>
                    <a:pt x="19391" y="20971"/>
                    <a:pt x="2087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138390" y="82550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20"/>
                    <a:pt x="0" y="11040"/>
                    <a:pt x="3600" y="14640"/>
                  </a:cubicBezTo>
                  <a:cubicBezTo>
                    <a:pt x="7200" y="18240"/>
                    <a:pt x="144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145104" y="21665"/>
              <a:ext cx="133819" cy="28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099" fill="norm" stroke="1" extrusionOk="0">
                  <a:moveTo>
                    <a:pt x="926" y="3139"/>
                  </a:moveTo>
                  <a:cubicBezTo>
                    <a:pt x="272" y="2028"/>
                    <a:pt x="-383" y="916"/>
                    <a:pt x="272" y="360"/>
                  </a:cubicBezTo>
                  <a:cubicBezTo>
                    <a:pt x="926" y="-196"/>
                    <a:pt x="2890" y="-196"/>
                    <a:pt x="6490" y="995"/>
                  </a:cubicBezTo>
                  <a:cubicBezTo>
                    <a:pt x="10090" y="2186"/>
                    <a:pt x="15326" y="4569"/>
                    <a:pt x="18108" y="7269"/>
                  </a:cubicBezTo>
                  <a:cubicBezTo>
                    <a:pt x="20890" y="9969"/>
                    <a:pt x="21217" y="12986"/>
                    <a:pt x="20072" y="15289"/>
                  </a:cubicBezTo>
                  <a:cubicBezTo>
                    <a:pt x="18926" y="17592"/>
                    <a:pt x="16308" y="19180"/>
                    <a:pt x="14017" y="20133"/>
                  </a:cubicBezTo>
                  <a:cubicBezTo>
                    <a:pt x="11726" y="21086"/>
                    <a:pt x="9762" y="21404"/>
                    <a:pt x="7635" y="20769"/>
                  </a:cubicBezTo>
                  <a:cubicBezTo>
                    <a:pt x="5508" y="20133"/>
                    <a:pt x="3217" y="18545"/>
                    <a:pt x="926" y="1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7412964" y="17695"/>
              <a:ext cx="169927" cy="26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02" fill="norm" stroke="1" extrusionOk="0">
                  <a:moveTo>
                    <a:pt x="18208" y="3623"/>
                  </a:moveTo>
                  <a:cubicBezTo>
                    <a:pt x="18208" y="2284"/>
                    <a:pt x="18208" y="944"/>
                    <a:pt x="17541" y="358"/>
                  </a:cubicBezTo>
                  <a:cubicBezTo>
                    <a:pt x="16875" y="-228"/>
                    <a:pt x="15541" y="-61"/>
                    <a:pt x="13675" y="609"/>
                  </a:cubicBezTo>
                  <a:cubicBezTo>
                    <a:pt x="11808" y="1279"/>
                    <a:pt x="9408" y="2451"/>
                    <a:pt x="7008" y="5214"/>
                  </a:cubicBezTo>
                  <a:cubicBezTo>
                    <a:pt x="4608" y="7977"/>
                    <a:pt x="2208" y="12330"/>
                    <a:pt x="1008" y="15093"/>
                  </a:cubicBezTo>
                  <a:cubicBezTo>
                    <a:pt x="-192" y="17856"/>
                    <a:pt x="-192" y="19028"/>
                    <a:pt x="341" y="19865"/>
                  </a:cubicBezTo>
                  <a:cubicBezTo>
                    <a:pt x="875" y="20702"/>
                    <a:pt x="1941" y="21205"/>
                    <a:pt x="5541" y="21288"/>
                  </a:cubicBezTo>
                  <a:cubicBezTo>
                    <a:pt x="9141" y="21372"/>
                    <a:pt x="15275" y="21037"/>
                    <a:pt x="21408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436840" y="171450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429"/>
                    <a:pt x="6261" y="9257"/>
                    <a:pt x="9861" y="5657"/>
                  </a:cubicBezTo>
                  <a:cubicBezTo>
                    <a:pt x="13461" y="2057"/>
                    <a:pt x="1753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620990" y="12700"/>
              <a:ext cx="107466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7446" y="0"/>
                  </a:moveTo>
                  <a:cubicBezTo>
                    <a:pt x="19523" y="3913"/>
                    <a:pt x="21600" y="7826"/>
                    <a:pt x="20977" y="11035"/>
                  </a:cubicBezTo>
                  <a:cubicBezTo>
                    <a:pt x="20354" y="14243"/>
                    <a:pt x="17031" y="16748"/>
                    <a:pt x="13085" y="18391"/>
                  </a:cubicBezTo>
                  <a:cubicBezTo>
                    <a:pt x="9138" y="20035"/>
                    <a:pt x="4569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715490" y="546100"/>
              <a:ext cx="4972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" y="21273"/>
                    <a:pt x="754" y="20945"/>
                    <a:pt x="1131" y="20618"/>
                  </a:cubicBezTo>
                  <a:cubicBezTo>
                    <a:pt x="1508" y="20291"/>
                    <a:pt x="1885" y="19964"/>
                    <a:pt x="2257" y="19636"/>
                  </a:cubicBezTo>
                  <a:cubicBezTo>
                    <a:pt x="2630" y="19309"/>
                    <a:pt x="2998" y="18982"/>
                    <a:pt x="3333" y="18818"/>
                  </a:cubicBezTo>
                  <a:cubicBezTo>
                    <a:pt x="3669" y="18655"/>
                    <a:pt x="3972" y="18655"/>
                    <a:pt x="4294" y="18491"/>
                  </a:cubicBezTo>
                  <a:cubicBezTo>
                    <a:pt x="4616" y="18327"/>
                    <a:pt x="4956" y="18000"/>
                    <a:pt x="5315" y="17673"/>
                  </a:cubicBezTo>
                  <a:cubicBezTo>
                    <a:pt x="5674" y="17345"/>
                    <a:pt x="6051" y="17018"/>
                    <a:pt x="6446" y="16527"/>
                  </a:cubicBezTo>
                  <a:cubicBezTo>
                    <a:pt x="6841" y="16036"/>
                    <a:pt x="7255" y="15382"/>
                    <a:pt x="7614" y="14891"/>
                  </a:cubicBezTo>
                  <a:cubicBezTo>
                    <a:pt x="7972" y="14400"/>
                    <a:pt x="8276" y="14073"/>
                    <a:pt x="8579" y="13582"/>
                  </a:cubicBezTo>
                  <a:cubicBezTo>
                    <a:pt x="8883" y="13091"/>
                    <a:pt x="9186" y="12436"/>
                    <a:pt x="9485" y="11945"/>
                  </a:cubicBezTo>
                  <a:cubicBezTo>
                    <a:pt x="9784" y="11455"/>
                    <a:pt x="10078" y="11127"/>
                    <a:pt x="10386" y="10964"/>
                  </a:cubicBezTo>
                  <a:cubicBezTo>
                    <a:pt x="10694" y="10800"/>
                    <a:pt x="11016" y="10800"/>
                    <a:pt x="11343" y="10800"/>
                  </a:cubicBezTo>
                  <a:cubicBezTo>
                    <a:pt x="11669" y="10800"/>
                    <a:pt x="12000" y="10800"/>
                    <a:pt x="12313" y="10800"/>
                  </a:cubicBezTo>
                  <a:cubicBezTo>
                    <a:pt x="12625" y="10800"/>
                    <a:pt x="12920" y="10800"/>
                    <a:pt x="13232" y="10800"/>
                  </a:cubicBezTo>
                  <a:cubicBezTo>
                    <a:pt x="13545" y="10800"/>
                    <a:pt x="13876" y="10800"/>
                    <a:pt x="14189" y="10800"/>
                  </a:cubicBezTo>
                  <a:cubicBezTo>
                    <a:pt x="14501" y="10800"/>
                    <a:pt x="14795" y="10800"/>
                    <a:pt x="15080" y="10636"/>
                  </a:cubicBezTo>
                  <a:cubicBezTo>
                    <a:pt x="15366" y="10473"/>
                    <a:pt x="15641" y="10145"/>
                    <a:pt x="15922" y="9818"/>
                  </a:cubicBezTo>
                  <a:cubicBezTo>
                    <a:pt x="16202" y="9491"/>
                    <a:pt x="16487" y="9164"/>
                    <a:pt x="16828" y="8836"/>
                  </a:cubicBezTo>
                  <a:cubicBezTo>
                    <a:pt x="17168" y="8509"/>
                    <a:pt x="17563" y="8182"/>
                    <a:pt x="17954" y="7691"/>
                  </a:cubicBezTo>
                  <a:cubicBezTo>
                    <a:pt x="18345" y="7200"/>
                    <a:pt x="18731" y="6545"/>
                    <a:pt x="19085" y="5891"/>
                  </a:cubicBezTo>
                  <a:cubicBezTo>
                    <a:pt x="19439" y="5236"/>
                    <a:pt x="19761" y="4582"/>
                    <a:pt x="20175" y="3600"/>
                  </a:cubicBezTo>
                  <a:cubicBezTo>
                    <a:pt x="20589" y="2618"/>
                    <a:pt x="2109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939857" y="698500"/>
              <a:ext cx="5643035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" y="18434"/>
                  </a:moveTo>
                  <a:cubicBezTo>
                    <a:pt x="57" y="18807"/>
                    <a:pt x="0" y="19179"/>
                    <a:pt x="0" y="19645"/>
                  </a:cubicBezTo>
                  <a:cubicBezTo>
                    <a:pt x="0" y="20110"/>
                    <a:pt x="57" y="20669"/>
                    <a:pt x="223" y="21041"/>
                  </a:cubicBezTo>
                  <a:cubicBezTo>
                    <a:pt x="389" y="21414"/>
                    <a:pt x="664" y="21600"/>
                    <a:pt x="980" y="21600"/>
                  </a:cubicBezTo>
                  <a:cubicBezTo>
                    <a:pt x="1296" y="21600"/>
                    <a:pt x="1653" y="21414"/>
                    <a:pt x="1969" y="21134"/>
                  </a:cubicBezTo>
                  <a:cubicBezTo>
                    <a:pt x="2285" y="20855"/>
                    <a:pt x="2560" y="20483"/>
                    <a:pt x="2840" y="20110"/>
                  </a:cubicBezTo>
                  <a:cubicBezTo>
                    <a:pt x="3119" y="19738"/>
                    <a:pt x="3403" y="19366"/>
                    <a:pt x="3723" y="18807"/>
                  </a:cubicBezTo>
                  <a:cubicBezTo>
                    <a:pt x="4043" y="18248"/>
                    <a:pt x="4399" y="17503"/>
                    <a:pt x="4707" y="16945"/>
                  </a:cubicBezTo>
                  <a:cubicBezTo>
                    <a:pt x="5015" y="16386"/>
                    <a:pt x="5274" y="16014"/>
                    <a:pt x="5530" y="15641"/>
                  </a:cubicBezTo>
                  <a:cubicBezTo>
                    <a:pt x="5785" y="15269"/>
                    <a:pt x="6036" y="14897"/>
                    <a:pt x="6303" y="14431"/>
                  </a:cubicBezTo>
                  <a:cubicBezTo>
                    <a:pt x="6571" y="13966"/>
                    <a:pt x="6854" y="13407"/>
                    <a:pt x="7138" y="12941"/>
                  </a:cubicBezTo>
                  <a:cubicBezTo>
                    <a:pt x="7421" y="12476"/>
                    <a:pt x="7705" y="12103"/>
                    <a:pt x="7980" y="11824"/>
                  </a:cubicBezTo>
                  <a:cubicBezTo>
                    <a:pt x="8256" y="11545"/>
                    <a:pt x="8523" y="11359"/>
                    <a:pt x="8868" y="10986"/>
                  </a:cubicBezTo>
                  <a:cubicBezTo>
                    <a:pt x="9212" y="10614"/>
                    <a:pt x="9633" y="10055"/>
                    <a:pt x="9994" y="9683"/>
                  </a:cubicBezTo>
                  <a:cubicBezTo>
                    <a:pt x="10354" y="9310"/>
                    <a:pt x="10654" y="9124"/>
                    <a:pt x="10938" y="8938"/>
                  </a:cubicBezTo>
                  <a:cubicBezTo>
                    <a:pt x="11221" y="8752"/>
                    <a:pt x="11489" y="8566"/>
                    <a:pt x="11760" y="8472"/>
                  </a:cubicBezTo>
                  <a:cubicBezTo>
                    <a:pt x="12032" y="8379"/>
                    <a:pt x="12307" y="8379"/>
                    <a:pt x="12578" y="8286"/>
                  </a:cubicBezTo>
                  <a:cubicBezTo>
                    <a:pt x="12850" y="8193"/>
                    <a:pt x="13117" y="8007"/>
                    <a:pt x="13385" y="7821"/>
                  </a:cubicBezTo>
                  <a:cubicBezTo>
                    <a:pt x="13652" y="7634"/>
                    <a:pt x="13919" y="7448"/>
                    <a:pt x="14179" y="7262"/>
                  </a:cubicBezTo>
                  <a:cubicBezTo>
                    <a:pt x="14438" y="7076"/>
                    <a:pt x="14689" y="6890"/>
                    <a:pt x="14944" y="6703"/>
                  </a:cubicBezTo>
                  <a:cubicBezTo>
                    <a:pt x="15199" y="6517"/>
                    <a:pt x="15459" y="6331"/>
                    <a:pt x="15710" y="6145"/>
                  </a:cubicBezTo>
                  <a:cubicBezTo>
                    <a:pt x="15961" y="5959"/>
                    <a:pt x="16204" y="5772"/>
                    <a:pt x="16496" y="5493"/>
                  </a:cubicBezTo>
                  <a:cubicBezTo>
                    <a:pt x="16787" y="5214"/>
                    <a:pt x="17128" y="4841"/>
                    <a:pt x="17452" y="4562"/>
                  </a:cubicBezTo>
                  <a:cubicBezTo>
                    <a:pt x="17776" y="4283"/>
                    <a:pt x="18084" y="4097"/>
                    <a:pt x="18412" y="3817"/>
                  </a:cubicBezTo>
                  <a:cubicBezTo>
                    <a:pt x="18740" y="3538"/>
                    <a:pt x="19088" y="3166"/>
                    <a:pt x="19437" y="2979"/>
                  </a:cubicBezTo>
                  <a:cubicBezTo>
                    <a:pt x="19785" y="2793"/>
                    <a:pt x="20134" y="2793"/>
                    <a:pt x="20474" y="2514"/>
                  </a:cubicBezTo>
                  <a:cubicBezTo>
                    <a:pt x="20814" y="2234"/>
                    <a:pt x="21146" y="1676"/>
                    <a:pt x="21333" y="1210"/>
                  </a:cubicBezTo>
                  <a:cubicBezTo>
                    <a:pt x="21519" y="745"/>
                    <a:pt x="21559" y="3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963890" y="15875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925790" y="33655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266757" y="1673656"/>
              <a:ext cx="205022" cy="72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26" fill="norm" stroke="1" extrusionOk="0">
                  <a:moveTo>
                    <a:pt x="7714" y="5198"/>
                  </a:moveTo>
                  <a:cubicBezTo>
                    <a:pt x="6612" y="5324"/>
                    <a:pt x="5510" y="5451"/>
                    <a:pt x="4959" y="5703"/>
                  </a:cubicBezTo>
                  <a:cubicBezTo>
                    <a:pt x="4408" y="5956"/>
                    <a:pt x="4408" y="6335"/>
                    <a:pt x="4298" y="7693"/>
                  </a:cubicBezTo>
                  <a:cubicBezTo>
                    <a:pt x="4188" y="9051"/>
                    <a:pt x="3967" y="11388"/>
                    <a:pt x="3527" y="13724"/>
                  </a:cubicBezTo>
                  <a:cubicBezTo>
                    <a:pt x="3086" y="16061"/>
                    <a:pt x="2424" y="18398"/>
                    <a:pt x="1873" y="19756"/>
                  </a:cubicBezTo>
                  <a:cubicBezTo>
                    <a:pt x="1322" y="21114"/>
                    <a:pt x="882" y="21493"/>
                    <a:pt x="551" y="21524"/>
                  </a:cubicBezTo>
                  <a:cubicBezTo>
                    <a:pt x="220" y="21556"/>
                    <a:pt x="0" y="21240"/>
                    <a:pt x="0" y="19914"/>
                  </a:cubicBezTo>
                  <a:cubicBezTo>
                    <a:pt x="0" y="18588"/>
                    <a:pt x="220" y="16251"/>
                    <a:pt x="882" y="13945"/>
                  </a:cubicBezTo>
                  <a:cubicBezTo>
                    <a:pt x="1543" y="11640"/>
                    <a:pt x="2645" y="9367"/>
                    <a:pt x="3967" y="7472"/>
                  </a:cubicBezTo>
                  <a:cubicBezTo>
                    <a:pt x="5290" y="5577"/>
                    <a:pt x="6833" y="4061"/>
                    <a:pt x="8045" y="2956"/>
                  </a:cubicBezTo>
                  <a:cubicBezTo>
                    <a:pt x="9257" y="1851"/>
                    <a:pt x="10139" y="1156"/>
                    <a:pt x="11131" y="714"/>
                  </a:cubicBezTo>
                  <a:cubicBezTo>
                    <a:pt x="12122" y="272"/>
                    <a:pt x="13224" y="82"/>
                    <a:pt x="14437" y="19"/>
                  </a:cubicBezTo>
                  <a:cubicBezTo>
                    <a:pt x="15649" y="-44"/>
                    <a:pt x="16971" y="19"/>
                    <a:pt x="18294" y="745"/>
                  </a:cubicBezTo>
                  <a:cubicBezTo>
                    <a:pt x="19616" y="1472"/>
                    <a:pt x="20939" y="2861"/>
                    <a:pt x="21269" y="4251"/>
                  </a:cubicBezTo>
                  <a:cubicBezTo>
                    <a:pt x="21600" y="5640"/>
                    <a:pt x="20939" y="7030"/>
                    <a:pt x="18514" y="8009"/>
                  </a:cubicBezTo>
                  <a:cubicBezTo>
                    <a:pt x="16090" y="8988"/>
                    <a:pt x="11902" y="9556"/>
                    <a:pt x="8596" y="9714"/>
                  </a:cubicBezTo>
                  <a:cubicBezTo>
                    <a:pt x="5290" y="9872"/>
                    <a:pt x="2865" y="9619"/>
                    <a:pt x="441" y="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474190" y="1993900"/>
              <a:ext cx="1270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7920" y="3600"/>
                  </a:cubicBezTo>
                  <a:cubicBezTo>
                    <a:pt x="11520" y="7200"/>
                    <a:pt x="165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504340" y="1974850"/>
              <a:ext cx="1476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7876" y="675"/>
                    <a:pt x="14529" y="1350"/>
                    <a:pt x="10878" y="4275"/>
                  </a:cubicBezTo>
                  <a:cubicBezTo>
                    <a:pt x="7228" y="7200"/>
                    <a:pt x="3273" y="12375"/>
                    <a:pt x="1447" y="15637"/>
                  </a:cubicBezTo>
                  <a:cubicBezTo>
                    <a:pt x="-378" y="18900"/>
                    <a:pt x="-74" y="20250"/>
                    <a:pt x="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755241" y="1719646"/>
              <a:ext cx="106300" cy="30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36" fill="norm" stroke="1" extrusionOk="0">
                  <a:moveTo>
                    <a:pt x="21270" y="979"/>
                  </a:moveTo>
                  <a:cubicBezTo>
                    <a:pt x="19576" y="532"/>
                    <a:pt x="17882" y="85"/>
                    <a:pt x="15976" y="10"/>
                  </a:cubicBezTo>
                  <a:cubicBezTo>
                    <a:pt x="14070" y="-64"/>
                    <a:pt x="11952" y="234"/>
                    <a:pt x="9199" y="2096"/>
                  </a:cubicBezTo>
                  <a:cubicBezTo>
                    <a:pt x="6446" y="3958"/>
                    <a:pt x="3058" y="7384"/>
                    <a:pt x="1364" y="10513"/>
                  </a:cubicBezTo>
                  <a:cubicBezTo>
                    <a:pt x="-330" y="13641"/>
                    <a:pt x="-330" y="16471"/>
                    <a:pt x="729" y="18259"/>
                  </a:cubicBezTo>
                  <a:cubicBezTo>
                    <a:pt x="1788" y="20046"/>
                    <a:pt x="3905" y="20791"/>
                    <a:pt x="602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875420" y="1746250"/>
              <a:ext cx="17027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19318" y="4659"/>
                    <a:pt x="17184" y="9318"/>
                    <a:pt x="14784" y="12812"/>
                  </a:cubicBezTo>
                  <a:cubicBezTo>
                    <a:pt x="12384" y="16306"/>
                    <a:pt x="9718" y="18635"/>
                    <a:pt x="7718" y="19906"/>
                  </a:cubicBezTo>
                  <a:cubicBezTo>
                    <a:pt x="5718" y="21176"/>
                    <a:pt x="4384" y="21388"/>
                    <a:pt x="3184" y="21176"/>
                  </a:cubicBezTo>
                  <a:cubicBezTo>
                    <a:pt x="1984" y="20965"/>
                    <a:pt x="918" y="20329"/>
                    <a:pt x="384" y="19482"/>
                  </a:cubicBezTo>
                  <a:cubicBezTo>
                    <a:pt x="-149" y="18635"/>
                    <a:pt x="-149" y="17576"/>
                    <a:pt x="518" y="17047"/>
                  </a:cubicBezTo>
                  <a:cubicBezTo>
                    <a:pt x="1184" y="16518"/>
                    <a:pt x="2518" y="16518"/>
                    <a:pt x="6118" y="17365"/>
                  </a:cubicBezTo>
                  <a:cubicBezTo>
                    <a:pt x="9718" y="18212"/>
                    <a:pt x="15584" y="19906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109190" y="1676400"/>
              <a:ext cx="10273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2960" y="0"/>
                  </a:moveTo>
                  <a:cubicBezTo>
                    <a:pt x="15984" y="1157"/>
                    <a:pt x="19008" y="2314"/>
                    <a:pt x="20304" y="4821"/>
                  </a:cubicBezTo>
                  <a:cubicBezTo>
                    <a:pt x="21600" y="7329"/>
                    <a:pt x="21168" y="11186"/>
                    <a:pt x="17496" y="14207"/>
                  </a:cubicBezTo>
                  <a:cubicBezTo>
                    <a:pt x="13824" y="17229"/>
                    <a:pt x="6912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751510" y="1394685"/>
              <a:ext cx="217981" cy="20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01" fill="norm" stroke="1" extrusionOk="0">
                  <a:moveTo>
                    <a:pt x="2074" y="8093"/>
                  </a:moveTo>
                  <a:cubicBezTo>
                    <a:pt x="2074" y="11802"/>
                    <a:pt x="2074" y="15511"/>
                    <a:pt x="1762" y="17911"/>
                  </a:cubicBezTo>
                  <a:cubicBezTo>
                    <a:pt x="1451" y="20311"/>
                    <a:pt x="827" y="21402"/>
                    <a:pt x="412" y="21293"/>
                  </a:cubicBezTo>
                  <a:cubicBezTo>
                    <a:pt x="-3" y="21184"/>
                    <a:pt x="-211" y="19875"/>
                    <a:pt x="308" y="16602"/>
                  </a:cubicBezTo>
                  <a:cubicBezTo>
                    <a:pt x="827" y="13329"/>
                    <a:pt x="2074" y="8093"/>
                    <a:pt x="3527" y="4711"/>
                  </a:cubicBezTo>
                  <a:cubicBezTo>
                    <a:pt x="4981" y="1329"/>
                    <a:pt x="6643" y="-198"/>
                    <a:pt x="8201" y="20"/>
                  </a:cubicBezTo>
                  <a:cubicBezTo>
                    <a:pt x="9758" y="238"/>
                    <a:pt x="11212" y="2202"/>
                    <a:pt x="13393" y="6020"/>
                  </a:cubicBezTo>
                  <a:cubicBezTo>
                    <a:pt x="15574" y="9838"/>
                    <a:pt x="18481" y="15511"/>
                    <a:pt x="21389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490190" y="1866849"/>
              <a:ext cx="1778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629" y="11670"/>
                    <a:pt x="9257" y="3363"/>
                    <a:pt x="12857" y="870"/>
                  </a:cubicBezTo>
                  <a:cubicBezTo>
                    <a:pt x="16457" y="-1622"/>
                    <a:pt x="1902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477490" y="199390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7280"/>
                    <a:pt x="7600" y="12960"/>
                    <a:pt x="11200" y="9360"/>
                  </a:cubicBezTo>
                  <a:cubicBezTo>
                    <a:pt x="14800" y="5760"/>
                    <a:pt x="182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512540" y="1651000"/>
              <a:ext cx="254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700"/>
                    <a:pt x="14400" y="5400"/>
                    <a:pt x="18000" y="9000"/>
                  </a:cubicBezTo>
                  <a:cubicBezTo>
                    <a:pt x="21600" y="12600"/>
                    <a:pt x="216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385540" y="1968500"/>
              <a:ext cx="336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4" y="14400"/>
                    <a:pt x="10868" y="7200"/>
                    <a:pt x="14468" y="3600"/>
                  </a:cubicBezTo>
                  <a:cubicBezTo>
                    <a:pt x="18068" y="0"/>
                    <a:pt x="1983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499840" y="2104939"/>
              <a:ext cx="171451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5600" y="3883"/>
                  </a:moveTo>
                  <a:cubicBezTo>
                    <a:pt x="3733" y="8814"/>
                    <a:pt x="1867" y="13744"/>
                    <a:pt x="933" y="16914"/>
                  </a:cubicBezTo>
                  <a:cubicBezTo>
                    <a:pt x="0" y="20083"/>
                    <a:pt x="0" y="21492"/>
                    <a:pt x="0" y="21492"/>
                  </a:cubicBezTo>
                  <a:cubicBezTo>
                    <a:pt x="0" y="21492"/>
                    <a:pt x="0" y="20083"/>
                    <a:pt x="933" y="16679"/>
                  </a:cubicBezTo>
                  <a:cubicBezTo>
                    <a:pt x="1867" y="13275"/>
                    <a:pt x="3733" y="7875"/>
                    <a:pt x="5200" y="4588"/>
                  </a:cubicBezTo>
                  <a:cubicBezTo>
                    <a:pt x="6667" y="1301"/>
                    <a:pt x="7733" y="127"/>
                    <a:pt x="9733" y="9"/>
                  </a:cubicBezTo>
                  <a:cubicBezTo>
                    <a:pt x="11733" y="-108"/>
                    <a:pt x="14667" y="831"/>
                    <a:pt x="16800" y="4353"/>
                  </a:cubicBezTo>
                  <a:cubicBezTo>
                    <a:pt x="18933" y="7875"/>
                    <a:pt x="20267" y="13979"/>
                    <a:pt x="21600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133772" y="1648883"/>
              <a:ext cx="318569" cy="35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61" fill="norm" stroke="1" extrusionOk="0">
                  <a:moveTo>
                    <a:pt x="19683" y="1286"/>
                  </a:moveTo>
                  <a:cubicBezTo>
                    <a:pt x="20393" y="643"/>
                    <a:pt x="21104" y="0"/>
                    <a:pt x="21033" y="0"/>
                  </a:cubicBezTo>
                  <a:cubicBezTo>
                    <a:pt x="20962" y="0"/>
                    <a:pt x="20109" y="643"/>
                    <a:pt x="17977" y="1993"/>
                  </a:cubicBezTo>
                  <a:cubicBezTo>
                    <a:pt x="15846" y="3343"/>
                    <a:pt x="12435" y="5400"/>
                    <a:pt x="10233" y="6686"/>
                  </a:cubicBezTo>
                  <a:cubicBezTo>
                    <a:pt x="8030" y="7971"/>
                    <a:pt x="7035" y="8486"/>
                    <a:pt x="6254" y="9064"/>
                  </a:cubicBezTo>
                  <a:cubicBezTo>
                    <a:pt x="5472" y="9643"/>
                    <a:pt x="4904" y="10286"/>
                    <a:pt x="4975" y="10671"/>
                  </a:cubicBezTo>
                  <a:cubicBezTo>
                    <a:pt x="5046" y="11057"/>
                    <a:pt x="5756" y="11186"/>
                    <a:pt x="7320" y="11186"/>
                  </a:cubicBezTo>
                  <a:cubicBezTo>
                    <a:pt x="8883" y="11186"/>
                    <a:pt x="11299" y="11057"/>
                    <a:pt x="12862" y="10993"/>
                  </a:cubicBezTo>
                  <a:cubicBezTo>
                    <a:pt x="14425" y="10929"/>
                    <a:pt x="15135" y="10929"/>
                    <a:pt x="15420" y="11250"/>
                  </a:cubicBezTo>
                  <a:cubicBezTo>
                    <a:pt x="15704" y="11571"/>
                    <a:pt x="15562" y="12214"/>
                    <a:pt x="14070" y="13179"/>
                  </a:cubicBezTo>
                  <a:cubicBezTo>
                    <a:pt x="12577" y="14143"/>
                    <a:pt x="9735" y="15429"/>
                    <a:pt x="7320" y="16521"/>
                  </a:cubicBezTo>
                  <a:cubicBezTo>
                    <a:pt x="4904" y="17614"/>
                    <a:pt x="2914" y="18514"/>
                    <a:pt x="1635" y="19286"/>
                  </a:cubicBezTo>
                  <a:cubicBezTo>
                    <a:pt x="356" y="20057"/>
                    <a:pt x="-212" y="20700"/>
                    <a:pt x="72" y="21086"/>
                  </a:cubicBezTo>
                  <a:cubicBezTo>
                    <a:pt x="356" y="21471"/>
                    <a:pt x="1493" y="21600"/>
                    <a:pt x="4477" y="21279"/>
                  </a:cubicBezTo>
                  <a:cubicBezTo>
                    <a:pt x="7462" y="20957"/>
                    <a:pt x="12293" y="20186"/>
                    <a:pt x="15420" y="19736"/>
                  </a:cubicBezTo>
                  <a:cubicBezTo>
                    <a:pt x="18546" y="19286"/>
                    <a:pt x="19967" y="19157"/>
                    <a:pt x="21388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249935" y="2159000"/>
              <a:ext cx="3095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1029"/>
                    <a:pt x="6660" y="2057"/>
                    <a:pt x="3060" y="4114"/>
                  </a:cubicBezTo>
                  <a:cubicBezTo>
                    <a:pt x="-540" y="6171"/>
                    <a:pt x="-540" y="9257"/>
                    <a:pt x="900" y="12343"/>
                  </a:cubicBezTo>
                  <a:cubicBezTo>
                    <a:pt x="2340" y="15429"/>
                    <a:pt x="5220" y="18514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271511" y="2071801"/>
              <a:ext cx="4113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0153" fill="norm" stroke="1" extrusionOk="0">
                  <a:moveTo>
                    <a:pt x="4557" y="20153"/>
                  </a:moveTo>
                  <a:cubicBezTo>
                    <a:pt x="1472" y="11153"/>
                    <a:pt x="-1614" y="2153"/>
                    <a:pt x="957" y="353"/>
                  </a:cubicBezTo>
                  <a:cubicBezTo>
                    <a:pt x="3529" y="-1447"/>
                    <a:pt x="11757" y="3953"/>
                    <a:pt x="19986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369790" y="21399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395190" y="2184400"/>
              <a:ext cx="95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553940" y="2108200"/>
              <a:ext cx="38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244907" y="1438188"/>
              <a:ext cx="118534" cy="16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4243" y="6242"/>
                  </a:moveTo>
                  <a:cubicBezTo>
                    <a:pt x="3471" y="9842"/>
                    <a:pt x="2700" y="13442"/>
                    <a:pt x="2121" y="16211"/>
                  </a:cubicBezTo>
                  <a:cubicBezTo>
                    <a:pt x="1543" y="18981"/>
                    <a:pt x="1157" y="20919"/>
                    <a:pt x="771" y="21196"/>
                  </a:cubicBezTo>
                  <a:cubicBezTo>
                    <a:pt x="386" y="21473"/>
                    <a:pt x="0" y="20088"/>
                    <a:pt x="0" y="16765"/>
                  </a:cubicBezTo>
                  <a:cubicBezTo>
                    <a:pt x="0" y="13442"/>
                    <a:pt x="386" y="8181"/>
                    <a:pt x="1157" y="4858"/>
                  </a:cubicBezTo>
                  <a:cubicBezTo>
                    <a:pt x="1929" y="1535"/>
                    <a:pt x="3086" y="150"/>
                    <a:pt x="5593" y="11"/>
                  </a:cubicBezTo>
                  <a:cubicBezTo>
                    <a:pt x="8100" y="-127"/>
                    <a:pt x="11957" y="981"/>
                    <a:pt x="14850" y="4304"/>
                  </a:cubicBezTo>
                  <a:cubicBezTo>
                    <a:pt x="17743" y="7627"/>
                    <a:pt x="19671" y="13165"/>
                    <a:pt x="21600" y="18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922240" y="1664696"/>
              <a:ext cx="31751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1566"/>
                  </a:moveTo>
                  <a:cubicBezTo>
                    <a:pt x="20160" y="751"/>
                    <a:pt x="18720" y="-64"/>
                    <a:pt x="18000" y="4"/>
                  </a:cubicBezTo>
                  <a:cubicBezTo>
                    <a:pt x="17280" y="72"/>
                    <a:pt x="17280" y="1023"/>
                    <a:pt x="15840" y="3672"/>
                  </a:cubicBezTo>
                  <a:cubicBezTo>
                    <a:pt x="14400" y="6321"/>
                    <a:pt x="11520" y="10668"/>
                    <a:pt x="8640" y="13928"/>
                  </a:cubicBezTo>
                  <a:cubicBezTo>
                    <a:pt x="5760" y="17189"/>
                    <a:pt x="2880" y="19362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818333" y="1658395"/>
              <a:ext cx="307108" cy="8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850" fill="norm" stroke="1" extrusionOk="0">
                  <a:moveTo>
                    <a:pt x="1492" y="20850"/>
                  </a:moveTo>
                  <a:cubicBezTo>
                    <a:pt x="1049" y="18338"/>
                    <a:pt x="605" y="15827"/>
                    <a:pt x="309" y="13315"/>
                  </a:cubicBezTo>
                  <a:cubicBezTo>
                    <a:pt x="13" y="10803"/>
                    <a:pt x="-135" y="8292"/>
                    <a:pt x="161" y="6283"/>
                  </a:cubicBezTo>
                  <a:cubicBezTo>
                    <a:pt x="457" y="4273"/>
                    <a:pt x="1197" y="2766"/>
                    <a:pt x="3638" y="1510"/>
                  </a:cubicBezTo>
                  <a:cubicBezTo>
                    <a:pt x="6079" y="255"/>
                    <a:pt x="10221" y="-750"/>
                    <a:pt x="13476" y="757"/>
                  </a:cubicBezTo>
                  <a:cubicBezTo>
                    <a:pt x="16731" y="2264"/>
                    <a:pt x="19098" y="6283"/>
                    <a:pt x="21465" y="1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805621" y="1949450"/>
              <a:ext cx="300770" cy="4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679" fill="norm" stroke="1" extrusionOk="0">
                  <a:moveTo>
                    <a:pt x="1978" y="8452"/>
                  </a:moveTo>
                  <a:cubicBezTo>
                    <a:pt x="920" y="13148"/>
                    <a:pt x="-137" y="17843"/>
                    <a:pt x="14" y="19722"/>
                  </a:cubicBezTo>
                  <a:cubicBezTo>
                    <a:pt x="165" y="21600"/>
                    <a:pt x="1525" y="20661"/>
                    <a:pt x="4772" y="17374"/>
                  </a:cubicBezTo>
                  <a:cubicBezTo>
                    <a:pt x="8020" y="14087"/>
                    <a:pt x="13155" y="8452"/>
                    <a:pt x="16252" y="5165"/>
                  </a:cubicBezTo>
                  <a:cubicBezTo>
                    <a:pt x="19348" y="1878"/>
                    <a:pt x="20406" y="939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227546" y="1650991"/>
              <a:ext cx="177295" cy="33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3" fill="norm" stroke="1" extrusionOk="0">
                  <a:moveTo>
                    <a:pt x="21285" y="2477"/>
                  </a:moveTo>
                  <a:cubicBezTo>
                    <a:pt x="20777" y="1789"/>
                    <a:pt x="20269" y="1101"/>
                    <a:pt x="19379" y="620"/>
                  </a:cubicBezTo>
                  <a:cubicBezTo>
                    <a:pt x="18490" y="138"/>
                    <a:pt x="17219" y="-137"/>
                    <a:pt x="14678" y="69"/>
                  </a:cubicBezTo>
                  <a:cubicBezTo>
                    <a:pt x="12137" y="276"/>
                    <a:pt x="8325" y="964"/>
                    <a:pt x="5403" y="3096"/>
                  </a:cubicBezTo>
                  <a:cubicBezTo>
                    <a:pt x="2480" y="5229"/>
                    <a:pt x="447" y="8806"/>
                    <a:pt x="66" y="11832"/>
                  </a:cubicBezTo>
                  <a:cubicBezTo>
                    <a:pt x="-315" y="14859"/>
                    <a:pt x="956" y="17336"/>
                    <a:pt x="3624" y="18849"/>
                  </a:cubicBezTo>
                  <a:cubicBezTo>
                    <a:pt x="6292" y="20362"/>
                    <a:pt x="10358" y="20913"/>
                    <a:pt x="14424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458726" y="1689100"/>
              <a:ext cx="9851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3467" y="0"/>
                  </a:moveTo>
                  <a:cubicBezTo>
                    <a:pt x="1628" y="588"/>
                    <a:pt x="-210" y="1176"/>
                    <a:pt x="20" y="2718"/>
                  </a:cubicBezTo>
                  <a:cubicBezTo>
                    <a:pt x="250" y="4261"/>
                    <a:pt x="2547" y="6759"/>
                    <a:pt x="6454" y="10065"/>
                  </a:cubicBezTo>
                  <a:cubicBezTo>
                    <a:pt x="10360" y="13371"/>
                    <a:pt x="15875" y="17486"/>
                    <a:pt x="213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403240" y="1711012"/>
              <a:ext cx="223851" cy="340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20" fill="norm" stroke="1" extrusionOk="0">
                  <a:moveTo>
                    <a:pt x="21349" y="620"/>
                  </a:moveTo>
                  <a:cubicBezTo>
                    <a:pt x="20542" y="220"/>
                    <a:pt x="19734" y="-180"/>
                    <a:pt x="18725" y="87"/>
                  </a:cubicBezTo>
                  <a:cubicBezTo>
                    <a:pt x="17715" y="353"/>
                    <a:pt x="16504" y="1287"/>
                    <a:pt x="14586" y="2953"/>
                  </a:cubicBezTo>
                  <a:cubicBezTo>
                    <a:pt x="12669" y="4620"/>
                    <a:pt x="10044" y="7020"/>
                    <a:pt x="7420" y="9820"/>
                  </a:cubicBezTo>
                  <a:cubicBezTo>
                    <a:pt x="4796" y="12620"/>
                    <a:pt x="2171" y="15820"/>
                    <a:pt x="960" y="17820"/>
                  </a:cubicBezTo>
                  <a:cubicBezTo>
                    <a:pt x="-251" y="19820"/>
                    <a:pt x="-49" y="20620"/>
                    <a:pt x="153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646140" y="192405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688474" y="1809750"/>
              <a:ext cx="21167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9800"/>
                    <a:pt x="0" y="18000"/>
                    <a:pt x="0" y="14400"/>
                  </a:cubicBezTo>
                  <a:cubicBezTo>
                    <a:pt x="0" y="10800"/>
                    <a:pt x="108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955088" y="1720850"/>
              <a:ext cx="180003" cy="19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86" fill="norm" stroke="1" extrusionOk="0">
                  <a:moveTo>
                    <a:pt x="21359" y="0"/>
                  </a:moveTo>
                  <a:cubicBezTo>
                    <a:pt x="19852" y="3991"/>
                    <a:pt x="18345" y="7983"/>
                    <a:pt x="16085" y="11152"/>
                  </a:cubicBezTo>
                  <a:cubicBezTo>
                    <a:pt x="13824" y="14322"/>
                    <a:pt x="10810" y="16670"/>
                    <a:pt x="8675" y="18196"/>
                  </a:cubicBezTo>
                  <a:cubicBezTo>
                    <a:pt x="6540" y="19722"/>
                    <a:pt x="5285" y="20426"/>
                    <a:pt x="4029" y="20896"/>
                  </a:cubicBezTo>
                  <a:cubicBezTo>
                    <a:pt x="2773" y="21365"/>
                    <a:pt x="1517" y="21600"/>
                    <a:pt x="764" y="21130"/>
                  </a:cubicBezTo>
                  <a:cubicBezTo>
                    <a:pt x="10" y="20661"/>
                    <a:pt x="-241" y="19487"/>
                    <a:pt x="261" y="18783"/>
                  </a:cubicBezTo>
                  <a:cubicBezTo>
                    <a:pt x="764" y="18078"/>
                    <a:pt x="2019" y="17843"/>
                    <a:pt x="3401" y="17726"/>
                  </a:cubicBezTo>
                  <a:cubicBezTo>
                    <a:pt x="4782" y="17609"/>
                    <a:pt x="6289" y="17609"/>
                    <a:pt x="7796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747740" y="1846627"/>
              <a:ext cx="114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754090" y="19367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921307" y="1746250"/>
              <a:ext cx="18838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960" y="0"/>
                  </a:moveTo>
                  <a:cubicBezTo>
                    <a:pt x="17960" y="2335"/>
                    <a:pt x="17960" y="4670"/>
                    <a:pt x="15654" y="7686"/>
                  </a:cubicBezTo>
                  <a:cubicBezTo>
                    <a:pt x="13348" y="10703"/>
                    <a:pt x="8737" y="14400"/>
                    <a:pt x="5825" y="16151"/>
                  </a:cubicBezTo>
                  <a:cubicBezTo>
                    <a:pt x="2912" y="17903"/>
                    <a:pt x="1699" y="17708"/>
                    <a:pt x="971" y="17124"/>
                  </a:cubicBezTo>
                  <a:cubicBezTo>
                    <a:pt x="243" y="16541"/>
                    <a:pt x="0" y="15568"/>
                    <a:pt x="0" y="14595"/>
                  </a:cubicBezTo>
                  <a:cubicBezTo>
                    <a:pt x="0" y="13622"/>
                    <a:pt x="243" y="12649"/>
                    <a:pt x="971" y="11968"/>
                  </a:cubicBezTo>
                  <a:cubicBezTo>
                    <a:pt x="1699" y="11286"/>
                    <a:pt x="2912" y="10897"/>
                    <a:pt x="5218" y="11481"/>
                  </a:cubicBezTo>
                  <a:cubicBezTo>
                    <a:pt x="7524" y="12065"/>
                    <a:pt x="10921" y="13622"/>
                    <a:pt x="13834" y="15470"/>
                  </a:cubicBezTo>
                  <a:cubicBezTo>
                    <a:pt x="16746" y="17319"/>
                    <a:pt x="19173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173190" y="1676400"/>
              <a:ext cx="104036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6480" y="0"/>
                  </a:moveTo>
                  <a:cubicBezTo>
                    <a:pt x="8640" y="0"/>
                    <a:pt x="10800" y="0"/>
                    <a:pt x="12312" y="277"/>
                  </a:cubicBezTo>
                  <a:cubicBezTo>
                    <a:pt x="13824" y="554"/>
                    <a:pt x="14688" y="1108"/>
                    <a:pt x="16416" y="3212"/>
                  </a:cubicBezTo>
                  <a:cubicBezTo>
                    <a:pt x="18144" y="5317"/>
                    <a:pt x="20736" y="8972"/>
                    <a:pt x="21168" y="11797"/>
                  </a:cubicBezTo>
                  <a:cubicBezTo>
                    <a:pt x="21600" y="14622"/>
                    <a:pt x="19872" y="16615"/>
                    <a:pt x="15984" y="18111"/>
                  </a:cubicBezTo>
                  <a:cubicBezTo>
                    <a:pt x="12096" y="19606"/>
                    <a:pt x="6048" y="206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540740" y="3232150"/>
              <a:ext cx="635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71"/>
                    <a:pt x="7200" y="6943"/>
                    <a:pt x="10800" y="10543"/>
                  </a:cubicBezTo>
                  <a:cubicBezTo>
                    <a:pt x="14400" y="14143"/>
                    <a:pt x="18000" y="17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553731" y="3184178"/>
              <a:ext cx="201904" cy="44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281" fill="norm" stroke="1" extrusionOk="0">
                  <a:moveTo>
                    <a:pt x="1895" y="6312"/>
                  </a:moveTo>
                  <a:cubicBezTo>
                    <a:pt x="612" y="4777"/>
                    <a:pt x="-671" y="3241"/>
                    <a:pt x="398" y="2013"/>
                  </a:cubicBezTo>
                  <a:cubicBezTo>
                    <a:pt x="1468" y="784"/>
                    <a:pt x="4889" y="-137"/>
                    <a:pt x="8418" y="17"/>
                  </a:cubicBezTo>
                  <a:cubicBezTo>
                    <a:pt x="11947" y="170"/>
                    <a:pt x="15582" y="1399"/>
                    <a:pt x="17828" y="3446"/>
                  </a:cubicBezTo>
                  <a:cubicBezTo>
                    <a:pt x="20074" y="5493"/>
                    <a:pt x="20929" y="8360"/>
                    <a:pt x="20074" y="10919"/>
                  </a:cubicBezTo>
                  <a:cubicBezTo>
                    <a:pt x="19218" y="13478"/>
                    <a:pt x="16652" y="15730"/>
                    <a:pt x="13979" y="17368"/>
                  </a:cubicBezTo>
                  <a:cubicBezTo>
                    <a:pt x="11305" y="19006"/>
                    <a:pt x="8525" y="20030"/>
                    <a:pt x="6600" y="20644"/>
                  </a:cubicBezTo>
                  <a:cubicBezTo>
                    <a:pt x="4676" y="21258"/>
                    <a:pt x="3606" y="21463"/>
                    <a:pt x="3820" y="21105"/>
                  </a:cubicBezTo>
                  <a:cubicBezTo>
                    <a:pt x="4034" y="20746"/>
                    <a:pt x="5531" y="19825"/>
                    <a:pt x="7028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921740" y="33274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09040" y="3448050"/>
              <a:ext cx="139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709"/>
                    <a:pt x="11127" y="9818"/>
                    <a:pt x="14727" y="6218"/>
                  </a:cubicBezTo>
                  <a:cubicBezTo>
                    <a:pt x="18327" y="2618"/>
                    <a:pt x="1996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187351" y="3082704"/>
              <a:ext cx="153490" cy="47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97" fill="norm" stroke="1" extrusionOk="0">
                  <a:moveTo>
                    <a:pt x="16788" y="1580"/>
                  </a:moveTo>
                  <a:cubicBezTo>
                    <a:pt x="14744" y="914"/>
                    <a:pt x="12701" y="248"/>
                    <a:pt x="10220" y="57"/>
                  </a:cubicBezTo>
                  <a:cubicBezTo>
                    <a:pt x="7739" y="-133"/>
                    <a:pt x="4820" y="152"/>
                    <a:pt x="2777" y="866"/>
                  </a:cubicBezTo>
                  <a:cubicBezTo>
                    <a:pt x="734" y="1580"/>
                    <a:pt x="-434" y="2722"/>
                    <a:pt x="150" y="4006"/>
                  </a:cubicBezTo>
                  <a:cubicBezTo>
                    <a:pt x="734" y="5291"/>
                    <a:pt x="3069" y="6718"/>
                    <a:pt x="5112" y="7812"/>
                  </a:cubicBezTo>
                  <a:cubicBezTo>
                    <a:pt x="7155" y="8907"/>
                    <a:pt x="8907" y="9668"/>
                    <a:pt x="9636" y="10524"/>
                  </a:cubicBezTo>
                  <a:cubicBezTo>
                    <a:pt x="10366" y="11381"/>
                    <a:pt x="10074" y="12332"/>
                    <a:pt x="8761" y="13474"/>
                  </a:cubicBezTo>
                  <a:cubicBezTo>
                    <a:pt x="7447" y="14616"/>
                    <a:pt x="5112" y="15948"/>
                    <a:pt x="3361" y="17137"/>
                  </a:cubicBezTo>
                  <a:cubicBezTo>
                    <a:pt x="1609" y="18327"/>
                    <a:pt x="442" y="19374"/>
                    <a:pt x="296" y="20087"/>
                  </a:cubicBezTo>
                  <a:cubicBezTo>
                    <a:pt x="150" y="20801"/>
                    <a:pt x="1025" y="21182"/>
                    <a:pt x="4674" y="21324"/>
                  </a:cubicBezTo>
                  <a:cubicBezTo>
                    <a:pt x="8323" y="21467"/>
                    <a:pt x="14744" y="21372"/>
                    <a:pt x="21166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499590" y="3071716"/>
              <a:ext cx="169496" cy="36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36" fill="norm" stroke="1" extrusionOk="0">
                  <a:moveTo>
                    <a:pt x="0" y="3758"/>
                  </a:moveTo>
                  <a:cubicBezTo>
                    <a:pt x="0" y="3148"/>
                    <a:pt x="0" y="2538"/>
                    <a:pt x="1200" y="1806"/>
                  </a:cubicBezTo>
                  <a:cubicBezTo>
                    <a:pt x="2400" y="1073"/>
                    <a:pt x="4800" y="219"/>
                    <a:pt x="7200" y="36"/>
                  </a:cubicBezTo>
                  <a:cubicBezTo>
                    <a:pt x="9600" y="-147"/>
                    <a:pt x="12000" y="341"/>
                    <a:pt x="11733" y="2111"/>
                  </a:cubicBezTo>
                  <a:cubicBezTo>
                    <a:pt x="11467" y="3880"/>
                    <a:pt x="8533" y="6931"/>
                    <a:pt x="6000" y="8884"/>
                  </a:cubicBezTo>
                  <a:cubicBezTo>
                    <a:pt x="3467" y="10836"/>
                    <a:pt x="1333" y="11690"/>
                    <a:pt x="1067" y="12117"/>
                  </a:cubicBezTo>
                  <a:cubicBezTo>
                    <a:pt x="800" y="12545"/>
                    <a:pt x="2400" y="12545"/>
                    <a:pt x="5600" y="12789"/>
                  </a:cubicBezTo>
                  <a:cubicBezTo>
                    <a:pt x="8800" y="13033"/>
                    <a:pt x="13600" y="13521"/>
                    <a:pt x="16533" y="14009"/>
                  </a:cubicBezTo>
                  <a:cubicBezTo>
                    <a:pt x="19467" y="14497"/>
                    <a:pt x="20533" y="14985"/>
                    <a:pt x="21067" y="15595"/>
                  </a:cubicBezTo>
                  <a:cubicBezTo>
                    <a:pt x="21600" y="16206"/>
                    <a:pt x="21600" y="16938"/>
                    <a:pt x="19200" y="17975"/>
                  </a:cubicBezTo>
                  <a:cubicBezTo>
                    <a:pt x="16800" y="19012"/>
                    <a:pt x="12000" y="20355"/>
                    <a:pt x="8400" y="20904"/>
                  </a:cubicBezTo>
                  <a:cubicBezTo>
                    <a:pt x="4800" y="21453"/>
                    <a:pt x="2400" y="21209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734540" y="3409950"/>
              <a:ext cx="88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800"/>
                    <a:pt x="10286" y="9600"/>
                    <a:pt x="6686" y="13200"/>
                  </a:cubicBezTo>
                  <a:cubicBezTo>
                    <a:pt x="3086" y="16800"/>
                    <a:pt x="154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977542" y="3054350"/>
              <a:ext cx="30049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7482" y="0"/>
                  </a:moveTo>
                  <a:cubicBezTo>
                    <a:pt x="3162" y="702"/>
                    <a:pt x="-1158" y="1405"/>
                    <a:pt x="282" y="4478"/>
                  </a:cubicBezTo>
                  <a:cubicBezTo>
                    <a:pt x="1722" y="7551"/>
                    <a:pt x="8922" y="12995"/>
                    <a:pt x="13242" y="16244"/>
                  </a:cubicBezTo>
                  <a:cubicBezTo>
                    <a:pt x="17562" y="19493"/>
                    <a:pt x="19002" y="20546"/>
                    <a:pt x="20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109190" y="3301999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331440" y="2940050"/>
              <a:ext cx="13627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0" y="2362"/>
                  </a:moveTo>
                  <a:cubicBezTo>
                    <a:pt x="332" y="1800"/>
                    <a:pt x="665" y="1238"/>
                    <a:pt x="3489" y="787"/>
                  </a:cubicBezTo>
                  <a:cubicBezTo>
                    <a:pt x="6314" y="338"/>
                    <a:pt x="11631" y="0"/>
                    <a:pt x="14954" y="0"/>
                  </a:cubicBezTo>
                  <a:cubicBezTo>
                    <a:pt x="18277" y="0"/>
                    <a:pt x="19606" y="338"/>
                    <a:pt x="20437" y="1406"/>
                  </a:cubicBezTo>
                  <a:cubicBezTo>
                    <a:pt x="21268" y="2475"/>
                    <a:pt x="21600" y="4275"/>
                    <a:pt x="21268" y="6806"/>
                  </a:cubicBezTo>
                  <a:cubicBezTo>
                    <a:pt x="20935" y="9337"/>
                    <a:pt x="19938" y="12600"/>
                    <a:pt x="18775" y="15188"/>
                  </a:cubicBezTo>
                  <a:cubicBezTo>
                    <a:pt x="17612" y="17775"/>
                    <a:pt x="16283" y="19687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356840" y="314325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200"/>
                    <a:pt x="4800" y="10800"/>
                    <a:pt x="8400" y="7200"/>
                  </a:cubicBezTo>
                  <a:cubicBezTo>
                    <a:pt x="12000" y="3600"/>
                    <a:pt x="16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604490" y="2880454"/>
              <a:ext cx="120146" cy="51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25" fill="norm" stroke="1" extrusionOk="0">
                  <a:moveTo>
                    <a:pt x="1117" y="639"/>
                  </a:moveTo>
                  <a:cubicBezTo>
                    <a:pt x="2607" y="282"/>
                    <a:pt x="4097" y="-75"/>
                    <a:pt x="7448" y="14"/>
                  </a:cubicBezTo>
                  <a:cubicBezTo>
                    <a:pt x="10800" y="104"/>
                    <a:pt x="16014" y="639"/>
                    <a:pt x="17690" y="1532"/>
                  </a:cubicBezTo>
                  <a:cubicBezTo>
                    <a:pt x="19366" y="2424"/>
                    <a:pt x="17503" y="3674"/>
                    <a:pt x="14897" y="5102"/>
                  </a:cubicBezTo>
                  <a:cubicBezTo>
                    <a:pt x="12290" y="6530"/>
                    <a:pt x="8938" y="8137"/>
                    <a:pt x="7262" y="9163"/>
                  </a:cubicBezTo>
                  <a:cubicBezTo>
                    <a:pt x="5586" y="10189"/>
                    <a:pt x="5586" y="10636"/>
                    <a:pt x="7076" y="11261"/>
                  </a:cubicBezTo>
                  <a:cubicBezTo>
                    <a:pt x="8566" y="11885"/>
                    <a:pt x="11545" y="12689"/>
                    <a:pt x="14524" y="13715"/>
                  </a:cubicBezTo>
                  <a:cubicBezTo>
                    <a:pt x="17503" y="14742"/>
                    <a:pt x="20483" y="15991"/>
                    <a:pt x="21041" y="17107"/>
                  </a:cubicBezTo>
                  <a:cubicBezTo>
                    <a:pt x="21600" y="18223"/>
                    <a:pt x="19738" y="19204"/>
                    <a:pt x="15828" y="19918"/>
                  </a:cubicBezTo>
                  <a:cubicBezTo>
                    <a:pt x="11917" y="20632"/>
                    <a:pt x="5959" y="21079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5186013" y="2927350"/>
              <a:ext cx="90978" cy="194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79" fill="norm" stroke="1" extrusionOk="0">
                  <a:moveTo>
                    <a:pt x="12461" y="0"/>
                  </a:moveTo>
                  <a:cubicBezTo>
                    <a:pt x="15406" y="635"/>
                    <a:pt x="18352" y="1269"/>
                    <a:pt x="19824" y="2092"/>
                  </a:cubicBezTo>
                  <a:cubicBezTo>
                    <a:pt x="21297" y="2914"/>
                    <a:pt x="21297" y="3925"/>
                    <a:pt x="20806" y="4842"/>
                  </a:cubicBezTo>
                  <a:cubicBezTo>
                    <a:pt x="20315" y="5758"/>
                    <a:pt x="19333" y="6581"/>
                    <a:pt x="18352" y="7415"/>
                  </a:cubicBezTo>
                  <a:cubicBezTo>
                    <a:pt x="17370" y="8250"/>
                    <a:pt x="16388" y="9096"/>
                    <a:pt x="15652" y="10001"/>
                  </a:cubicBezTo>
                  <a:cubicBezTo>
                    <a:pt x="14915" y="10906"/>
                    <a:pt x="14424" y="11869"/>
                    <a:pt x="14179" y="12857"/>
                  </a:cubicBezTo>
                  <a:cubicBezTo>
                    <a:pt x="13933" y="13844"/>
                    <a:pt x="13933" y="14854"/>
                    <a:pt x="13688" y="15795"/>
                  </a:cubicBezTo>
                  <a:cubicBezTo>
                    <a:pt x="13442" y="16735"/>
                    <a:pt x="12952" y="17604"/>
                    <a:pt x="12215" y="18356"/>
                  </a:cubicBezTo>
                  <a:cubicBezTo>
                    <a:pt x="11479" y="19109"/>
                    <a:pt x="10497" y="19743"/>
                    <a:pt x="9515" y="20202"/>
                  </a:cubicBezTo>
                  <a:cubicBezTo>
                    <a:pt x="8533" y="20660"/>
                    <a:pt x="7552" y="20942"/>
                    <a:pt x="6079" y="21165"/>
                  </a:cubicBezTo>
                  <a:cubicBezTo>
                    <a:pt x="4606" y="21388"/>
                    <a:pt x="2642" y="21553"/>
                    <a:pt x="1415" y="21576"/>
                  </a:cubicBezTo>
                  <a:cubicBezTo>
                    <a:pt x="188" y="21600"/>
                    <a:pt x="-303" y="21482"/>
                    <a:pt x="188" y="21294"/>
                  </a:cubicBezTo>
                  <a:cubicBezTo>
                    <a:pt x="679" y="21106"/>
                    <a:pt x="2152" y="20848"/>
                    <a:pt x="3624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985740" y="4711699"/>
              <a:ext cx="6457951" cy="196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0"/>
                  </a:moveTo>
                  <a:cubicBezTo>
                    <a:pt x="304" y="0"/>
                    <a:pt x="609" y="0"/>
                    <a:pt x="906" y="116"/>
                  </a:cubicBezTo>
                  <a:cubicBezTo>
                    <a:pt x="1204" y="232"/>
                    <a:pt x="1494" y="465"/>
                    <a:pt x="1752" y="697"/>
                  </a:cubicBezTo>
                  <a:cubicBezTo>
                    <a:pt x="2011" y="929"/>
                    <a:pt x="2237" y="1161"/>
                    <a:pt x="2485" y="1394"/>
                  </a:cubicBezTo>
                  <a:cubicBezTo>
                    <a:pt x="2733" y="1626"/>
                    <a:pt x="3002" y="1858"/>
                    <a:pt x="3285" y="2090"/>
                  </a:cubicBezTo>
                  <a:cubicBezTo>
                    <a:pt x="3568" y="2323"/>
                    <a:pt x="3865" y="2555"/>
                    <a:pt x="4127" y="2787"/>
                  </a:cubicBezTo>
                  <a:cubicBezTo>
                    <a:pt x="4389" y="3019"/>
                    <a:pt x="4616" y="3252"/>
                    <a:pt x="4846" y="3484"/>
                  </a:cubicBezTo>
                  <a:cubicBezTo>
                    <a:pt x="5076" y="3716"/>
                    <a:pt x="5310" y="3948"/>
                    <a:pt x="5550" y="4297"/>
                  </a:cubicBezTo>
                  <a:cubicBezTo>
                    <a:pt x="5791" y="4645"/>
                    <a:pt x="6039" y="5110"/>
                    <a:pt x="6312" y="5458"/>
                  </a:cubicBezTo>
                  <a:cubicBezTo>
                    <a:pt x="6584" y="5806"/>
                    <a:pt x="6881" y="6039"/>
                    <a:pt x="7175" y="6387"/>
                  </a:cubicBezTo>
                  <a:cubicBezTo>
                    <a:pt x="7469" y="6735"/>
                    <a:pt x="7759" y="7200"/>
                    <a:pt x="8060" y="7548"/>
                  </a:cubicBezTo>
                  <a:cubicBezTo>
                    <a:pt x="8361" y="7897"/>
                    <a:pt x="8673" y="8129"/>
                    <a:pt x="8913" y="8361"/>
                  </a:cubicBezTo>
                  <a:cubicBezTo>
                    <a:pt x="9154" y="8594"/>
                    <a:pt x="9324" y="8826"/>
                    <a:pt x="9490" y="9174"/>
                  </a:cubicBezTo>
                  <a:cubicBezTo>
                    <a:pt x="9657" y="9523"/>
                    <a:pt x="9819" y="9987"/>
                    <a:pt x="9979" y="10335"/>
                  </a:cubicBezTo>
                  <a:cubicBezTo>
                    <a:pt x="10138" y="10684"/>
                    <a:pt x="10294" y="10916"/>
                    <a:pt x="10453" y="11148"/>
                  </a:cubicBezTo>
                  <a:cubicBezTo>
                    <a:pt x="10612" y="11381"/>
                    <a:pt x="10775" y="11613"/>
                    <a:pt x="10942" y="11845"/>
                  </a:cubicBezTo>
                  <a:cubicBezTo>
                    <a:pt x="11108" y="12077"/>
                    <a:pt x="11278" y="12310"/>
                    <a:pt x="11441" y="12542"/>
                  </a:cubicBezTo>
                  <a:cubicBezTo>
                    <a:pt x="11604" y="12774"/>
                    <a:pt x="11759" y="13006"/>
                    <a:pt x="11929" y="13355"/>
                  </a:cubicBezTo>
                  <a:cubicBezTo>
                    <a:pt x="12099" y="13703"/>
                    <a:pt x="12283" y="14168"/>
                    <a:pt x="12457" y="14516"/>
                  </a:cubicBezTo>
                  <a:cubicBezTo>
                    <a:pt x="12630" y="14865"/>
                    <a:pt x="12793" y="15097"/>
                    <a:pt x="12963" y="15329"/>
                  </a:cubicBezTo>
                  <a:cubicBezTo>
                    <a:pt x="13133" y="15561"/>
                    <a:pt x="13310" y="15794"/>
                    <a:pt x="13476" y="16026"/>
                  </a:cubicBezTo>
                  <a:cubicBezTo>
                    <a:pt x="13642" y="16258"/>
                    <a:pt x="13798" y="16490"/>
                    <a:pt x="13972" y="16723"/>
                  </a:cubicBezTo>
                  <a:cubicBezTo>
                    <a:pt x="14145" y="16955"/>
                    <a:pt x="14336" y="17187"/>
                    <a:pt x="14581" y="17535"/>
                  </a:cubicBezTo>
                  <a:cubicBezTo>
                    <a:pt x="14825" y="17884"/>
                    <a:pt x="15122" y="18348"/>
                    <a:pt x="15416" y="18697"/>
                  </a:cubicBezTo>
                  <a:cubicBezTo>
                    <a:pt x="15710" y="19045"/>
                    <a:pt x="16000" y="19277"/>
                    <a:pt x="16280" y="19510"/>
                  </a:cubicBezTo>
                  <a:cubicBezTo>
                    <a:pt x="16559" y="19742"/>
                    <a:pt x="16828" y="19974"/>
                    <a:pt x="17073" y="20206"/>
                  </a:cubicBezTo>
                  <a:cubicBezTo>
                    <a:pt x="17317" y="20439"/>
                    <a:pt x="17536" y="20671"/>
                    <a:pt x="17795" y="20787"/>
                  </a:cubicBezTo>
                  <a:cubicBezTo>
                    <a:pt x="18053" y="20903"/>
                    <a:pt x="18350" y="20903"/>
                    <a:pt x="18627" y="20903"/>
                  </a:cubicBezTo>
                  <a:cubicBezTo>
                    <a:pt x="18903" y="20903"/>
                    <a:pt x="19158" y="20903"/>
                    <a:pt x="19430" y="21019"/>
                  </a:cubicBezTo>
                  <a:cubicBezTo>
                    <a:pt x="19703" y="21135"/>
                    <a:pt x="19993" y="21368"/>
                    <a:pt x="20297" y="21484"/>
                  </a:cubicBezTo>
                  <a:cubicBezTo>
                    <a:pt x="20602" y="21600"/>
                    <a:pt x="20920" y="21600"/>
                    <a:pt x="21140" y="21252"/>
                  </a:cubicBezTo>
                  <a:cubicBezTo>
                    <a:pt x="21359" y="20903"/>
                    <a:pt x="21480" y="20206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955174" y="4633383"/>
              <a:ext cx="46567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73" y="5400"/>
                  </a:moveTo>
                  <a:cubicBezTo>
                    <a:pt x="6873" y="4436"/>
                    <a:pt x="6873" y="3471"/>
                    <a:pt x="6382" y="3471"/>
                  </a:cubicBezTo>
                  <a:cubicBezTo>
                    <a:pt x="5891" y="3471"/>
                    <a:pt x="4909" y="4436"/>
                    <a:pt x="3436" y="5786"/>
                  </a:cubicBezTo>
                  <a:cubicBezTo>
                    <a:pt x="1964" y="7136"/>
                    <a:pt x="0" y="8871"/>
                    <a:pt x="0" y="9257"/>
                  </a:cubicBezTo>
                  <a:cubicBezTo>
                    <a:pt x="0" y="9643"/>
                    <a:pt x="1964" y="8679"/>
                    <a:pt x="3436" y="7232"/>
                  </a:cubicBezTo>
                  <a:cubicBezTo>
                    <a:pt x="4909" y="5786"/>
                    <a:pt x="5891" y="3857"/>
                    <a:pt x="6382" y="2411"/>
                  </a:cubicBezTo>
                  <a:cubicBezTo>
                    <a:pt x="6873" y="964"/>
                    <a:pt x="6873" y="0"/>
                    <a:pt x="6873" y="0"/>
                  </a:cubicBezTo>
                  <a:cubicBezTo>
                    <a:pt x="6873" y="0"/>
                    <a:pt x="6873" y="964"/>
                    <a:pt x="8345" y="3568"/>
                  </a:cubicBezTo>
                  <a:cubicBezTo>
                    <a:pt x="9818" y="6171"/>
                    <a:pt x="12764" y="10414"/>
                    <a:pt x="15218" y="13693"/>
                  </a:cubicBezTo>
                  <a:cubicBezTo>
                    <a:pt x="17673" y="16971"/>
                    <a:pt x="19636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008090" y="4953000"/>
              <a:ext cx="25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7079124" y="4730749"/>
              <a:ext cx="4656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0"/>
                  </a:moveTo>
                  <a:cubicBezTo>
                    <a:pt x="7855" y="4629"/>
                    <a:pt x="5891" y="9257"/>
                    <a:pt x="3927" y="12471"/>
                  </a:cubicBezTo>
                  <a:cubicBezTo>
                    <a:pt x="1964" y="15686"/>
                    <a:pt x="0" y="17486"/>
                    <a:pt x="0" y="17614"/>
                  </a:cubicBezTo>
                  <a:cubicBezTo>
                    <a:pt x="0" y="17743"/>
                    <a:pt x="1964" y="16200"/>
                    <a:pt x="3927" y="13500"/>
                  </a:cubicBezTo>
                  <a:cubicBezTo>
                    <a:pt x="5891" y="10800"/>
                    <a:pt x="7855" y="6943"/>
                    <a:pt x="9818" y="4243"/>
                  </a:cubicBezTo>
                  <a:cubicBezTo>
                    <a:pt x="11782" y="1543"/>
                    <a:pt x="13745" y="0"/>
                    <a:pt x="14727" y="0"/>
                  </a:cubicBezTo>
                  <a:cubicBezTo>
                    <a:pt x="15709" y="0"/>
                    <a:pt x="15709" y="1543"/>
                    <a:pt x="16691" y="5400"/>
                  </a:cubicBezTo>
                  <a:cubicBezTo>
                    <a:pt x="17673" y="9257"/>
                    <a:pt x="19636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139333" y="4973847"/>
              <a:ext cx="140740" cy="22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41" fill="norm" stroke="1" extrusionOk="0">
                  <a:moveTo>
                    <a:pt x="1765" y="4718"/>
                  </a:moveTo>
                  <a:cubicBezTo>
                    <a:pt x="812" y="3902"/>
                    <a:pt x="-141" y="3087"/>
                    <a:pt x="18" y="2272"/>
                  </a:cubicBezTo>
                  <a:cubicBezTo>
                    <a:pt x="177" y="1457"/>
                    <a:pt x="1447" y="642"/>
                    <a:pt x="3035" y="235"/>
                  </a:cubicBezTo>
                  <a:cubicBezTo>
                    <a:pt x="4624" y="-173"/>
                    <a:pt x="6530" y="-173"/>
                    <a:pt x="8912" y="1253"/>
                  </a:cubicBezTo>
                  <a:cubicBezTo>
                    <a:pt x="11294" y="2680"/>
                    <a:pt x="14153" y="5533"/>
                    <a:pt x="15265" y="7469"/>
                  </a:cubicBezTo>
                  <a:cubicBezTo>
                    <a:pt x="16377" y="9404"/>
                    <a:pt x="15741" y="10423"/>
                    <a:pt x="14630" y="11136"/>
                  </a:cubicBezTo>
                  <a:cubicBezTo>
                    <a:pt x="13518" y="11850"/>
                    <a:pt x="11930" y="12257"/>
                    <a:pt x="12247" y="12665"/>
                  </a:cubicBezTo>
                  <a:cubicBezTo>
                    <a:pt x="12565" y="13072"/>
                    <a:pt x="14788" y="13480"/>
                    <a:pt x="16694" y="14193"/>
                  </a:cubicBezTo>
                  <a:cubicBezTo>
                    <a:pt x="18600" y="14906"/>
                    <a:pt x="20188" y="15925"/>
                    <a:pt x="20824" y="16944"/>
                  </a:cubicBezTo>
                  <a:cubicBezTo>
                    <a:pt x="21459" y="17963"/>
                    <a:pt x="21141" y="18982"/>
                    <a:pt x="19235" y="19797"/>
                  </a:cubicBezTo>
                  <a:cubicBezTo>
                    <a:pt x="17330" y="20612"/>
                    <a:pt x="13835" y="21223"/>
                    <a:pt x="10818" y="21325"/>
                  </a:cubicBezTo>
                  <a:cubicBezTo>
                    <a:pt x="7800" y="21427"/>
                    <a:pt x="5259" y="21019"/>
                    <a:pt x="2718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8897340" y="4742344"/>
              <a:ext cx="18258" cy="26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19" fill="norm" stroke="1" extrusionOk="0">
                  <a:moveTo>
                    <a:pt x="0" y="2640"/>
                  </a:moveTo>
                  <a:cubicBezTo>
                    <a:pt x="7200" y="1280"/>
                    <a:pt x="14400" y="-81"/>
                    <a:pt x="18000" y="4"/>
                  </a:cubicBezTo>
                  <a:cubicBezTo>
                    <a:pt x="21600" y="89"/>
                    <a:pt x="21600" y="1620"/>
                    <a:pt x="18000" y="4766"/>
                  </a:cubicBezTo>
                  <a:cubicBezTo>
                    <a:pt x="14400" y="7913"/>
                    <a:pt x="7200" y="12675"/>
                    <a:pt x="4800" y="15736"/>
                  </a:cubicBezTo>
                  <a:cubicBezTo>
                    <a:pt x="2400" y="18798"/>
                    <a:pt x="4800" y="20158"/>
                    <a:pt x="72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8774726" y="5107516"/>
              <a:ext cx="25596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690" y="4457"/>
                  </a:moveTo>
                  <a:cubicBezTo>
                    <a:pt x="163" y="3600"/>
                    <a:pt x="-364" y="2743"/>
                    <a:pt x="338" y="2057"/>
                  </a:cubicBezTo>
                  <a:cubicBezTo>
                    <a:pt x="1041" y="1371"/>
                    <a:pt x="2973" y="857"/>
                    <a:pt x="5343" y="514"/>
                  </a:cubicBezTo>
                  <a:cubicBezTo>
                    <a:pt x="7714" y="171"/>
                    <a:pt x="10524" y="0"/>
                    <a:pt x="12368" y="0"/>
                  </a:cubicBezTo>
                  <a:cubicBezTo>
                    <a:pt x="14212" y="0"/>
                    <a:pt x="15090" y="171"/>
                    <a:pt x="15529" y="771"/>
                  </a:cubicBezTo>
                  <a:cubicBezTo>
                    <a:pt x="15968" y="1371"/>
                    <a:pt x="15968" y="2400"/>
                    <a:pt x="14738" y="5229"/>
                  </a:cubicBezTo>
                  <a:cubicBezTo>
                    <a:pt x="13509" y="8057"/>
                    <a:pt x="11051" y="12686"/>
                    <a:pt x="9734" y="15429"/>
                  </a:cubicBezTo>
                  <a:cubicBezTo>
                    <a:pt x="8416" y="18171"/>
                    <a:pt x="8241" y="19029"/>
                    <a:pt x="7890" y="19886"/>
                  </a:cubicBezTo>
                  <a:cubicBezTo>
                    <a:pt x="7538" y="20743"/>
                    <a:pt x="7012" y="21600"/>
                    <a:pt x="6660" y="21600"/>
                  </a:cubicBezTo>
                  <a:cubicBezTo>
                    <a:pt x="6309" y="21600"/>
                    <a:pt x="6134" y="20743"/>
                    <a:pt x="5343" y="19457"/>
                  </a:cubicBezTo>
                  <a:cubicBezTo>
                    <a:pt x="4553" y="18171"/>
                    <a:pt x="3148" y="16457"/>
                    <a:pt x="3236" y="15429"/>
                  </a:cubicBezTo>
                  <a:cubicBezTo>
                    <a:pt x="3324" y="14400"/>
                    <a:pt x="4904" y="14057"/>
                    <a:pt x="8153" y="13800"/>
                  </a:cubicBezTo>
                  <a:cubicBezTo>
                    <a:pt x="11402" y="13543"/>
                    <a:pt x="16319" y="13371"/>
                    <a:pt x="21236" y="1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214340" y="4720943"/>
              <a:ext cx="655180" cy="2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0566" fill="norm" stroke="1" extrusionOk="0">
                  <a:moveTo>
                    <a:pt x="0" y="2520"/>
                  </a:moveTo>
                  <a:cubicBezTo>
                    <a:pt x="2578" y="977"/>
                    <a:pt x="5156" y="-566"/>
                    <a:pt x="7595" y="205"/>
                  </a:cubicBezTo>
                  <a:cubicBezTo>
                    <a:pt x="10034" y="977"/>
                    <a:pt x="12333" y="4063"/>
                    <a:pt x="14493" y="7920"/>
                  </a:cubicBezTo>
                  <a:cubicBezTo>
                    <a:pt x="16653" y="11777"/>
                    <a:pt x="18674" y="16405"/>
                    <a:pt x="19893" y="18720"/>
                  </a:cubicBezTo>
                  <a:cubicBezTo>
                    <a:pt x="21112" y="21034"/>
                    <a:pt x="21530" y="21034"/>
                    <a:pt x="21565" y="19491"/>
                  </a:cubicBezTo>
                  <a:cubicBezTo>
                    <a:pt x="21600" y="17948"/>
                    <a:pt x="21252" y="14863"/>
                    <a:pt x="19963" y="13320"/>
                  </a:cubicBezTo>
                  <a:cubicBezTo>
                    <a:pt x="18674" y="11777"/>
                    <a:pt x="16444" y="11777"/>
                    <a:pt x="14806" y="12548"/>
                  </a:cubicBezTo>
                  <a:cubicBezTo>
                    <a:pt x="13169" y="13320"/>
                    <a:pt x="12124" y="14863"/>
                    <a:pt x="11079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213210" y="4696883"/>
              <a:ext cx="749906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4219" y="21600"/>
                  </a:moveTo>
                  <a:cubicBezTo>
                    <a:pt x="3006" y="21600"/>
                    <a:pt x="1792" y="21600"/>
                    <a:pt x="1034" y="21032"/>
                  </a:cubicBezTo>
                  <a:cubicBezTo>
                    <a:pt x="275" y="20463"/>
                    <a:pt x="-28" y="19326"/>
                    <a:pt x="2" y="18758"/>
                  </a:cubicBezTo>
                  <a:cubicBezTo>
                    <a:pt x="33" y="18189"/>
                    <a:pt x="397" y="18189"/>
                    <a:pt x="1883" y="18189"/>
                  </a:cubicBezTo>
                  <a:cubicBezTo>
                    <a:pt x="3370" y="18189"/>
                    <a:pt x="5979" y="18189"/>
                    <a:pt x="8466" y="17053"/>
                  </a:cubicBezTo>
                  <a:cubicBezTo>
                    <a:pt x="10954" y="15916"/>
                    <a:pt x="13320" y="13642"/>
                    <a:pt x="15383" y="11368"/>
                  </a:cubicBezTo>
                  <a:cubicBezTo>
                    <a:pt x="17446" y="9095"/>
                    <a:pt x="19206" y="6821"/>
                    <a:pt x="20237" y="4547"/>
                  </a:cubicBezTo>
                  <a:cubicBezTo>
                    <a:pt x="21269" y="2274"/>
                    <a:pt x="21572" y="0"/>
                    <a:pt x="21481" y="0"/>
                  </a:cubicBezTo>
                  <a:cubicBezTo>
                    <a:pt x="21390" y="0"/>
                    <a:pt x="20905" y="2274"/>
                    <a:pt x="20419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934007" y="4292599"/>
              <a:ext cx="74084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1234" y="0"/>
                  </a:moveTo>
                  <a:cubicBezTo>
                    <a:pt x="3703" y="307"/>
                    <a:pt x="6171" y="614"/>
                    <a:pt x="7406" y="1689"/>
                  </a:cubicBezTo>
                  <a:cubicBezTo>
                    <a:pt x="8640" y="2764"/>
                    <a:pt x="8640" y="4607"/>
                    <a:pt x="8023" y="7268"/>
                  </a:cubicBezTo>
                  <a:cubicBezTo>
                    <a:pt x="7406" y="9930"/>
                    <a:pt x="6171" y="13410"/>
                    <a:pt x="5554" y="15765"/>
                  </a:cubicBezTo>
                  <a:cubicBezTo>
                    <a:pt x="4937" y="18119"/>
                    <a:pt x="4937" y="19348"/>
                    <a:pt x="5246" y="20218"/>
                  </a:cubicBezTo>
                  <a:cubicBezTo>
                    <a:pt x="5554" y="21088"/>
                    <a:pt x="6171" y="21600"/>
                    <a:pt x="6789" y="21549"/>
                  </a:cubicBezTo>
                  <a:cubicBezTo>
                    <a:pt x="7406" y="21498"/>
                    <a:pt x="8023" y="20883"/>
                    <a:pt x="7097" y="19041"/>
                  </a:cubicBezTo>
                  <a:cubicBezTo>
                    <a:pt x="6171" y="17198"/>
                    <a:pt x="3703" y="14127"/>
                    <a:pt x="2160" y="11005"/>
                  </a:cubicBezTo>
                  <a:cubicBezTo>
                    <a:pt x="617" y="7882"/>
                    <a:pt x="0" y="4709"/>
                    <a:pt x="0" y="3481"/>
                  </a:cubicBezTo>
                  <a:cubicBezTo>
                    <a:pt x="0" y="2252"/>
                    <a:pt x="617" y="2969"/>
                    <a:pt x="926" y="5170"/>
                  </a:cubicBezTo>
                  <a:cubicBezTo>
                    <a:pt x="1234" y="7371"/>
                    <a:pt x="1234" y="11056"/>
                    <a:pt x="1234" y="13206"/>
                  </a:cubicBezTo>
                  <a:cubicBezTo>
                    <a:pt x="1234" y="15355"/>
                    <a:pt x="1234" y="15970"/>
                    <a:pt x="1543" y="16021"/>
                  </a:cubicBezTo>
                  <a:cubicBezTo>
                    <a:pt x="1851" y="16072"/>
                    <a:pt x="2469" y="15560"/>
                    <a:pt x="3703" y="13564"/>
                  </a:cubicBezTo>
                  <a:cubicBezTo>
                    <a:pt x="4937" y="11568"/>
                    <a:pt x="6789" y="8087"/>
                    <a:pt x="8023" y="6091"/>
                  </a:cubicBezTo>
                  <a:cubicBezTo>
                    <a:pt x="9257" y="4095"/>
                    <a:pt x="9874" y="3583"/>
                    <a:pt x="10491" y="3071"/>
                  </a:cubicBezTo>
                  <a:cubicBezTo>
                    <a:pt x="11109" y="2559"/>
                    <a:pt x="11726" y="2047"/>
                    <a:pt x="11417" y="2150"/>
                  </a:cubicBezTo>
                  <a:cubicBezTo>
                    <a:pt x="11109" y="2252"/>
                    <a:pt x="9874" y="2969"/>
                    <a:pt x="9566" y="4863"/>
                  </a:cubicBezTo>
                  <a:cubicBezTo>
                    <a:pt x="9257" y="6756"/>
                    <a:pt x="9874" y="9827"/>
                    <a:pt x="10183" y="12336"/>
                  </a:cubicBezTo>
                  <a:cubicBezTo>
                    <a:pt x="10491" y="14844"/>
                    <a:pt x="10491" y="16789"/>
                    <a:pt x="11109" y="18068"/>
                  </a:cubicBezTo>
                  <a:cubicBezTo>
                    <a:pt x="11726" y="19348"/>
                    <a:pt x="12960" y="19962"/>
                    <a:pt x="14811" y="19860"/>
                  </a:cubicBezTo>
                  <a:cubicBezTo>
                    <a:pt x="16663" y="19757"/>
                    <a:pt x="19131" y="18938"/>
                    <a:pt x="21600" y="18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963640" y="4699425"/>
              <a:ext cx="1092201" cy="3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031"/>
                  </a:moveTo>
                  <a:cubicBezTo>
                    <a:pt x="1549" y="2591"/>
                    <a:pt x="3098" y="1151"/>
                    <a:pt x="4793" y="431"/>
                  </a:cubicBezTo>
                  <a:cubicBezTo>
                    <a:pt x="6488" y="-289"/>
                    <a:pt x="8330" y="-289"/>
                    <a:pt x="10088" y="1871"/>
                  </a:cubicBezTo>
                  <a:cubicBezTo>
                    <a:pt x="11847" y="4031"/>
                    <a:pt x="13521" y="8351"/>
                    <a:pt x="14881" y="11951"/>
                  </a:cubicBezTo>
                  <a:cubicBezTo>
                    <a:pt x="16242" y="15551"/>
                    <a:pt x="17288" y="18431"/>
                    <a:pt x="18356" y="19871"/>
                  </a:cubicBezTo>
                  <a:cubicBezTo>
                    <a:pt x="19423" y="21311"/>
                    <a:pt x="20512" y="21311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037154" y="4382516"/>
              <a:ext cx="63137" cy="38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43" fill="norm" stroke="1" extrusionOk="0">
                  <a:moveTo>
                    <a:pt x="8516" y="297"/>
                  </a:moveTo>
                  <a:cubicBezTo>
                    <a:pt x="8516" y="3838"/>
                    <a:pt x="8516" y="7379"/>
                    <a:pt x="8516" y="9268"/>
                  </a:cubicBezTo>
                  <a:cubicBezTo>
                    <a:pt x="8516" y="11156"/>
                    <a:pt x="8516" y="11392"/>
                    <a:pt x="9236" y="9917"/>
                  </a:cubicBezTo>
                  <a:cubicBezTo>
                    <a:pt x="9956" y="8441"/>
                    <a:pt x="11396" y="5254"/>
                    <a:pt x="12116" y="3130"/>
                  </a:cubicBezTo>
                  <a:cubicBezTo>
                    <a:pt x="12836" y="1005"/>
                    <a:pt x="12836" y="-57"/>
                    <a:pt x="12116" y="2"/>
                  </a:cubicBezTo>
                  <a:cubicBezTo>
                    <a:pt x="11396" y="61"/>
                    <a:pt x="9956" y="1241"/>
                    <a:pt x="8156" y="3779"/>
                  </a:cubicBezTo>
                  <a:cubicBezTo>
                    <a:pt x="6356" y="6317"/>
                    <a:pt x="4196" y="10212"/>
                    <a:pt x="2756" y="12513"/>
                  </a:cubicBezTo>
                  <a:cubicBezTo>
                    <a:pt x="1316" y="14815"/>
                    <a:pt x="596" y="15523"/>
                    <a:pt x="236" y="15405"/>
                  </a:cubicBezTo>
                  <a:cubicBezTo>
                    <a:pt x="-124" y="15287"/>
                    <a:pt x="-124" y="14343"/>
                    <a:pt x="596" y="11982"/>
                  </a:cubicBezTo>
                  <a:cubicBezTo>
                    <a:pt x="1316" y="9622"/>
                    <a:pt x="2756" y="5845"/>
                    <a:pt x="4556" y="3661"/>
                  </a:cubicBezTo>
                  <a:cubicBezTo>
                    <a:pt x="6356" y="1477"/>
                    <a:pt x="8516" y="887"/>
                    <a:pt x="9596" y="946"/>
                  </a:cubicBezTo>
                  <a:cubicBezTo>
                    <a:pt x="10676" y="1005"/>
                    <a:pt x="10676" y="1713"/>
                    <a:pt x="10676" y="4487"/>
                  </a:cubicBezTo>
                  <a:cubicBezTo>
                    <a:pt x="10676" y="7261"/>
                    <a:pt x="10676" y="12100"/>
                    <a:pt x="11036" y="15110"/>
                  </a:cubicBezTo>
                  <a:cubicBezTo>
                    <a:pt x="11396" y="18120"/>
                    <a:pt x="12116" y="19300"/>
                    <a:pt x="13916" y="20068"/>
                  </a:cubicBezTo>
                  <a:cubicBezTo>
                    <a:pt x="15716" y="20835"/>
                    <a:pt x="18596" y="21189"/>
                    <a:pt x="21476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100290" y="4724400"/>
              <a:ext cx="1727201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15" y="697"/>
                    <a:pt x="1429" y="1394"/>
                    <a:pt x="2276" y="2090"/>
                  </a:cubicBezTo>
                  <a:cubicBezTo>
                    <a:pt x="3124" y="2787"/>
                    <a:pt x="4103" y="3484"/>
                    <a:pt x="5082" y="4877"/>
                  </a:cubicBezTo>
                  <a:cubicBezTo>
                    <a:pt x="6062" y="6271"/>
                    <a:pt x="7041" y="8361"/>
                    <a:pt x="8021" y="9755"/>
                  </a:cubicBezTo>
                  <a:cubicBezTo>
                    <a:pt x="9000" y="11148"/>
                    <a:pt x="9979" y="11845"/>
                    <a:pt x="10972" y="12542"/>
                  </a:cubicBezTo>
                  <a:cubicBezTo>
                    <a:pt x="11965" y="13239"/>
                    <a:pt x="12971" y="13935"/>
                    <a:pt x="13897" y="14632"/>
                  </a:cubicBezTo>
                  <a:cubicBezTo>
                    <a:pt x="14824" y="15329"/>
                    <a:pt x="15671" y="16026"/>
                    <a:pt x="16451" y="17071"/>
                  </a:cubicBezTo>
                  <a:cubicBezTo>
                    <a:pt x="17232" y="18116"/>
                    <a:pt x="17947" y="19510"/>
                    <a:pt x="18569" y="20381"/>
                  </a:cubicBezTo>
                  <a:cubicBezTo>
                    <a:pt x="19191" y="21252"/>
                    <a:pt x="19721" y="21600"/>
                    <a:pt x="20131" y="21600"/>
                  </a:cubicBezTo>
                  <a:cubicBezTo>
                    <a:pt x="20541" y="21600"/>
                    <a:pt x="20832" y="21252"/>
                    <a:pt x="21057" y="20729"/>
                  </a:cubicBezTo>
                  <a:cubicBezTo>
                    <a:pt x="21282" y="20206"/>
                    <a:pt x="21441" y="19510"/>
                    <a:pt x="21600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8834849" y="4495542"/>
              <a:ext cx="62492" cy="36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35" fill="norm" stroke="1" extrusionOk="0">
                  <a:moveTo>
                    <a:pt x="14777" y="1856"/>
                  </a:moveTo>
                  <a:cubicBezTo>
                    <a:pt x="13337" y="997"/>
                    <a:pt x="11897" y="137"/>
                    <a:pt x="11537" y="15"/>
                  </a:cubicBezTo>
                  <a:cubicBezTo>
                    <a:pt x="11177" y="-108"/>
                    <a:pt x="11897" y="506"/>
                    <a:pt x="11897" y="2653"/>
                  </a:cubicBezTo>
                  <a:cubicBezTo>
                    <a:pt x="11897" y="4801"/>
                    <a:pt x="11177" y="8483"/>
                    <a:pt x="10457" y="11674"/>
                  </a:cubicBezTo>
                  <a:cubicBezTo>
                    <a:pt x="9737" y="14865"/>
                    <a:pt x="9017" y="17565"/>
                    <a:pt x="8297" y="19222"/>
                  </a:cubicBezTo>
                  <a:cubicBezTo>
                    <a:pt x="7577" y="20878"/>
                    <a:pt x="6857" y="21492"/>
                    <a:pt x="6497" y="21431"/>
                  </a:cubicBezTo>
                  <a:cubicBezTo>
                    <a:pt x="6137" y="21369"/>
                    <a:pt x="6137" y="20633"/>
                    <a:pt x="7577" y="18240"/>
                  </a:cubicBezTo>
                  <a:cubicBezTo>
                    <a:pt x="9017" y="15847"/>
                    <a:pt x="11897" y="11797"/>
                    <a:pt x="14417" y="8974"/>
                  </a:cubicBezTo>
                  <a:cubicBezTo>
                    <a:pt x="16937" y="6151"/>
                    <a:pt x="19097" y="4556"/>
                    <a:pt x="19817" y="3451"/>
                  </a:cubicBezTo>
                  <a:cubicBezTo>
                    <a:pt x="20537" y="2347"/>
                    <a:pt x="19817" y="1733"/>
                    <a:pt x="19097" y="1794"/>
                  </a:cubicBezTo>
                  <a:cubicBezTo>
                    <a:pt x="18377" y="1856"/>
                    <a:pt x="17657" y="2592"/>
                    <a:pt x="15497" y="4801"/>
                  </a:cubicBezTo>
                  <a:cubicBezTo>
                    <a:pt x="13337" y="7010"/>
                    <a:pt x="9737" y="10692"/>
                    <a:pt x="6857" y="13024"/>
                  </a:cubicBezTo>
                  <a:cubicBezTo>
                    <a:pt x="3977" y="15356"/>
                    <a:pt x="1817" y="16337"/>
                    <a:pt x="737" y="16522"/>
                  </a:cubicBezTo>
                  <a:cubicBezTo>
                    <a:pt x="-343" y="16706"/>
                    <a:pt x="-343" y="16092"/>
                    <a:pt x="1457" y="13637"/>
                  </a:cubicBezTo>
                  <a:cubicBezTo>
                    <a:pt x="3257" y="11183"/>
                    <a:pt x="6857" y="6887"/>
                    <a:pt x="9377" y="4372"/>
                  </a:cubicBezTo>
                  <a:cubicBezTo>
                    <a:pt x="11897" y="1856"/>
                    <a:pt x="13337" y="1119"/>
                    <a:pt x="13697" y="1181"/>
                  </a:cubicBezTo>
                  <a:cubicBezTo>
                    <a:pt x="14057" y="1242"/>
                    <a:pt x="13337" y="2101"/>
                    <a:pt x="12257" y="4556"/>
                  </a:cubicBezTo>
                  <a:cubicBezTo>
                    <a:pt x="11177" y="7010"/>
                    <a:pt x="9737" y="11060"/>
                    <a:pt x="9017" y="13699"/>
                  </a:cubicBezTo>
                  <a:cubicBezTo>
                    <a:pt x="8297" y="16337"/>
                    <a:pt x="8297" y="17565"/>
                    <a:pt x="8657" y="18485"/>
                  </a:cubicBezTo>
                  <a:cubicBezTo>
                    <a:pt x="9017" y="19406"/>
                    <a:pt x="9737" y="20019"/>
                    <a:pt x="11897" y="20326"/>
                  </a:cubicBezTo>
                  <a:cubicBezTo>
                    <a:pt x="14057" y="20633"/>
                    <a:pt x="17657" y="20633"/>
                    <a:pt x="21257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903690" y="4810372"/>
              <a:ext cx="533401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1286" y="14477"/>
                    <a:pt x="2571" y="8305"/>
                    <a:pt x="5057" y="4448"/>
                  </a:cubicBezTo>
                  <a:cubicBezTo>
                    <a:pt x="7543" y="591"/>
                    <a:pt x="11229" y="-952"/>
                    <a:pt x="14186" y="591"/>
                  </a:cubicBezTo>
                  <a:cubicBezTo>
                    <a:pt x="17143" y="2134"/>
                    <a:pt x="19371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760440" y="3978187"/>
              <a:ext cx="44451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3503"/>
                  </a:moveTo>
                  <a:cubicBezTo>
                    <a:pt x="1029" y="1842"/>
                    <a:pt x="2057" y="180"/>
                    <a:pt x="4114" y="14"/>
                  </a:cubicBezTo>
                  <a:cubicBezTo>
                    <a:pt x="6171" y="-152"/>
                    <a:pt x="9257" y="1177"/>
                    <a:pt x="12343" y="4999"/>
                  </a:cubicBezTo>
                  <a:cubicBezTo>
                    <a:pt x="15429" y="8820"/>
                    <a:pt x="18514" y="15134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842990" y="3949699"/>
              <a:ext cx="57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503"/>
                    <a:pt x="10400" y="7005"/>
                    <a:pt x="6800" y="10605"/>
                  </a:cubicBezTo>
                  <a:cubicBezTo>
                    <a:pt x="3200" y="14205"/>
                    <a:pt x="1600" y="17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900140" y="4037379"/>
              <a:ext cx="115624" cy="17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06" fill="norm" stroke="1" extrusionOk="0">
                  <a:moveTo>
                    <a:pt x="0" y="3958"/>
                  </a:moveTo>
                  <a:cubicBezTo>
                    <a:pt x="1157" y="2941"/>
                    <a:pt x="2314" y="1925"/>
                    <a:pt x="3857" y="1163"/>
                  </a:cubicBezTo>
                  <a:cubicBezTo>
                    <a:pt x="5400" y="400"/>
                    <a:pt x="7329" y="-108"/>
                    <a:pt x="9064" y="19"/>
                  </a:cubicBezTo>
                  <a:cubicBezTo>
                    <a:pt x="10800" y="146"/>
                    <a:pt x="12343" y="908"/>
                    <a:pt x="12536" y="2306"/>
                  </a:cubicBezTo>
                  <a:cubicBezTo>
                    <a:pt x="12729" y="3704"/>
                    <a:pt x="11571" y="5737"/>
                    <a:pt x="11957" y="6626"/>
                  </a:cubicBezTo>
                  <a:cubicBezTo>
                    <a:pt x="12343" y="7516"/>
                    <a:pt x="14271" y="7261"/>
                    <a:pt x="16007" y="7516"/>
                  </a:cubicBezTo>
                  <a:cubicBezTo>
                    <a:pt x="17743" y="7770"/>
                    <a:pt x="19286" y="8532"/>
                    <a:pt x="20250" y="10057"/>
                  </a:cubicBezTo>
                  <a:cubicBezTo>
                    <a:pt x="21214" y="11581"/>
                    <a:pt x="21600" y="13868"/>
                    <a:pt x="19864" y="15901"/>
                  </a:cubicBezTo>
                  <a:cubicBezTo>
                    <a:pt x="18129" y="17934"/>
                    <a:pt x="14271" y="19713"/>
                    <a:pt x="11379" y="20603"/>
                  </a:cubicBezTo>
                  <a:cubicBezTo>
                    <a:pt x="8486" y="21492"/>
                    <a:pt x="6557" y="21492"/>
                    <a:pt x="5593" y="20857"/>
                  </a:cubicBezTo>
                  <a:cubicBezTo>
                    <a:pt x="4629" y="20221"/>
                    <a:pt x="4629" y="18951"/>
                    <a:pt x="4629" y="1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858990" y="4046656"/>
              <a:ext cx="76201" cy="14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6322"/>
                  </a:moveTo>
                  <a:cubicBezTo>
                    <a:pt x="0" y="4757"/>
                    <a:pt x="0" y="3191"/>
                    <a:pt x="1500" y="1939"/>
                  </a:cubicBezTo>
                  <a:cubicBezTo>
                    <a:pt x="3000" y="687"/>
                    <a:pt x="6000" y="-252"/>
                    <a:pt x="7800" y="61"/>
                  </a:cubicBezTo>
                  <a:cubicBezTo>
                    <a:pt x="9600" y="374"/>
                    <a:pt x="10200" y="1939"/>
                    <a:pt x="11700" y="4600"/>
                  </a:cubicBezTo>
                  <a:cubicBezTo>
                    <a:pt x="13200" y="7261"/>
                    <a:pt x="15600" y="11018"/>
                    <a:pt x="16800" y="13835"/>
                  </a:cubicBezTo>
                  <a:cubicBezTo>
                    <a:pt x="18000" y="16652"/>
                    <a:pt x="18000" y="18531"/>
                    <a:pt x="18600" y="19626"/>
                  </a:cubicBezTo>
                  <a:cubicBezTo>
                    <a:pt x="19200" y="20722"/>
                    <a:pt x="20400" y="21035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916140" y="4038600"/>
              <a:ext cx="1079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703"/>
                    <a:pt x="12282" y="7406"/>
                    <a:pt x="8682" y="11006"/>
                  </a:cubicBezTo>
                  <a:cubicBezTo>
                    <a:pt x="5082" y="14606"/>
                    <a:pt x="2541" y="18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947890" y="4163082"/>
              <a:ext cx="106669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9" fill="norm" stroke="1" extrusionOk="0">
                  <a:moveTo>
                    <a:pt x="8894" y="2652"/>
                  </a:moveTo>
                  <a:cubicBezTo>
                    <a:pt x="10165" y="1611"/>
                    <a:pt x="11435" y="570"/>
                    <a:pt x="13129" y="179"/>
                  </a:cubicBezTo>
                  <a:cubicBezTo>
                    <a:pt x="14824" y="-211"/>
                    <a:pt x="16941" y="49"/>
                    <a:pt x="18424" y="830"/>
                  </a:cubicBezTo>
                  <a:cubicBezTo>
                    <a:pt x="19906" y="1611"/>
                    <a:pt x="20753" y="2912"/>
                    <a:pt x="20753" y="4213"/>
                  </a:cubicBezTo>
                  <a:cubicBezTo>
                    <a:pt x="20753" y="5514"/>
                    <a:pt x="19906" y="6816"/>
                    <a:pt x="17576" y="8117"/>
                  </a:cubicBezTo>
                  <a:cubicBezTo>
                    <a:pt x="15247" y="9418"/>
                    <a:pt x="11435" y="10719"/>
                    <a:pt x="10588" y="11370"/>
                  </a:cubicBezTo>
                  <a:cubicBezTo>
                    <a:pt x="9741" y="12020"/>
                    <a:pt x="11859" y="12020"/>
                    <a:pt x="14188" y="12281"/>
                  </a:cubicBezTo>
                  <a:cubicBezTo>
                    <a:pt x="16518" y="12541"/>
                    <a:pt x="19059" y="13061"/>
                    <a:pt x="20329" y="13972"/>
                  </a:cubicBezTo>
                  <a:cubicBezTo>
                    <a:pt x="21600" y="14883"/>
                    <a:pt x="21600" y="16184"/>
                    <a:pt x="20753" y="17225"/>
                  </a:cubicBezTo>
                  <a:cubicBezTo>
                    <a:pt x="19906" y="18266"/>
                    <a:pt x="18212" y="19047"/>
                    <a:pt x="14612" y="19697"/>
                  </a:cubicBezTo>
                  <a:cubicBezTo>
                    <a:pt x="11012" y="20348"/>
                    <a:pt x="5506" y="20869"/>
                    <a:pt x="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719540" y="4152900"/>
              <a:ext cx="444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959"/>
                    <a:pt x="10286" y="11917"/>
                    <a:pt x="13886" y="15517"/>
                  </a:cubicBezTo>
                  <a:cubicBezTo>
                    <a:pt x="17486" y="19117"/>
                    <a:pt x="19543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770340" y="4165599"/>
              <a:ext cx="1016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560"/>
                    <a:pt x="9900" y="9120"/>
                    <a:pt x="6300" y="12720"/>
                  </a:cubicBezTo>
                  <a:cubicBezTo>
                    <a:pt x="2700" y="16320"/>
                    <a:pt x="135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808440" y="4243916"/>
              <a:ext cx="130969" cy="15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4" fill="norm" stroke="1" extrusionOk="0">
                  <a:moveTo>
                    <a:pt x="5143" y="4832"/>
                  </a:moveTo>
                  <a:cubicBezTo>
                    <a:pt x="5486" y="3411"/>
                    <a:pt x="5829" y="1989"/>
                    <a:pt x="6857" y="1137"/>
                  </a:cubicBezTo>
                  <a:cubicBezTo>
                    <a:pt x="7886" y="284"/>
                    <a:pt x="9600" y="0"/>
                    <a:pt x="11314" y="0"/>
                  </a:cubicBezTo>
                  <a:cubicBezTo>
                    <a:pt x="13029" y="0"/>
                    <a:pt x="14743" y="284"/>
                    <a:pt x="16114" y="995"/>
                  </a:cubicBezTo>
                  <a:cubicBezTo>
                    <a:pt x="17486" y="1705"/>
                    <a:pt x="18514" y="2842"/>
                    <a:pt x="18857" y="4121"/>
                  </a:cubicBezTo>
                  <a:cubicBezTo>
                    <a:pt x="19200" y="5400"/>
                    <a:pt x="18857" y="6821"/>
                    <a:pt x="17314" y="7816"/>
                  </a:cubicBezTo>
                  <a:cubicBezTo>
                    <a:pt x="15771" y="8811"/>
                    <a:pt x="13029" y="9379"/>
                    <a:pt x="12514" y="9805"/>
                  </a:cubicBezTo>
                  <a:cubicBezTo>
                    <a:pt x="12000" y="10232"/>
                    <a:pt x="13714" y="10516"/>
                    <a:pt x="15600" y="11368"/>
                  </a:cubicBezTo>
                  <a:cubicBezTo>
                    <a:pt x="17486" y="12221"/>
                    <a:pt x="19543" y="13642"/>
                    <a:pt x="20571" y="15063"/>
                  </a:cubicBezTo>
                  <a:cubicBezTo>
                    <a:pt x="21600" y="16484"/>
                    <a:pt x="21600" y="17905"/>
                    <a:pt x="19029" y="19042"/>
                  </a:cubicBezTo>
                  <a:cubicBezTo>
                    <a:pt x="16457" y="20179"/>
                    <a:pt x="11314" y="21032"/>
                    <a:pt x="7714" y="21316"/>
                  </a:cubicBezTo>
                  <a:cubicBezTo>
                    <a:pt x="4114" y="21600"/>
                    <a:pt x="2057" y="21316"/>
                    <a:pt x="0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414924" y="3518433"/>
              <a:ext cx="1177996" cy="28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97" fill="norm" stroke="1" extrusionOk="0">
                  <a:moveTo>
                    <a:pt x="271" y="14950"/>
                  </a:moveTo>
                  <a:cubicBezTo>
                    <a:pt x="1396" y="14466"/>
                    <a:pt x="2521" y="13983"/>
                    <a:pt x="3878" y="13096"/>
                  </a:cubicBezTo>
                  <a:cubicBezTo>
                    <a:pt x="5235" y="12210"/>
                    <a:pt x="6825" y="10920"/>
                    <a:pt x="8279" y="9631"/>
                  </a:cubicBezTo>
                  <a:cubicBezTo>
                    <a:pt x="9734" y="8341"/>
                    <a:pt x="11052" y="7052"/>
                    <a:pt x="12468" y="5843"/>
                  </a:cubicBezTo>
                  <a:cubicBezTo>
                    <a:pt x="13883" y="4634"/>
                    <a:pt x="15395" y="3505"/>
                    <a:pt x="16869" y="2619"/>
                  </a:cubicBezTo>
                  <a:cubicBezTo>
                    <a:pt x="18343" y="1732"/>
                    <a:pt x="19777" y="1087"/>
                    <a:pt x="20592" y="684"/>
                  </a:cubicBezTo>
                  <a:cubicBezTo>
                    <a:pt x="21406" y="281"/>
                    <a:pt x="21600" y="120"/>
                    <a:pt x="21581" y="40"/>
                  </a:cubicBezTo>
                  <a:cubicBezTo>
                    <a:pt x="21561" y="-41"/>
                    <a:pt x="21329" y="-41"/>
                    <a:pt x="20631" y="443"/>
                  </a:cubicBezTo>
                  <a:cubicBezTo>
                    <a:pt x="19932" y="926"/>
                    <a:pt x="18769" y="1893"/>
                    <a:pt x="17509" y="3022"/>
                  </a:cubicBezTo>
                  <a:cubicBezTo>
                    <a:pt x="16248" y="4150"/>
                    <a:pt x="14891" y="5440"/>
                    <a:pt x="13495" y="6890"/>
                  </a:cubicBezTo>
                  <a:cubicBezTo>
                    <a:pt x="12099" y="8341"/>
                    <a:pt x="10664" y="9953"/>
                    <a:pt x="9249" y="11565"/>
                  </a:cubicBezTo>
                  <a:cubicBezTo>
                    <a:pt x="7833" y="13177"/>
                    <a:pt x="6437" y="14789"/>
                    <a:pt x="5003" y="16401"/>
                  </a:cubicBezTo>
                  <a:cubicBezTo>
                    <a:pt x="3568" y="18013"/>
                    <a:pt x="2094" y="19625"/>
                    <a:pt x="1202" y="20511"/>
                  </a:cubicBezTo>
                  <a:cubicBezTo>
                    <a:pt x="310" y="21398"/>
                    <a:pt x="0" y="21559"/>
                    <a:pt x="0" y="21478"/>
                  </a:cubicBezTo>
                  <a:cubicBezTo>
                    <a:pt x="0" y="21398"/>
                    <a:pt x="310" y="21075"/>
                    <a:pt x="1241" y="20108"/>
                  </a:cubicBezTo>
                  <a:cubicBezTo>
                    <a:pt x="2172" y="19141"/>
                    <a:pt x="3723" y="17529"/>
                    <a:pt x="5274" y="15998"/>
                  </a:cubicBezTo>
                  <a:cubicBezTo>
                    <a:pt x="6825" y="14466"/>
                    <a:pt x="8376" y="13016"/>
                    <a:pt x="9889" y="11887"/>
                  </a:cubicBezTo>
                  <a:cubicBezTo>
                    <a:pt x="11401" y="10759"/>
                    <a:pt x="12875" y="9953"/>
                    <a:pt x="14348" y="9147"/>
                  </a:cubicBezTo>
                  <a:cubicBezTo>
                    <a:pt x="15822" y="8341"/>
                    <a:pt x="17296" y="7535"/>
                    <a:pt x="18284" y="6971"/>
                  </a:cubicBezTo>
                  <a:cubicBezTo>
                    <a:pt x="19273" y="6407"/>
                    <a:pt x="19777" y="6084"/>
                    <a:pt x="20282" y="5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04240" y="4773083"/>
              <a:ext cx="194968" cy="61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4181" y="6953"/>
                  </a:moveTo>
                  <a:cubicBezTo>
                    <a:pt x="3484" y="7249"/>
                    <a:pt x="2787" y="7545"/>
                    <a:pt x="2555" y="8507"/>
                  </a:cubicBezTo>
                  <a:cubicBezTo>
                    <a:pt x="2323" y="9468"/>
                    <a:pt x="2555" y="11096"/>
                    <a:pt x="2671" y="13241"/>
                  </a:cubicBezTo>
                  <a:cubicBezTo>
                    <a:pt x="2787" y="15386"/>
                    <a:pt x="2787" y="18049"/>
                    <a:pt x="2671" y="19603"/>
                  </a:cubicBezTo>
                  <a:cubicBezTo>
                    <a:pt x="2555" y="21156"/>
                    <a:pt x="2323" y="21600"/>
                    <a:pt x="2206" y="21600"/>
                  </a:cubicBezTo>
                  <a:cubicBezTo>
                    <a:pt x="2090" y="21600"/>
                    <a:pt x="2090" y="21156"/>
                    <a:pt x="2206" y="19529"/>
                  </a:cubicBezTo>
                  <a:cubicBezTo>
                    <a:pt x="2323" y="17901"/>
                    <a:pt x="2555" y="15090"/>
                    <a:pt x="3252" y="12427"/>
                  </a:cubicBezTo>
                  <a:cubicBezTo>
                    <a:pt x="3948" y="9764"/>
                    <a:pt x="5110" y="7249"/>
                    <a:pt x="6619" y="5252"/>
                  </a:cubicBezTo>
                  <a:cubicBezTo>
                    <a:pt x="8129" y="3255"/>
                    <a:pt x="9987" y="1775"/>
                    <a:pt x="11497" y="962"/>
                  </a:cubicBezTo>
                  <a:cubicBezTo>
                    <a:pt x="13006" y="148"/>
                    <a:pt x="14168" y="0"/>
                    <a:pt x="15329" y="0"/>
                  </a:cubicBezTo>
                  <a:cubicBezTo>
                    <a:pt x="16490" y="0"/>
                    <a:pt x="17652" y="148"/>
                    <a:pt x="18929" y="740"/>
                  </a:cubicBezTo>
                  <a:cubicBezTo>
                    <a:pt x="20206" y="1332"/>
                    <a:pt x="21600" y="2367"/>
                    <a:pt x="21368" y="3662"/>
                  </a:cubicBezTo>
                  <a:cubicBezTo>
                    <a:pt x="21135" y="4956"/>
                    <a:pt x="19277" y="6510"/>
                    <a:pt x="16606" y="7619"/>
                  </a:cubicBezTo>
                  <a:cubicBezTo>
                    <a:pt x="13935" y="8729"/>
                    <a:pt x="10452" y="9395"/>
                    <a:pt x="7548" y="9764"/>
                  </a:cubicBezTo>
                  <a:cubicBezTo>
                    <a:pt x="4645" y="10134"/>
                    <a:pt x="2323" y="10208"/>
                    <a:pt x="0" y="1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45540" y="5010150"/>
              <a:ext cx="1206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4267"/>
                    <a:pt x="12126" y="8533"/>
                    <a:pt x="15726" y="12133"/>
                  </a:cubicBezTo>
                  <a:cubicBezTo>
                    <a:pt x="19326" y="15733"/>
                    <a:pt x="20463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877290" y="5003799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221"/>
                    <a:pt x="9818" y="8441"/>
                    <a:pt x="6218" y="12041"/>
                  </a:cubicBezTo>
                  <a:cubicBezTo>
                    <a:pt x="2618" y="15641"/>
                    <a:pt x="1309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63233" y="4797118"/>
              <a:ext cx="106158" cy="32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12" fill="norm" stroke="1" extrusionOk="0">
                  <a:moveTo>
                    <a:pt x="20833" y="2720"/>
                  </a:moveTo>
                  <a:cubicBezTo>
                    <a:pt x="19171" y="1750"/>
                    <a:pt x="17510" y="781"/>
                    <a:pt x="15641" y="297"/>
                  </a:cubicBezTo>
                  <a:cubicBezTo>
                    <a:pt x="13771" y="-188"/>
                    <a:pt x="11695" y="-188"/>
                    <a:pt x="9202" y="1127"/>
                  </a:cubicBezTo>
                  <a:cubicBezTo>
                    <a:pt x="6710" y="2443"/>
                    <a:pt x="3802" y="5074"/>
                    <a:pt x="1933" y="7981"/>
                  </a:cubicBezTo>
                  <a:cubicBezTo>
                    <a:pt x="64" y="10889"/>
                    <a:pt x="-767" y="14074"/>
                    <a:pt x="895" y="16358"/>
                  </a:cubicBezTo>
                  <a:cubicBezTo>
                    <a:pt x="2556" y="18643"/>
                    <a:pt x="6710" y="20027"/>
                    <a:pt x="10864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480540" y="4806950"/>
              <a:ext cx="3761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10232" y="0"/>
                  </a:moveTo>
                  <a:cubicBezTo>
                    <a:pt x="15916" y="2000"/>
                    <a:pt x="21600" y="4000"/>
                    <a:pt x="19895" y="7600"/>
                  </a:cubicBezTo>
                  <a:cubicBezTo>
                    <a:pt x="18189" y="11200"/>
                    <a:pt x="9095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33186" y="4504923"/>
              <a:ext cx="225105" cy="18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926" fill="norm" stroke="1" extrusionOk="0">
                  <a:moveTo>
                    <a:pt x="6933" y="7691"/>
                  </a:moveTo>
                  <a:cubicBezTo>
                    <a:pt x="5520" y="9875"/>
                    <a:pt x="4107" y="12059"/>
                    <a:pt x="3199" y="13879"/>
                  </a:cubicBezTo>
                  <a:cubicBezTo>
                    <a:pt x="2290" y="15700"/>
                    <a:pt x="1887" y="17156"/>
                    <a:pt x="1382" y="18491"/>
                  </a:cubicBezTo>
                  <a:cubicBezTo>
                    <a:pt x="877" y="19826"/>
                    <a:pt x="272" y="21039"/>
                    <a:pt x="70" y="20918"/>
                  </a:cubicBezTo>
                  <a:cubicBezTo>
                    <a:pt x="-132" y="20796"/>
                    <a:pt x="70" y="19340"/>
                    <a:pt x="1079" y="16306"/>
                  </a:cubicBezTo>
                  <a:cubicBezTo>
                    <a:pt x="2089" y="13273"/>
                    <a:pt x="3905" y="8661"/>
                    <a:pt x="5117" y="5749"/>
                  </a:cubicBezTo>
                  <a:cubicBezTo>
                    <a:pt x="6328" y="2837"/>
                    <a:pt x="6933" y="1623"/>
                    <a:pt x="7741" y="774"/>
                  </a:cubicBezTo>
                  <a:cubicBezTo>
                    <a:pt x="8548" y="-76"/>
                    <a:pt x="9558" y="-561"/>
                    <a:pt x="11072" y="1138"/>
                  </a:cubicBezTo>
                  <a:cubicBezTo>
                    <a:pt x="12586" y="2837"/>
                    <a:pt x="14604" y="6720"/>
                    <a:pt x="16421" y="9754"/>
                  </a:cubicBezTo>
                  <a:cubicBezTo>
                    <a:pt x="18238" y="12787"/>
                    <a:pt x="19853" y="14972"/>
                    <a:pt x="21468" y="17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798040" y="48450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766290" y="49593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773140" y="4492538"/>
              <a:ext cx="168095" cy="2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10" fill="norm" stroke="1" extrusionOk="0">
                  <a:moveTo>
                    <a:pt x="21060" y="2070"/>
                  </a:moveTo>
                  <a:cubicBezTo>
                    <a:pt x="21330" y="1088"/>
                    <a:pt x="21600" y="106"/>
                    <a:pt x="21330" y="8"/>
                  </a:cubicBezTo>
                  <a:cubicBezTo>
                    <a:pt x="21060" y="-90"/>
                    <a:pt x="20250" y="695"/>
                    <a:pt x="17820" y="3150"/>
                  </a:cubicBezTo>
                  <a:cubicBezTo>
                    <a:pt x="15390" y="5605"/>
                    <a:pt x="11340" y="9728"/>
                    <a:pt x="8100" y="13066"/>
                  </a:cubicBezTo>
                  <a:cubicBezTo>
                    <a:pt x="4860" y="16405"/>
                    <a:pt x="2430" y="18957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5944590" y="4511856"/>
              <a:ext cx="254001" cy="22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86"/>
                  </a:moveTo>
                  <a:cubicBezTo>
                    <a:pt x="900" y="84"/>
                    <a:pt x="1800" y="-118"/>
                    <a:pt x="2610" y="84"/>
                  </a:cubicBezTo>
                  <a:cubicBezTo>
                    <a:pt x="3420" y="286"/>
                    <a:pt x="4140" y="891"/>
                    <a:pt x="6030" y="3011"/>
                  </a:cubicBezTo>
                  <a:cubicBezTo>
                    <a:pt x="7920" y="5131"/>
                    <a:pt x="10980" y="8764"/>
                    <a:pt x="13410" y="11792"/>
                  </a:cubicBezTo>
                  <a:cubicBezTo>
                    <a:pt x="15840" y="14820"/>
                    <a:pt x="17640" y="17243"/>
                    <a:pt x="18900" y="18757"/>
                  </a:cubicBezTo>
                  <a:cubicBezTo>
                    <a:pt x="20160" y="20271"/>
                    <a:pt x="20880" y="20876"/>
                    <a:pt x="21600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923269" y="4584699"/>
              <a:ext cx="132572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21138" y="0"/>
                  </a:moveTo>
                  <a:cubicBezTo>
                    <a:pt x="15738" y="4438"/>
                    <a:pt x="10338" y="8877"/>
                    <a:pt x="6963" y="11984"/>
                  </a:cubicBezTo>
                  <a:cubicBezTo>
                    <a:pt x="3588" y="15090"/>
                    <a:pt x="2238" y="16866"/>
                    <a:pt x="1225" y="18493"/>
                  </a:cubicBezTo>
                  <a:cubicBezTo>
                    <a:pt x="213" y="20121"/>
                    <a:pt x="-462" y="21600"/>
                    <a:pt x="382" y="21600"/>
                  </a:cubicBezTo>
                  <a:cubicBezTo>
                    <a:pt x="1225" y="21600"/>
                    <a:pt x="3588" y="20121"/>
                    <a:pt x="5950" y="186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036790" y="4576233"/>
              <a:ext cx="20955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70"/>
                  </a:moveTo>
                  <a:cubicBezTo>
                    <a:pt x="1091" y="0"/>
                    <a:pt x="2182" y="-270"/>
                    <a:pt x="3600" y="540"/>
                  </a:cubicBezTo>
                  <a:cubicBezTo>
                    <a:pt x="5018" y="1350"/>
                    <a:pt x="6764" y="3240"/>
                    <a:pt x="9491" y="6210"/>
                  </a:cubicBezTo>
                  <a:cubicBezTo>
                    <a:pt x="12218" y="9180"/>
                    <a:pt x="15927" y="13230"/>
                    <a:pt x="18109" y="15930"/>
                  </a:cubicBezTo>
                  <a:cubicBezTo>
                    <a:pt x="20291" y="18630"/>
                    <a:pt x="20945" y="19980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661260" y="4670338"/>
              <a:ext cx="166231" cy="20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66" fill="norm" stroke="1" extrusionOk="0">
                  <a:moveTo>
                    <a:pt x="21473" y="2254"/>
                  </a:moveTo>
                  <a:cubicBezTo>
                    <a:pt x="21200" y="1185"/>
                    <a:pt x="20926" y="116"/>
                    <a:pt x="20243" y="9"/>
                  </a:cubicBezTo>
                  <a:cubicBezTo>
                    <a:pt x="19559" y="-98"/>
                    <a:pt x="18465" y="757"/>
                    <a:pt x="15458" y="3752"/>
                  </a:cubicBezTo>
                  <a:cubicBezTo>
                    <a:pt x="12450" y="6746"/>
                    <a:pt x="7529" y="11878"/>
                    <a:pt x="4384" y="15300"/>
                  </a:cubicBezTo>
                  <a:cubicBezTo>
                    <a:pt x="1240" y="18722"/>
                    <a:pt x="-127" y="20433"/>
                    <a:pt x="10" y="20967"/>
                  </a:cubicBezTo>
                  <a:cubicBezTo>
                    <a:pt x="146" y="21502"/>
                    <a:pt x="1787" y="20860"/>
                    <a:pt x="3427" y="20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833840" y="4667250"/>
              <a:ext cx="2286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1527"/>
                    <a:pt x="6400" y="3055"/>
                    <a:pt x="9600" y="6109"/>
                  </a:cubicBezTo>
                  <a:cubicBezTo>
                    <a:pt x="12800" y="9164"/>
                    <a:pt x="16000" y="13745"/>
                    <a:pt x="18000" y="16582"/>
                  </a:cubicBezTo>
                  <a:cubicBezTo>
                    <a:pt x="20000" y="19418"/>
                    <a:pt x="208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5233390" y="4762499"/>
              <a:ext cx="685801" cy="6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0"/>
                  </a:moveTo>
                  <a:cubicBezTo>
                    <a:pt x="1333" y="655"/>
                    <a:pt x="2667" y="1309"/>
                    <a:pt x="4533" y="3273"/>
                  </a:cubicBezTo>
                  <a:cubicBezTo>
                    <a:pt x="6400" y="5236"/>
                    <a:pt x="8800" y="8509"/>
                    <a:pt x="11100" y="11782"/>
                  </a:cubicBezTo>
                  <a:cubicBezTo>
                    <a:pt x="13400" y="15055"/>
                    <a:pt x="15600" y="18327"/>
                    <a:pt x="16967" y="19964"/>
                  </a:cubicBezTo>
                  <a:cubicBezTo>
                    <a:pt x="18333" y="21600"/>
                    <a:pt x="18867" y="21600"/>
                    <a:pt x="18900" y="20618"/>
                  </a:cubicBezTo>
                  <a:cubicBezTo>
                    <a:pt x="18933" y="19636"/>
                    <a:pt x="18467" y="17673"/>
                    <a:pt x="17033" y="15055"/>
                  </a:cubicBezTo>
                  <a:cubicBezTo>
                    <a:pt x="15600" y="12436"/>
                    <a:pt x="13200" y="9164"/>
                    <a:pt x="10967" y="6545"/>
                  </a:cubicBezTo>
                  <a:cubicBezTo>
                    <a:pt x="8733" y="3927"/>
                    <a:pt x="6667" y="1964"/>
                    <a:pt x="5467" y="982"/>
                  </a:cubicBezTo>
                  <a:cubicBezTo>
                    <a:pt x="4267" y="0"/>
                    <a:pt x="3933" y="0"/>
                    <a:pt x="4033" y="327"/>
                  </a:cubicBezTo>
                  <a:cubicBezTo>
                    <a:pt x="4133" y="655"/>
                    <a:pt x="4667" y="1309"/>
                    <a:pt x="6367" y="1636"/>
                  </a:cubicBezTo>
                  <a:cubicBezTo>
                    <a:pt x="8067" y="1964"/>
                    <a:pt x="10933" y="1964"/>
                    <a:pt x="13667" y="1636"/>
                  </a:cubicBezTo>
                  <a:cubicBezTo>
                    <a:pt x="16400" y="1309"/>
                    <a:pt x="190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160490" y="4743450"/>
              <a:ext cx="857251" cy="4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2133" y="0"/>
                    <a:pt x="4267" y="0"/>
                    <a:pt x="6267" y="1029"/>
                  </a:cubicBezTo>
                  <a:cubicBezTo>
                    <a:pt x="8267" y="2057"/>
                    <a:pt x="10133" y="4114"/>
                    <a:pt x="11893" y="7200"/>
                  </a:cubicBezTo>
                  <a:cubicBezTo>
                    <a:pt x="13653" y="10286"/>
                    <a:pt x="15307" y="14400"/>
                    <a:pt x="16293" y="16457"/>
                  </a:cubicBezTo>
                  <a:cubicBezTo>
                    <a:pt x="17280" y="18514"/>
                    <a:pt x="17600" y="18514"/>
                    <a:pt x="17893" y="19029"/>
                  </a:cubicBezTo>
                  <a:cubicBezTo>
                    <a:pt x="18187" y="19543"/>
                    <a:pt x="18453" y="20571"/>
                    <a:pt x="18373" y="21086"/>
                  </a:cubicBezTo>
                  <a:cubicBezTo>
                    <a:pt x="18293" y="21600"/>
                    <a:pt x="17867" y="21600"/>
                    <a:pt x="17173" y="21086"/>
                  </a:cubicBezTo>
                  <a:cubicBezTo>
                    <a:pt x="16480" y="20571"/>
                    <a:pt x="15520" y="19543"/>
                    <a:pt x="14827" y="18514"/>
                  </a:cubicBezTo>
                  <a:cubicBezTo>
                    <a:pt x="14133" y="17486"/>
                    <a:pt x="13707" y="16457"/>
                    <a:pt x="13680" y="15943"/>
                  </a:cubicBezTo>
                  <a:cubicBezTo>
                    <a:pt x="13653" y="15429"/>
                    <a:pt x="14027" y="15429"/>
                    <a:pt x="15227" y="14914"/>
                  </a:cubicBezTo>
                  <a:cubicBezTo>
                    <a:pt x="16427" y="14400"/>
                    <a:pt x="18453" y="13371"/>
                    <a:pt x="19653" y="13886"/>
                  </a:cubicBezTo>
                  <a:cubicBezTo>
                    <a:pt x="20853" y="14400"/>
                    <a:pt x="21227" y="164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7233640" y="4756149"/>
              <a:ext cx="1562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20" y="1309"/>
                    <a:pt x="1639" y="2618"/>
                    <a:pt x="2649" y="3273"/>
                  </a:cubicBezTo>
                  <a:cubicBezTo>
                    <a:pt x="3659" y="3927"/>
                    <a:pt x="4859" y="3927"/>
                    <a:pt x="6044" y="4255"/>
                  </a:cubicBezTo>
                  <a:cubicBezTo>
                    <a:pt x="7229" y="4582"/>
                    <a:pt x="8400" y="5236"/>
                    <a:pt x="9541" y="5891"/>
                  </a:cubicBezTo>
                  <a:cubicBezTo>
                    <a:pt x="10683" y="6545"/>
                    <a:pt x="11795" y="7200"/>
                    <a:pt x="12937" y="8345"/>
                  </a:cubicBezTo>
                  <a:cubicBezTo>
                    <a:pt x="14078" y="9491"/>
                    <a:pt x="15249" y="11127"/>
                    <a:pt x="16288" y="12764"/>
                  </a:cubicBezTo>
                  <a:cubicBezTo>
                    <a:pt x="17327" y="14400"/>
                    <a:pt x="18234" y="16036"/>
                    <a:pt x="19098" y="17509"/>
                  </a:cubicBezTo>
                  <a:cubicBezTo>
                    <a:pt x="19961" y="18982"/>
                    <a:pt x="2078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979890" y="4864100"/>
              <a:ext cx="787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1452" y="1800"/>
                    <a:pt x="2903" y="0"/>
                    <a:pt x="4674" y="0"/>
                  </a:cubicBezTo>
                  <a:cubicBezTo>
                    <a:pt x="6445" y="0"/>
                    <a:pt x="8535" y="1800"/>
                    <a:pt x="10597" y="4200"/>
                  </a:cubicBezTo>
                  <a:cubicBezTo>
                    <a:pt x="12658" y="6600"/>
                    <a:pt x="14690" y="9600"/>
                    <a:pt x="16519" y="12600"/>
                  </a:cubicBezTo>
                  <a:cubicBezTo>
                    <a:pt x="18348" y="15600"/>
                    <a:pt x="19974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131290" y="4877225"/>
              <a:ext cx="99485" cy="13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757" y="5825"/>
                  </a:moveTo>
                  <a:cubicBezTo>
                    <a:pt x="3217" y="4189"/>
                    <a:pt x="3677" y="2552"/>
                    <a:pt x="5055" y="1570"/>
                  </a:cubicBezTo>
                  <a:cubicBezTo>
                    <a:pt x="6434" y="589"/>
                    <a:pt x="8732" y="261"/>
                    <a:pt x="11030" y="98"/>
                  </a:cubicBezTo>
                  <a:cubicBezTo>
                    <a:pt x="13328" y="-66"/>
                    <a:pt x="15626" y="-66"/>
                    <a:pt x="17694" y="425"/>
                  </a:cubicBezTo>
                  <a:cubicBezTo>
                    <a:pt x="19762" y="916"/>
                    <a:pt x="21600" y="1898"/>
                    <a:pt x="21600" y="2879"/>
                  </a:cubicBezTo>
                  <a:cubicBezTo>
                    <a:pt x="21600" y="3861"/>
                    <a:pt x="19762" y="4843"/>
                    <a:pt x="17694" y="5989"/>
                  </a:cubicBezTo>
                  <a:cubicBezTo>
                    <a:pt x="15626" y="7134"/>
                    <a:pt x="13328" y="8443"/>
                    <a:pt x="13328" y="9261"/>
                  </a:cubicBezTo>
                  <a:cubicBezTo>
                    <a:pt x="13328" y="10079"/>
                    <a:pt x="15626" y="10407"/>
                    <a:pt x="16774" y="11879"/>
                  </a:cubicBezTo>
                  <a:cubicBezTo>
                    <a:pt x="17923" y="13352"/>
                    <a:pt x="17923" y="15970"/>
                    <a:pt x="14936" y="17770"/>
                  </a:cubicBezTo>
                  <a:cubicBezTo>
                    <a:pt x="11949" y="19570"/>
                    <a:pt x="5974" y="20552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270990" y="496569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319483" y="4886822"/>
              <a:ext cx="69243" cy="7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133" fill="norm" stroke="1" extrusionOk="0">
                  <a:moveTo>
                    <a:pt x="15940" y="804"/>
                  </a:moveTo>
                  <a:cubicBezTo>
                    <a:pt x="12763" y="168"/>
                    <a:pt x="9587" y="-467"/>
                    <a:pt x="7046" y="486"/>
                  </a:cubicBezTo>
                  <a:cubicBezTo>
                    <a:pt x="4504" y="1439"/>
                    <a:pt x="2598" y="3980"/>
                    <a:pt x="1328" y="7474"/>
                  </a:cubicBezTo>
                  <a:cubicBezTo>
                    <a:pt x="57" y="10968"/>
                    <a:pt x="-578" y="15415"/>
                    <a:pt x="693" y="17957"/>
                  </a:cubicBezTo>
                  <a:cubicBezTo>
                    <a:pt x="1963" y="20498"/>
                    <a:pt x="5140" y="21133"/>
                    <a:pt x="8316" y="21133"/>
                  </a:cubicBezTo>
                  <a:cubicBezTo>
                    <a:pt x="11493" y="21133"/>
                    <a:pt x="14669" y="20498"/>
                    <a:pt x="16893" y="18592"/>
                  </a:cubicBezTo>
                  <a:cubicBezTo>
                    <a:pt x="19116" y="16686"/>
                    <a:pt x="20387" y="13509"/>
                    <a:pt x="20704" y="10333"/>
                  </a:cubicBezTo>
                  <a:cubicBezTo>
                    <a:pt x="21022" y="7157"/>
                    <a:pt x="20387" y="3980"/>
                    <a:pt x="18481" y="3345"/>
                  </a:cubicBezTo>
                  <a:cubicBezTo>
                    <a:pt x="16575" y="2709"/>
                    <a:pt x="13398" y="4615"/>
                    <a:pt x="10222" y="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436090" y="487044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149583" y="4749799"/>
              <a:ext cx="242514" cy="2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90" fill="norm" stroke="1" extrusionOk="0">
                  <a:moveTo>
                    <a:pt x="16826" y="3957"/>
                  </a:moveTo>
                  <a:cubicBezTo>
                    <a:pt x="16826" y="2803"/>
                    <a:pt x="16826" y="1649"/>
                    <a:pt x="16368" y="907"/>
                  </a:cubicBezTo>
                  <a:cubicBezTo>
                    <a:pt x="15910" y="165"/>
                    <a:pt x="14995" y="-165"/>
                    <a:pt x="13165" y="412"/>
                  </a:cubicBezTo>
                  <a:cubicBezTo>
                    <a:pt x="11334" y="989"/>
                    <a:pt x="8588" y="2473"/>
                    <a:pt x="6209" y="4617"/>
                  </a:cubicBezTo>
                  <a:cubicBezTo>
                    <a:pt x="3829" y="6760"/>
                    <a:pt x="1816" y="9563"/>
                    <a:pt x="809" y="11954"/>
                  </a:cubicBezTo>
                  <a:cubicBezTo>
                    <a:pt x="-198" y="14345"/>
                    <a:pt x="-198" y="16324"/>
                    <a:pt x="443" y="17890"/>
                  </a:cubicBezTo>
                  <a:cubicBezTo>
                    <a:pt x="1083" y="19456"/>
                    <a:pt x="2365" y="20611"/>
                    <a:pt x="4287" y="21023"/>
                  </a:cubicBezTo>
                  <a:cubicBezTo>
                    <a:pt x="6209" y="21435"/>
                    <a:pt x="8771" y="21105"/>
                    <a:pt x="11609" y="19786"/>
                  </a:cubicBezTo>
                  <a:cubicBezTo>
                    <a:pt x="14446" y="18467"/>
                    <a:pt x="17558" y="16159"/>
                    <a:pt x="19297" y="13356"/>
                  </a:cubicBezTo>
                  <a:cubicBezTo>
                    <a:pt x="21036" y="10553"/>
                    <a:pt x="21402" y="7255"/>
                    <a:pt x="20487" y="4946"/>
                  </a:cubicBezTo>
                  <a:cubicBezTo>
                    <a:pt x="19571" y="2638"/>
                    <a:pt x="17375" y="1319"/>
                    <a:pt x="15819" y="659"/>
                  </a:cubicBezTo>
                  <a:cubicBezTo>
                    <a:pt x="14263" y="0"/>
                    <a:pt x="13348" y="0"/>
                    <a:pt x="12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-1" y="4124065"/>
              <a:ext cx="2901060" cy="143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78" fill="norm" stroke="1" extrusionOk="0">
                  <a:moveTo>
                    <a:pt x="10391" y="913"/>
                  </a:moveTo>
                  <a:cubicBezTo>
                    <a:pt x="9761" y="977"/>
                    <a:pt x="9132" y="1041"/>
                    <a:pt x="8550" y="1137"/>
                  </a:cubicBezTo>
                  <a:cubicBezTo>
                    <a:pt x="7968" y="1232"/>
                    <a:pt x="7433" y="1360"/>
                    <a:pt x="6851" y="1535"/>
                  </a:cubicBezTo>
                  <a:cubicBezTo>
                    <a:pt x="6269" y="1711"/>
                    <a:pt x="5640" y="1934"/>
                    <a:pt x="5026" y="2142"/>
                  </a:cubicBezTo>
                  <a:cubicBezTo>
                    <a:pt x="4412" y="2349"/>
                    <a:pt x="3815" y="2540"/>
                    <a:pt x="3272" y="2684"/>
                  </a:cubicBezTo>
                  <a:cubicBezTo>
                    <a:pt x="2729" y="2828"/>
                    <a:pt x="2241" y="2923"/>
                    <a:pt x="1769" y="3019"/>
                  </a:cubicBezTo>
                  <a:cubicBezTo>
                    <a:pt x="1297" y="3115"/>
                    <a:pt x="841" y="3210"/>
                    <a:pt x="542" y="3354"/>
                  </a:cubicBezTo>
                  <a:cubicBezTo>
                    <a:pt x="243" y="3498"/>
                    <a:pt x="102" y="3689"/>
                    <a:pt x="39" y="4263"/>
                  </a:cubicBezTo>
                  <a:cubicBezTo>
                    <a:pt x="-24" y="4838"/>
                    <a:pt x="-8" y="5795"/>
                    <a:pt x="70" y="6816"/>
                  </a:cubicBezTo>
                  <a:cubicBezTo>
                    <a:pt x="149" y="7837"/>
                    <a:pt x="291" y="8922"/>
                    <a:pt x="401" y="10102"/>
                  </a:cubicBezTo>
                  <a:cubicBezTo>
                    <a:pt x="511" y="11283"/>
                    <a:pt x="590" y="12559"/>
                    <a:pt x="660" y="13723"/>
                  </a:cubicBezTo>
                  <a:cubicBezTo>
                    <a:pt x="731" y="14888"/>
                    <a:pt x="794" y="15941"/>
                    <a:pt x="896" y="16946"/>
                  </a:cubicBezTo>
                  <a:cubicBezTo>
                    <a:pt x="999" y="17951"/>
                    <a:pt x="1140" y="18908"/>
                    <a:pt x="1290" y="19610"/>
                  </a:cubicBezTo>
                  <a:cubicBezTo>
                    <a:pt x="1439" y="20312"/>
                    <a:pt x="1596" y="20758"/>
                    <a:pt x="1777" y="20982"/>
                  </a:cubicBezTo>
                  <a:cubicBezTo>
                    <a:pt x="1958" y="21205"/>
                    <a:pt x="2163" y="21205"/>
                    <a:pt x="2548" y="21157"/>
                  </a:cubicBezTo>
                  <a:cubicBezTo>
                    <a:pt x="2934" y="21109"/>
                    <a:pt x="3500" y="21014"/>
                    <a:pt x="4074" y="21030"/>
                  </a:cubicBezTo>
                  <a:cubicBezTo>
                    <a:pt x="4648" y="21046"/>
                    <a:pt x="5230" y="21173"/>
                    <a:pt x="5860" y="21285"/>
                  </a:cubicBezTo>
                  <a:cubicBezTo>
                    <a:pt x="6489" y="21397"/>
                    <a:pt x="7166" y="21492"/>
                    <a:pt x="7795" y="21540"/>
                  </a:cubicBezTo>
                  <a:cubicBezTo>
                    <a:pt x="8424" y="21588"/>
                    <a:pt x="9006" y="21588"/>
                    <a:pt x="9635" y="21556"/>
                  </a:cubicBezTo>
                  <a:cubicBezTo>
                    <a:pt x="10265" y="21524"/>
                    <a:pt x="10941" y="21460"/>
                    <a:pt x="11515" y="21381"/>
                  </a:cubicBezTo>
                  <a:cubicBezTo>
                    <a:pt x="12090" y="21301"/>
                    <a:pt x="12562" y="21205"/>
                    <a:pt x="13041" y="21093"/>
                  </a:cubicBezTo>
                  <a:cubicBezTo>
                    <a:pt x="13521" y="20982"/>
                    <a:pt x="14009" y="20854"/>
                    <a:pt x="14591" y="20727"/>
                  </a:cubicBezTo>
                  <a:cubicBezTo>
                    <a:pt x="15173" y="20599"/>
                    <a:pt x="15850" y="20471"/>
                    <a:pt x="16471" y="20360"/>
                  </a:cubicBezTo>
                  <a:cubicBezTo>
                    <a:pt x="17092" y="20248"/>
                    <a:pt x="17659" y="20152"/>
                    <a:pt x="18272" y="20025"/>
                  </a:cubicBezTo>
                  <a:cubicBezTo>
                    <a:pt x="18886" y="19897"/>
                    <a:pt x="19547" y="19737"/>
                    <a:pt x="20058" y="19450"/>
                  </a:cubicBezTo>
                  <a:cubicBezTo>
                    <a:pt x="20569" y="19163"/>
                    <a:pt x="20931" y="18748"/>
                    <a:pt x="21175" y="18286"/>
                  </a:cubicBezTo>
                  <a:cubicBezTo>
                    <a:pt x="21419" y="17823"/>
                    <a:pt x="21545" y="17313"/>
                    <a:pt x="21560" y="16691"/>
                  </a:cubicBezTo>
                  <a:cubicBezTo>
                    <a:pt x="21576" y="16068"/>
                    <a:pt x="21482" y="15335"/>
                    <a:pt x="21411" y="14425"/>
                  </a:cubicBezTo>
                  <a:cubicBezTo>
                    <a:pt x="21340" y="13516"/>
                    <a:pt x="21293" y="12431"/>
                    <a:pt x="21285" y="11298"/>
                  </a:cubicBezTo>
                  <a:cubicBezTo>
                    <a:pt x="21277" y="10166"/>
                    <a:pt x="21309" y="8985"/>
                    <a:pt x="21340" y="7837"/>
                  </a:cubicBezTo>
                  <a:cubicBezTo>
                    <a:pt x="21371" y="6688"/>
                    <a:pt x="21403" y="5571"/>
                    <a:pt x="21387" y="4662"/>
                  </a:cubicBezTo>
                  <a:cubicBezTo>
                    <a:pt x="21371" y="3753"/>
                    <a:pt x="21309" y="3051"/>
                    <a:pt x="21238" y="2524"/>
                  </a:cubicBezTo>
                  <a:cubicBezTo>
                    <a:pt x="21167" y="1998"/>
                    <a:pt x="21088" y="1647"/>
                    <a:pt x="21025" y="1408"/>
                  </a:cubicBezTo>
                  <a:cubicBezTo>
                    <a:pt x="20962" y="1169"/>
                    <a:pt x="20915" y="1041"/>
                    <a:pt x="20844" y="977"/>
                  </a:cubicBezTo>
                  <a:cubicBezTo>
                    <a:pt x="20774" y="913"/>
                    <a:pt x="20679" y="913"/>
                    <a:pt x="20365" y="961"/>
                  </a:cubicBezTo>
                  <a:cubicBezTo>
                    <a:pt x="20050" y="1009"/>
                    <a:pt x="19515" y="1105"/>
                    <a:pt x="18996" y="1105"/>
                  </a:cubicBezTo>
                  <a:cubicBezTo>
                    <a:pt x="18477" y="1105"/>
                    <a:pt x="17973" y="1009"/>
                    <a:pt x="17470" y="897"/>
                  </a:cubicBezTo>
                  <a:cubicBezTo>
                    <a:pt x="16967" y="786"/>
                    <a:pt x="16463" y="658"/>
                    <a:pt x="15850" y="514"/>
                  </a:cubicBezTo>
                  <a:cubicBezTo>
                    <a:pt x="15236" y="371"/>
                    <a:pt x="14512" y="211"/>
                    <a:pt x="13852" y="116"/>
                  </a:cubicBezTo>
                  <a:cubicBezTo>
                    <a:pt x="13191" y="20"/>
                    <a:pt x="12593" y="-12"/>
                    <a:pt x="11791" y="4"/>
                  </a:cubicBezTo>
                  <a:cubicBezTo>
                    <a:pt x="10988" y="20"/>
                    <a:pt x="9982" y="84"/>
                    <a:pt x="9321" y="163"/>
                  </a:cubicBezTo>
                  <a:cubicBezTo>
                    <a:pt x="8660" y="243"/>
                    <a:pt x="8345" y="339"/>
                    <a:pt x="7811" y="578"/>
                  </a:cubicBezTo>
                  <a:cubicBezTo>
                    <a:pt x="7276" y="818"/>
                    <a:pt x="6521" y="1200"/>
                    <a:pt x="5765" y="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38538" y="5306397"/>
              <a:ext cx="1064770" cy="1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82" fill="norm" stroke="1" extrusionOk="0">
                  <a:moveTo>
                    <a:pt x="688" y="21382"/>
                  </a:moveTo>
                  <a:cubicBezTo>
                    <a:pt x="473" y="21155"/>
                    <a:pt x="259" y="20927"/>
                    <a:pt x="130" y="20245"/>
                  </a:cubicBezTo>
                  <a:cubicBezTo>
                    <a:pt x="2" y="19563"/>
                    <a:pt x="-41" y="18426"/>
                    <a:pt x="45" y="17858"/>
                  </a:cubicBezTo>
                  <a:cubicBezTo>
                    <a:pt x="130" y="17289"/>
                    <a:pt x="345" y="17289"/>
                    <a:pt x="1288" y="16835"/>
                  </a:cubicBezTo>
                  <a:cubicBezTo>
                    <a:pt x="2230" y="16380"/>
                    <a:pt x="3902" y="15470"/>
                    <a:pt x="5638" y="14106"/>
                  </a:cubicBezTo>
                  <a:cubicBezTo>
                    <a:pt x="7373" y="12742"/>
                    <a:pt x="9173" y="10923"/>
                    <a:pt x="10673" y="9445"/>
                  </a:cubicBezTo>
                  <a:cubicBezTo>
                    <a:pt x="12173" y="7967"/>
                    <a:pt x="13373" y="6830"/>
                    <a:pt x="14638" y="5807"/>
                  </a:cubicBezTo>
                  <a:cubicBezTo>
                    <a:pt x="15902" y="4784"/>
                    <a:pt x="17230" y="3875"/>
                    <a:pt x="17573" y="3420"/>
                  </a:cubicBezTo>
                  <a:cubicBezTo>
                    <a:pt x="17916" y="2965"/>
                    <a:pt x="17273" y="2965"/>
                    <a:pt x="16202" y="3420"/>
                  </a:cubicBezTo>
                  <a:cubicBezTo>
                    <a:pt x="15130" y="3875"/>
                    <a:pt x="13630" y="4784"/>
                    <a:pt x="12066" y="5921"/>
                  </a:cubicBezTo>
                  <a:cubicBezTo>
                    <a:pt x="10502" y="7058"/>
                    <a:pt x="8873" y="8422"/>
                    <a:pt x="7288" y="10014"/>
                  </a:cubicBezTo>
                  <a:cubicBezTo>
                    <a:pt x="5702" y="11605"/>
                    <a:pt x="4159" y="13424"/>
                    <a:pt x="3238" y="14561"/>
                  </a:cubicBezTo>
                  <a:cubicBezTo>
                    <a:pt x="2316" y="15698"/>
                    <a:pt x="2016" y="16153"/>
                    <a:pt x="2038" y="16266"/>
                  </a:cubicBezTo>
                  <a:cubicBezTo>
                    <a:pt x="2059" y="16380"/>
                    <a:pt x="2402" y="16153"/>
                    <a:pt x="3345" y="15016"/>
                  </a:cubicBezTo>
                  <a:cubicBezTo>
                    <a:pt x="4288" y="13879"/>
                    <a:pt x="5830" y="11833"/>
                    <a:pt x="7416" y="9900"/>
                  </a:cubicBezTo>
                  <a:cubicBezTo>
                    <a:pt x="9002" y="7967"/>
                    <a:pt x="10630" y="6148"/>
                    <a:pt x="12195" y="4670"/>
                  </a:cubicBezTo>
                  <a:cubicBezTo>
                    <a:pt x="13759" y="3193"/>
                    <a:pt x="15259" y="2056"/>
                    <a:pt x="16288" y="1374"/>
                  </a:cubicBezTo>
                  <a:cubicBezTo>
                    <a:pt x="17316" y="691"/>
                    <a:pt x="17873" y="464"/>
                    <a:pt x="18259" y="350"/>
                  </a:cubicBezTo>
                  <a:cubicBezTo>
                    <a:pt x="18645" y="237"/>
                    <a:pt x="18859" y="237"/>
                    <a:pt x="18838" y="464"/>
                  </a:cubicBezTo>
                  <a:cubicBezTo>
                    <a:pt x="18816" y="691"/>
                    <a:pt x="18559" y="1146"/>
                    <a:pt x="17723" y="2056"/>
                  </a:cubicBezTo>
                  <a:cubicBezTo>
                    <a:pt x="16888" y="2965"/>
                    <a:pt x="15473" y="4329"/>
                    <a:pt x="14016" y="5694"/>
                  </a:cubicBezTo>
                  <a:cubicBezTo>
                    <a:pt x="12559" y="7058"/>
                    <a:pt x="11059" y="8422"/>
                    <a:pt x="10180" y="9218"/>
                  </a:cubicBezTo>
                  <a:cubicBezTo>
                    <a:pt x="9302" y="10014"/>
                    <a:pt x="9045" y="10241"/>
                    <a:pt x="8830" y="10696"/>
                  </a:cubicBezTo>
                  <a:cubicBezTo>
                    <a:pt x="8616" y="11150"/>
                    <a:pt x="8445" y="11833"/>
                    <a:pt x="8488" y="12174"/>
                  </a:cubicBezTo>
                  <a:cubicBezTo>
                    <a:pt x="8530" y="12515"/>
                    <a:pt x="8788" y="12515"/>
                    <a:pt x="9688" y="11946"/>
                  </a:cubicBezTo>
                  <a:cubicBezTo>
                    <a:pt x="10588" y="11378"/>
                    <a:pt x="12130" y="10241"/>
                    <a:pt x="13695" y="8763"/>
                  </a:cubicBezTo>
                  <a:cubicBezTo>
                    <a:pt x="15259" y="7285"/>
                    <a:pt x="16845" y="5466"/>
                    <a:pt x="18088" y="3988"/>
                  </a:cubicBezTo>
                  <a:cubicBezTo>
                    <a:pt x="19330" y="2510"/>
                    <a:pt x="20230" y="1374"/>
                    <a:pt x="20788" y="691"/>
                  </a:cubicBezTo>
                  <a:cubicBezTo>
                    <a:pt x="21345" y="9"/>
                    <a:pt x="21559" y="-218"/>
                    <a:pt x="21559" y="237"/>
                  </a:cubicBezTo>
                  <a:cubicBezTo>
                    <a:pt x="21559" y="691"/>
                    <a:pt x="21345" y="1828"/>
                    <a:pt x="21066" y="4102"/>
                  </a:cubicBezTo>
                  <a:cubicBezTo>
                    <a:pt x="20788" y="6376"/>
                    <a:pt x="20445" y="9786"/>
                    <a:pt x="20102" y="13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8" name="Drawing"/>
          <p:cNvGrpSpPr/>
          <p:nvPr/>
        </p:nvGrpSpPr>
        <p:grpSpPr>
          <a:xfrm>
            <a:off x="2019300" y="1057819"/>
            <a:ext cx="10521950" cy="5737904"/>
            <a:chOff x="-12700" y="-12700"/>
            <a:chExt cx="10521950" cy="5737903"/>
          </a:xfrm>
        </p:grpSpPr>
        <p:pic>
          <p:nvPicPr>
            <p:cNvPr id="143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2700" y="453480"/>
              <a:ext cx="95250" cy="387351"/>
            </a:xfrm>
            <a:prstGeom prst="rect">
              <a:avLst/>
            </a:prstGeom>
            <a:effectLst/>
          </p:spPr>
        </p:pic>
        <p:pic>
          <p:nvPicPr>
            <p:cNvPr id="144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392" y="339655"/>
              <a:ext cx="323941" cy="431326"/>
            </a:xfrm>
            <a:prstGeom prst="rect">
              <a:avLst/>
            </a:prstGeom>
            <a:effectLst/>
          </p:spPr>
        </p:pic>
        <p:pic>
          <p:nvPicPr>
            <p:cNvPr id="144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9099" y="466180"/>
              <a:ext cx="196851" cy="76201"/>
            </a:xfrm>
            <a:prstGeom prst="rect">
              <a:avLst/>
            </a:prstGeom>
            <a:effectLst/>
          </p:spPr>
        </p:pic>
        <p:pic>
          <p:nvPicPr>
            <p:cNvPr id="144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61875" y="548730"/>
              <a:ext cx="223925" cy="117294"/>
            </a:xfrm>
            <a:prstGeom prst="rect">
              <a:avLst/>
            </a:prstGeom>
            <a:effectLst/>
          </p:spPr>
        </p:pic>
        <p:pic>
          <p:nvPicPr>
            <p:cNvPr id="144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79726" y="180876"/>
              <a:ext cx="237875" cy="502422"/>
            </a:xfrm>
            <a:prstGeom prst="rect">
              <a:avLst/>
            </a:prstGeom>
            <a:effectLst/>
          </p:spPr>
        </p:pic>
        <p:pic>
          <p:nvPicPr>
            <p:cNvPr id="144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76927" y="198348"/>
              <a:ext cx="205654" cy="407533"/>
            </a:xfrm>
            <a:prstGeom prst="rect">
              <a:avLst/>
            </a:prstGeom>
            <a:effectLst/>
          </p:spPr>
        </p:pic>
        <p:pic>
          <p:nvPicPr>
            <p:cNvPr id="1450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73200" y="491580"/>
              <a:ext cx="120650" cy="120651"/>
            </a:xfrm>
            <a:prstGeom prst="rect">
              <a:avLst/>
            </a:prstGeom>
            <a:effectLst/>
          </p:spPr>
        </p:pic>
        <p:pic>
          <p:nvPicPr>
            <p:cNvPr id="145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701800" y="161380"/>
              <a:ext cx="63500" cy="330201"/>
            </a:xfrm>
            <a:prstGeom prst="rect">
              <a:avLst/>
            </a:prstGeom>
            <a:effectLst/>
          </p:spPr>
        </p:pic>
        <p:pic>
          <p:nvPicPr>
            <p:cNvPr id="145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784350" y="402680"/>
              <a:ext cx="107950" cy="171451"/>
            </a:xfrm>
            <a:prstGeom prst="rect">
              <a:avLst/>
            </a:prstGeom>
            <a:effectLst/>
          </p:spPr>
        </p:pic>
        <p:pic>
          <p:nvPicPr>
            <p:cNvPr id="145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955800" y="66635"/>
              <a:ext cx="198650" cy="386846"/>
            </a:xfrm>
            <a:prstGeom prst="rect">
              <a:avLst/>
            </a:prstGeom>
            <a:effectLst/>
          </p:spPr>
        </p:pic>
        <p:pic>
          <p:nvPicPr>
            <p:cNvPr id="145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27980" y="262980"/>
              <a:ext cx="219921" cy="82551"/>
            </a:xfrm>
            <a:prstGeom prst="rect">
              <a:avLst/>
            </a:prstGeom>
            <a:effectLst/>
          </p:spPr>
        </p:pic>
        <p:pic>
          <p:nvPicPr>
            <p:cNvPr id="146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317750" y="-12701"/>
              <a:ext cx="156908" cy="555082"/>
            </a:xfrm>
            <a:prstGeom prst="rect">
              <a:avLst/>
            </a:prstGeom>
            <a:effectLst/>
          </p:spPr>
        </p:pic>
        <p:pic>
          <p:nvPicPr>
            <p:cNvPr id="146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130922" y="1621880"/>
              <a:ext cx="286312" cy="2933215"/>
            </a:xfrm>
            <a:prstGeom prst="rect">
              <a:avLst/>
            </a:prstGeom>
            <a:effectLst/>
          </p:spPr>
        </p:pic>
        <p:pic>
          <p:nvPicPr>
            <p:cNvPr id="146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108200" y="4269830"/>
              <a:ext cx="7213600" cy="355601"/>
            </a:xfrm>
            <a:prstGeom prst="rect">
              <a:avLst/>
            </a:prstGeom>
            <a:effectLst/>
          </p:spPr>
        </p:pic>
        <p:pic>
          <p:nvPicPr>
            <p:cNvPr id="146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218968" y="4242272"/>
              <a:ext cx="199761" cy="138026"/>
            </a:xfrm>
            <a:prstGeom prst="rect">
              <a:avLst/>
            </a:prstGeom>
            <a:effectLst/>
          </p:spPr>
        </p:pic>
        <p:pic>
          <p:nvPicPr>
            <p:cNvPr id="146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346450" y="4631780"/>
              <a:ext cx="38100" cy="323851"/>
            </a:xfrm>
            <a:prstGeom prst="rect">
              <a:avLst/>
            </a:prstGeom>
            <a:effectLst/>
          </p:spPr>
        </p:pic>
        <p:pic>
          <p:nvPicPr>
            <p:cNvPr id="147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025724" y="4323557"/>
              <a:ext cx="124089" cy="125509"/>
            </a:xfrm>
            <a:prstGeom prst="rect">
              <a:avLst/>
            </a:prstGeom>
            <a:effectLst/>
          </p:spPr>
        </p:pic>
        <p:pic>
          <p:nvPicPr>
            <p:cNvPr id="147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5003800" y="4577601"/>
              <a:ext cx="244567" cy="390730"/>
            </a:xfrm>
            <a:prstGeom prst="rect">
              <a:avLst/>
            </a:prstGeom>
            <a:effectLst/>
          </p:spPr>
        </p:pic>
        <p:pic>
          <p:nvPicPr>
            <p:cNvPr id="147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750050" y="4422230"/>
              <a:ext cx="94071" cy="114301"/>
            </a:xfrm>
            <a:prstGeom prst="rect">
              <a:avLst/>
            </a:prstGeom>
            <a:effectLst/>
          </p:spPr>
        </p:pic>
        <p:pic>
          <p:nvPicPr>
            <p:cNvPr id="147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769100" y="4651335"/>
              <a:ext cx="276504" cy="361446"/>
            </a:xfrm>
            <a:prstGeom prst="rect">
              <a:avLst/>
            </a:prstGeom>
            <a:effectLst/>
          </p:spPr>
        </p:pic>
        <p:pic>
          <p:nvPicPr>
            <p:cNvPr id="147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807737" y="4860380"/>
              <a:ext cx="355064" cy="63501"/>
            </a:xfrm>
            <a:prstGeom prst="rect">
              <a:avLst/>
            </a:prstGeom>
            <a:effectLst/>
          </p:spPr>
        </p:pic>
        <p:sp>
          <p:nvSpPr>
            <p:cNvPr id="1480" name="Line"/>
            <p:cNvSpPr/>
            <p:nvPr/>
          </p:nvSpPr>
          <p:spPr>
            <a:xfrm>
              <a:off x="1581150" y="3600200"/>
              <a:ext cx="6115050" cy="89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13736"/>
                  </a:moveTo>
                  <a:cubicBezTo>
                    <a:pt x="202" y="13787"/>
                    <a:pt x="404" y="13838"/>
                    <a:pt x="583" y="13889"/>
                  </a:cubicBezTo>
                  <a:cubicBezTo>
                    <a:pt x="763" y="13940"/>
                    <a:pt x="920" y="13992"/>
                    <a:pt x="1114" y="14043"/>
                  </a:cubicBezTo>
                  <a:cubicBezTo>
                    <a:pt x="1308" y="14094"/>
                    <a:pt x="1540" y="14145"/>
                    <a:pt x="1731" y="14120"/>
                  </a:cubicBezTo>
                  <a:cubicBezTo>
                    <a:pt x="1921" y="14094"/>
                    <a:pt x="2071" y="13992"/>
                    <a:pt x="2221" y="13864"/>
                  </a:cubicBezTo>
                  <a:cubicBezTo>
                    <a:pt x="2370" y="13736"/>
                    <a:pt x="2520" y="13582"/>
                    <a:pt x="2680" y="13377"/>
                  </a:cubicBezTo>
                  <a:cubicBezTo>
                    <a:pt x="2841" y="13173"/>
                    <a:pt x="3013" y="12917"/>
                    <a:pt x="3155" y="12712"/>
                  </a:cubicBezTo>
                  <a:cubicBezTo>
                    <a:pt x="3297" y="12507"/>
                    <a:pt x="3409" y="12354"/>
                    <a:pt x="3521" y="11995"/>
                  </a:cubicBezTo>
                  <a:cubicBezTo>
                    <a:pt x="3634" y="11637"/>
                    <a:pt x="3746" y="11074"/>
                    <a:pt x="3865" y="10485"/>
                  </a:cubicBezTo>
                  <a:cubicBezTo>
                    <a:pt x="3985" y="9897"/>
                    <a:pt x="4112" y="9283"/>
                    <a:pt x="4217" y="8592"/>
                  </a:cubicBezTo>
                  <a:cubicBezTo>
                    <a:pt x="4321" y="7901"/>
                    <a:pt x="4404" y="7133"/>
                    <a:pt x="4449" y="6621"/>
                  </a:cubicBezTo>
                  <a:cubicBezTo>
                    <a:pt x="4493" y="6109"/>
                    <a:pt x="4501" y="5853"/>
                    <a:pt x="4531" y="5546"/>
                  </a:cubicBezTo>
                  <a:cubicBezTo>
                    <a:pt x="4561" y="5239"/>
                    <a:pt x="4613" y="4881"/>
                    <a:pt x="4692" y="4241"/>
                  </a:cubicBezTo>
                  <a:cubicBezTo>
                    <a:pt x="4770" y="3601"/>
                    <a:pt x="4875" y="2680"/>
                    <a:pt x="4972" y="1989"/>
                  </a:cubicBezTo>
                  <a:cubicBezTo>
                    <a:pt x="5069" y="1298"/>
                    <a:pt x="5159" y="837"/>
                    <a:pt x="5260" y="530"/>
                  </a:cubicBezTo>
                  <a:cubicBezTo>
                    <a:pt x="5361" y="223"/>
                    <a:pt x="5473" y="69"/>
                    <a:pt x="5593" y="18"/>
                  </a:cubicBezTo>
                  <a:cubicBezTo>
                    <a:pt x="5712" y="-33"/>
                    <a:pt x="5839" y="18"/>
                    <a:pt x="5951" y="223"/>
                  </a:cubicBezTo>
                  <a:cubicBezTo>
                    <a:pt x="6064" y="428"/>
                    <a:pt x="6161" y="786"/>
                    <a:pt x="6254" y="1221"/>
                  </a:cubicBezTo>
                  <a:cubicBezTo>
                    <a:pt x="6348" y="1656"/>
                    <a:pt x="6437" y="2168"/>
                    <a:pt x="6516" y="2731"/>
                  </a:cubicBezTo>
                  <a:cubicBezTo>
                    <a:pt x="6594" y="3294"/>
                    <a:pt x="6662" y="3908"/>
                    <a:pt x="6748" y="4497"/>
                  </a:cubicBezTo>
                  <a:cubicBezTo>
                    <a:pt x="6834" y="5085"/>
                    <a:pt x="6938" y="5649"/>
                    <a:pt x="7047" y="6288"/>
                  </a:cubicBezTo>
                  <a:cubicBezTo>
                    <a:pt x="7155" y="6928"/>
                    <a:pt x="7267" y="7645"/>
                    <a:pt x="7394" y="8259"/>
                  </a:cubicBezTo>
                  <a:cubicBezTo>
                    <a:pt x="7521" y="8873"/>
                    <a:pt x="7664" y="9385"/>
                    <a:pt x="7821" y="9871"/>
                  </a:cubicBezTo>
                  <a:cubicBezTo>
                    <a:pt x="7978" y="10358"/>
                    <a:pt x="8150" y="10818"/>
                    <a:pt x="8299" y="11151"/>
                  </a:cubicBezTo>
                  <a:cubicBezTo>
                    <a:pt x="8449" y="11484"/>
                    <a:pt x="8576" y="11688"/>
                    <a:pt x="8718" y="11893"/>
                  </a:cubicBezTo>
                  <a:cubicBezTo>
                    <a:pt x="8860" y="12098"/>
                    <a:pt x="9017" y="12303"/>
                    <a:pt x="9155" y="12558"/>
                  </a:cubicBezTo>
                  <a:cubicBezTo>
                    <a:pt x="9293" y="12814"/>
                    <a:pt x="9413" y="13122"/>
                    <a:pt x="9585" y="13454"/>
                  </a:cubicBezTo>
                  <a:cubicBezTo>
                    <a:pt x="9757" y="13787"/>
                    <a:pt x="9981" y="14145"/>
                    <a:pt x="10172" y="14401"/>
                  </a:cubicBezTo>
                  <a:cubicBezTo>
                    <a:pt x="10363" y="14657"/>
                    <a:pt x="10520" y="14811"/>
                    <a:pt x="10673" y="14939"/>
                  </a:cubicBezTo>
                  <a:cubicBezTo>
                    <a:pt x="10826" y="15067"/>
                    <a:pt x="10976" y="15169"/>
                    <a:pt x="11174" y="15322"/>
                  </a:cubicBezTo>
                  <a:cubicBezTo>
                    <a:pt x="11372" y="15476"/>
                    <a:pt x="11619" y="15681"/>
                    <a:pt x="11824" y="15834"/>
                  </a:cubicBezTo>
                  <a:cubicBezTo>
                    <a:pt x="12030" y="15988"/>
                    <a:pt x="12194" y="16090"/>
                    <a:pt x="12359" y="16193"/>
                  </a:cubicBezTo>
                  <a:cubicBezTo>
                    <a:pt x="12523" y="16295"/>
                    <a:pt x="12688" y="16397"/>
                    <a:pt x="12893" y="16525"/>
                  </a:cubicBezTo>
                  <a:cubicBezTo>
                    <a:pt x="13099" y="16653"/>
                    <a:pt x="13346" y="16807"/>
                    <a:pt x="13585" y="16909"/>
                  </a:cubicBezTo>
                  <a:cubicBezTo>
                    <a:pt x="13824" y="17012"/>
                    <a:pt x="14056" y="17063"/>
                    <a:pt x="14277" y="17114"/>
                  </a:cubicBezTo>
                  <a:cubicBezTo>
                    <a:pt x="14497" y="17165"/>
                    <a:pt x="14707" y="17216"/>
                    <a:pt x="14912" y="17293"/>
                  </a:cubicBezTo>
                  <a:cubicBezTo>
                    <a:pt x="15118" y="17370"/>
                    <a:pt x="15320" y="17472"/>
                    <a:pt x="15514" y="17575"/>
                  </a:cubicBezTo>
                  <a:cubicBezTo>
                    <a:pt x="15708" y="17677"/>
                    <a:pt x="15895" y="17779"/>
                    <a:pt x="16082" y="17882"/>
                  </a:cubicBezTo>
                  <a:cubicBezTo>
                    <a:pt x="16269" y="17984"/>
                    <a:pt x="16456" y="18086"/>
                    <a:pt x="16665" y="18189"/>
                  </a:cubicBezTo>
                  <a:cubicBezTo>
                    <a:pt x="16875" y="18291"/>
                    <a:pt x="17107" y="18394"/>
                    <a:pt x="17312" y="18496"/>
                  </a:cubicBezTo>
                  <a:cubicBezTo>
                    <a:pt x="17518" y="18598"/>
                    <a:pt x="17697" y="18701"/>
                    <a:pt x="17862" y="18726"/>
                  </a:cubicBezTo>
                  <a:cubicBezTo>
                    <a:pt x="18026" y="18752"/>
                    <a:pt x="18176" y="18701"/>
                    <a:pt x="18329" y="18598"/>
                  </a:cubicBezTo>
                  <a:cubicBezTo>
                    <a:pt x="18482" y="18496"/>
                    <a:pt x="18639" y="18342"/>
                    <a:pt x="18796" y="18342"/>
                  </a:cubicBezTo>
                  <a:cubicBezTo>
                    <a:pt x="18953" y="18342"/>
                    <a:pt x="19110" y="18496"/>
                    <a:pt x="19279" y="18598"/>
                  </a:cubicBezTo>
                  <a:cubicBezTo>
                    <a:pt x="19447" y="18701"/>
                    <a:pt x="19626" y="18752"/>
                    <a:pt x="19806" y="18957"/>
                  </a:cubicBezTo>
                  <a:cubicBezTo>
                    <a:pt x="19985" y="19161"/>
                    <a:pt x="20164" y="19520"/>
                    <a:pt x="20381" y="19852"/>
                  </a:cubicBezTo>
                  <a:cubicBezTo>
                    <a:pt x="20598" y="20185"/>
                    <a:pt x="20852" y="20492"/>
                    <a:pt x="21062" y="20774"/>
                  </a:cubicBezTo>
                  <a:cubicBezTo>
                    <a:pt x="21271" y="21055"/>
                    <a:pt x="21436" y="21311"/>
                    <a:pt x="21600" y="21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593850" y="3731792"/>
              <a:ext cx="7689851" cy="76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3697"/>
                  </a:moveTo>
                  <a:cubicBezTo>
                    <a:pt x="184" y="13400"/>
                    <a:pt x="369" y="13102"/>
                    <a:pt x="541" y="12924"/>
                  </a:cubicBezTo>
                  <a:cubicBezTo>
                    <a:pt x="713" y="12745"/>
                    <a:pt x="874" y="12686"/>
                    <a:pt x="1037" y="12626"/>
                  </a:cubicBezTo>
                  <a:cubicBezTo>
                    <a:pt x="1201" y="12567"/>
                    <a:pt x="1367" y="12507"/>
                    <a:pt x="1534" y="12388"/>
                  </a:cubicBezTo>
                  <a:cubicBezTo>
                    <a:pt x="1700" y="12269"/>
                    <a:pt x="1867" y="12091"/>
                    <a:pt x="2066" y="12002"/>
                  </a:cubicBezTo>
                  <a:cubicBezTo>
                    <a:pt x="2265" y="11912"/>
                    <a:pt x="2497" y="11912"/>
                    <a:pt x="2696" y="11883"/>
                  </a:cubicBezTo>
                  <a:cubicBezTo>
                    <a:pt x="2895" y="11853"/>
                    <a:pt x="3062" y="11793"/>
                    <a:pt x="3231" y="11823"/>
                  </a:cubicBezTo>
                  <a:cubicBezTo>
                    <a:pt x="3401" y="11853"/>
                    <a:pt x="3573" y="11972"/>
                    <a:pt x="3725" y="12121"/>
                  </a:cubicBezTo>
                  <a:cubicBezTo>
                    <a:pt x="3876" y="12269"/>
                    <a:pt x="4007" y="12448"/>
                    <a:pt x="4171" y="12716"/>
                  </a:cubicBezTo>
                  <a:cubicBezTo>
                    <a:pt x="4334" y="12983"/>
                    <a:pt x="4530" y="13340"/>
                    <a:pt x="4700" y="13578"/>
                  </a:cubicBezTo>
                  <a:cubicBezTo>
                    <a:pt x="4869" y="13816"/>
                    <a:pt x="5012" y="13935"/>
                    <a:pt x="5196" y="13995"/>
                  </a:cubicBezTo>
                  <a:cubicBezTo>
                    <a:pt x="5381" y="14054"/>
                    <a:pt x="5607" y="14054"/>
                    <a:pt x="5779" y="14114"/>
                  </a:cubicBezTo>
                  <a:cubicBezTo>
                    <a:pt x="5951" y="14173"/>
                    <a:pt x="6070" y="14292"/>
                    <a:pt x="6192" y="14382"/>
                  </a:cubicBezTo>
                  <a:cubicBezTo>
                    <a:pt x="6314" y="14471"/>
                    <a:pt x="6439" y="14531"/>
                    <a:pt x="6564" y="14531"/>
                  </a:cubicBezTo>
                  <a:cubicBezTo>
                    <a:pt x="6689" y="14531"/>
                    <a:pt x="6814" y="14471"/>
                    <a:pt x="6932" y="14352"/>
                  </a:cubicBezTo>
                  <a:cubicBezTo>
                    <a:pt x="7051" y="14233"/>
                    <a:pt x="7164" y="14054"/>
                    <a:pt x="7268" y="13816"/>
                  </a:cubicBezTo>
                  <a:cubicBezTo>
                    <a:pt x="7372" y="13578"/>
                    <a:pt x="7468" y="13281"/>
                    <a:pt x="7575" y="12775"/>
                  </a:cubicBezTo>
                  <a:cubicBezTo>
                    <a:pt x="7682" y="12269"/>
                    <a:pt x="7800" y="11555"/>
                    <a:pt x="7922" y="10722"/>
                  </a:cubicBezTo>
                  <a:cubicBezTo>
                    <a:pt x="8044" y="9889"/>
                    <a:pt x="8169" y="8937"/>
                    <a:pt x="8294" y="7866"/>
                  </a:cubicBezTo>
                  <a:cubicBezTo>
                    <a:pt x="8419" y="6795"/>
                    <a:pt x="8544" y="5605"/>
                    <a:pt x="8639" y="4712"/>
                  </a:cubicBezTo>
                  <a:cubicBezTo>
                    <a:pt x="8734" y="3820"/>
                    <a:pt x="8799" y="3225"/>
                    <a:pt x="8886" y="2689"/>
                  </a:cubicBezTo>
                  <a:cubicBezTo>
                    <a:pt x="8972" y="2154"/>
                    <a:pt x="9079" y="1678"/>
                    <a:pt x="9192" y="1231"/>
                  </a:cubicBezTo>
                  <a:cubicBezTo>
                    <a:pt x="9305" y="785"/>
                    <a:pt x="9424" y="369"/>
                    <a:pt x="9543" y="160"/>
                  </a:cubicBezTo>
                  <a:cubicBezTo>
                    <a:pt x="9661" y="-48"/>
                    <a:pt x="9780" y="-48"/>
                    <a:pt x="9914" y="131"/>
                  </a:cubicBezTo>
                  <a:cubicBezTo>
                    <a:pt x="10048" y="309"/>
                    <a:pt x="10197" y="666"/>
                    <a:pt x="10336" y="1083"/>
                  </a:cubicBezTo>
                  <a:cubicBezTo>
                    <a:pt x="10476" y="1499"/>
                    <a:pt x="10607" y="1975"/>
                    <a:pt x="10699" y="2362"/>
                  </a:cubicBezTo>
                  <a:cubicBezTo>
                    <a:pt x="10791" y="2749"/>
                    <a:pt x="10845" y="3046"/>
                    <a:pt x="10901" y="3373"/>
                  </a:cubicBezTo>
                  <a:cubicBezTo>
                    <a:pt x="10958" y="3701"/>
                    <a:pt x="11017" y="4058"/>
                    <a:pt x="11091" y="4474"/>
                  </a:cubicBezTo>
                  <a:cubicBezTo>
                    <a:pt x="11166" y="4891"/>
                    <a:pt x="11255" y="5367"/>
                    <a:pt x="11347" y="5813"/>
                  </a:cubicBezTo>
                  <a:cubicBezTo>
                    <a:pt x="11439" y="6259"/>
                    <a:pt x="11534" y="6676"/>
                    <a:pt x="11629" y="7182"/>
                  </a:cubicBezTo>
                  <a:cubicBezTo>
                    <a:pt x="11725" y="7688"/>
                    <a:pt x="11820" y="8283"/>
                    <a:pt x="11918" y="8997"/>
                  </a:cubicBezTo>
                  <a:cubicBezTo>
                    <a:pt x="12016" y="9711"/>
                    <a:pt x="12117" y="10544"/>
                    <a:pt x="12239" y="11347"/>
                  </a:cubicBezTo>
                  <a:cubicBezTo>
                    <a:pt x="12361" y="12150"/>
                    <a:pt x="12503" y="12924"/>
                    <a:pt x="12670" y="13668"/>
                  </a:cubicBezTo>
                  <a:cubicBezTo>
                    <a:pt x="12836" y="14412"/>
                    <a:pt x="13027" y="15126"/>
                    <a:pt x="13187" y="15661"/>
                  </a:cubicBezTo>
                  <a:cubicBezTo>
                    <a:pt x="13348" y="16197"/>
                    <a:pt x="13478" y="16554"/>
                    <a:pt x="13600" y="16851"/>
                  </a:cubicBezTo>
                  <a:cubicBezTo>
                    <a:pt x="13722" y="17149"/>
                    <a:pt x="13835" y="17387"/>
                    <a:pt x="13993" y="17714"/>
                  </a:cubicBezTo>
                  <a:cubicBezTo>
                    <a:pt x="14150" y="18041"/>
                    <a:pt x="14352" y="18458"/>
                    <a:pt x="14546" y="18755"/>
                  </a:cubicBezTo>
                  <a:cubicBezTo>
                    <a:pt x="14739" y="19053"/>
                    <a:pt x="14923" y="19231"/>
                    <a:pt x="15087" y="19440"/>
                  </a:cubicBezTo>
                  <a:cubicBezTo>
                    <a:pt x="15250" y="19648"/>
                    <a:pt x="15393" y="19886"/>
                    <a:pt x="15550" y="20035"/>
                  </a:cubicBezTo>
                  <a:cubicBezTo>
                    <a:pt x="15708" y="20183"/>
                    <a:pt x="15880" y="20243"/>
                    <a:pt x="16074" y="20273"/>
                  </a:cubicBezTo>
                  <a:cubicBezTo>
                    <a:pt x="16267" y="20302"/>
                    <a:pt x="16481" y="20302"/>
                    <a:pt x="16671" y="20362"/>
                  </a:cubicBezTo>
                  <a:cubicBezTo>
                    <a:pt x="16861" y="20421"/>
                    <a:pt x="17028" y="20540"/>
                    <a:pt x="17185" y="20630"/>
                  </a:cubicBezTo>
                  <a:cubicBezTo>
                    <a:pt x="17343" y="20719"/>
                    <a:pt x="17492" y="20778"/>
                    <a:pt x="17637" y="20868"/>
                  </a:cubicBezTo>
                  <a:cubicBezTo>
                    <a:pt x="17783" y="20957"/>
                    <a:pt x="17926" y="21076"/>
                    <a:pt x="18119" y="21135"/>
                  </a:cubicBezTo>
                  <a:cubicBezTo>
                    <a:pt x="18312" y="21195"/>
                    <a:pt x="18556" y="21195"/>
                    <a:pt x="18809" y="21195"/>
                  </a:cubicBezTo>
                  <a:cubicBezTo>
                    <a:pt x="19061" y="21195"/>
                    <a:pt x="19323" y="21195"/>
                    <a:pt x="19570" y="21195"/>
                  </a:cubicBezTo>
                  <a:cubicBezTo>
                    <a:pt x="19816" y="21195"/>
                    <a:pt x="20048" y="21195"/>
                    <a:pt x="20298" y="21195"/>
                  </a:cubicBezTo>
                  <a:cubicBezTo>
                    <a:pt x="20548" y="21195"/>
                    <a:pt x="20815" y="21195"/>
                    <a:pt x="21035" y="21254"/>
                  </a:cubicBezTo>
                  <a:cubicBezTo>
                    <a:pt x="21255" y="21314"/>
                    <a:pt x="21428" y="21433"/>
                    <a:pt x="21600" y="2155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847849" y="3775005"/>
              <a:ext cx="7895168" cy="78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4097"/>
                  </a:moveTo>
                  <a:cubicBezTo>
                    <a:pt x="162" y="13981"/>
                    <a:pt x="324" y="13864"/>
                    <a:pt x="501" y="13748"/>
                  </a:cubicBezTo>
                  <a:cubicBezTo>
                    <a:pt x="678" y="13632"/>
                    <a:pt x="869" y="13516"/>
                    <a:pt x="1060" y="13487"/>
                  </a:cubicBezTo>
                  <a:cubicBezTo>
                    <a:pt x="1251" y="13458"/>
                    <a:pt x="1442" y="13516"/>
                    <a:pt x="1659" y="13545"/>
                  </a:cubicBezTo>
                  <a:cubicBezTo>
                    <a:pt x="1876" y="13574"/>
                    <a:pt x="2119" y="13574"/>
                    <a:pt x="2357" y="13574"/>
                  </a:cubicBezTo>
                  <a:cubicBezTo>
                    <a:pt x="2594" y="13574"/>
                    <a:pt x="2826" y="13574"/>
                    <a:pt x="3040" y="13516"/>
                  </a:cubicBezTo>
                  <a:cubicBezTo>
                    <a:pt x="3254" y="13458"/>
                    <a:pt x="3451" y="13342"/>
                    <a:pt x="3645" y="13313"/>
                  </a:cubicBezTo>
                  <a:cubicBezTo>
                    <a:pt x="3839" y="13284"/>
                    <a:pt x="4030" y="13342"/>
                    <a:pt x="4193" y="13429"/>
                  </a:cubicBezTo>
                  <a:cubicBezTo>
                    <a:pt x="4355" y="13516"/>
                    <a:pt x="4488" y="13632"/>
                    <a:pt x="4633" y="13719"/>
                  </a:cubicBezTo>
                  <a:cubicBezTo>
                    <a:pt x="4777" y="13806"/>
                    <a:pt x="4934" y="13864"/>
                    <a:pt x="5110" y="13981"/>
                  </a:cubicBezTo>
                  <a:cubicBezTo>
                    <a:pt x="5287" y="14097"/>
                    <a:pt x="5484" y="14271"/>
                    <a:pt x="5658" y="14445"/>
                  </a:cubicBezTo>
                  <a:cubicBezTo>
                    <a:pt x="5831" y="14619"/>
                    <a:pt x="5982" y="14794"/>
                    <a:pt x="6156" y="14910"/>
                  </a:cubicBezTo>
                  <a:cubicBezTo>
                    <a:pt x="6329" y="15026"/>
                    <a:pt x="6526" y="15084"/>
                    <a:pt x="6691" y="15142"/>
                  </a:cubicBezTo>
                  <a:cubicBezTo>
                    <a:pt x="6856" y="15200"/>
                    <a:pt x="6990" y="15258"/>
                    <a:pt x="7123" y="15345"/>
                  </a:cubicBezTo>
                  <a:cubicBezTo>
                    <a:pt x="7256" y="15432"/>
                    <a:pt x="7389" y="15548"/>
                    <a:pt x="7548" y="15752"/>
                  </a:cubicBezTo>
                  <a:cubicBezTo>
                    <a:pt x="7708" y="15955"/>
                    <a:pt x="7893" y="16245"/>
                    <a:pt x="8081" y="16419"/>
                  </a:cubicBezTo>
                  <a:cubicBezTo>
                    <a:pt x="8269" y="16594"/>
                    <a:pt x="8460" y="16652"/>
                    <a:pt x="8672" y="16681"/>
                  </a:cubicBezTo>
                  <a:cubicBezTo>
                    <a:pt x="8883" y="16710"/>
                    <a:pt x="9115" y="16710"/>
                    <a:pt x="9280" y="16623"/>
                  </a:cubicBezTo>
                  <a:cubicBezTo>
                    <a:pt x="9445" y="16535"/>
                    <a:pt x="9543" y="16361"/>
                    <a:pt x="9636" y="16187"/>
                  </a:cubicBezTo>
                  <a:cubicBezTo>
                    <a:pt x="9729" y="16013"/>
                    <a:pt x="9816" y="15839"/>
                    <a:pt x="9902" y="15635"/>
                  </a:cubicBezTo>
                  <a:cubicBezTo>
                    <a:pt x="9989" y="15432"/>
                    <a:pt x="10076" y="15200"/>
                    <a:pt x="10146" y="14968"/>
                  </a:cubicBezTo>
                  <a:cubicBezTo>
                    <a:pt x="10215" y="14735"/>
                    <a:pt x="10267" y="14503"/>
                    <a:pt x="10328" y="14213"/>
                  </a:cubicBezTo>
                  <a:cubicBezTo>
                    <a:pt x="10389" y="13923"/>
                    <a:pt x="10458" y="13574"/>
                    <a:pt x="10537" y="12994"/>
                  </a:cubicBezTo>
                  <a:cubicBezTo>
                    <a:pt x="10615" y="12413"/>
                    <a:pt x="10702" y="11600"/>
                    <a:pt x="10803" y="10758"/>
                  </a:cubicBezTo>
                  <a:cubicBezTo>
                    <a:pt x="10904" y="9916"/>
                    <a:pt x="11020" y="9045"/>
                    <a:pt x="11116" y="8145"/>
                  </a:cubicBezTo>
                  <a:cubicBezTo>
                    <a:pt x="11211" y="7245"/>
                    <a:pt x="11286" y="6316"/>
                    <a:pt x="11368" y="5532"/>
                  </a:cubicBezTo>
                  <a:cubicBezTo>
                    <a:pt x="11449" y="4748"/>
                    <a:pt x="11535" y="4110"/>
                    <a:pt x="11625" y="3442"/>
                  </a:cubicBezTo>
                  <a:cubicBezTo>
                    <a:pt x="11715" y="2774"/>
                    <a:pt x="11808" y="2077"/>
                    <a:pt x="11900" y="1526"/>
                  </a:cubicBezTo>
                  <a:cubicBezTo>
                    <a:pt x="11993" y="974"/>
                    <a:pt x="12086" y="568"/>
                    <a:pt x="12181" y="306"/>
                  </a:cubicBezTo>
                  <a:cubicBezTo>
                    <a:pt x="12277" y="45"/>
                    <a:pt x="12375" y="-71"/>
                    <a:pt x="12474" y="45"/>
                  </a:cubicBezTo>
                  <a:cubicBezTo>
                    <a:pt x="12572" y="161"/>
                    <a:pt x="12670" y="510"/>
                    <a:pt x="12780" y="974"/>
                  </a:cubicBezTo>
                  <a:cubicBezTo>
                    <a:pt x="12891" y="1439"/>
                    <a:pt x="13012" y="2019"/>
                    <a:pt x="13131" y="2571"/>
                  </a:cubicBezTo>
                  <a:cubicBezTo>
                    <a:pt x="13250" y="3123"/>
                    <a:pt x="13365" y="3645"/>
                    <a:pt x="13478" y="4226"/>
                  </a:cubicBezTo>
                  <a:cubicBezTo>
                    <a:pt x="13591" y="4806"/>
                    <a:pt x="13701" y="5445"/>
                    <a:pt x="13826" y="6113"/>
                  </a:cubicBezTo>
                  <a:cubicBezTo>
                    <a:pt x="13950" y="6781"/>
                    <a:pt x="14089" y="7477"/>
                    <a:pt x="14220" y="8203"/>
                  </a:cubicBezTo>
                  <a:cubicBezTo>
                    <a:pt x="14350" y="8929"/>
                    <a:pt x="14471" y="9684"/>
                    <a:pt x="14602" y="10468"/>
                  </a:cubicBezTo>
                  <a:cubicBezTo>
                    <a:pt x="14732" y="11252"/>
                    <a:pt x="14871" y="12064"/>
                    <a:pt x="15004" y="12732"/>
                  </a:cubicBezTo>
                  <a:cubicBezTo>
                    <a:pt x="15137" y="13400"/>
                    <a:pt x="15265" y="13923"/>
                    <a:pt x="15424" y="14416"/>
                  </a:cubicBezTo>
                  <a:cubicBezTo>
                    <a:pt x="15583" y="14910"/>
                    <a:pt x="15774" y="15374"/>
                    <a:pt x="15937" y="15752"/>
                  </a:cubicBezTo>
                  <a:cubicBezTo>
                    <a:pt x="16099" y="16129"/>
                    <a:pt x="16232" y="16419"/>
                    <a:pt x="16380" y="16739"/>
                  </a:cubicBezTo>
                  <a:cubicBezTo>
                    <a:pt x="16527" y="17058"/>
                    <a:pt x="16689" y="17406"/>
                    <a:pt x="16840" y="17697"/>
                  </a:cubicBezTo>
                  <a:cubicBezTo>
                    <a:pt x="16990" y="17987"/>
                    <a:pt x="17129" y="18219"/>
                    <a:pt x="17257" y="18423"/>
                  </a:cubicBezTo>
                  <a:cubicBezTo>
                    <a:pt x="17384" y="18626"/>
                    <a:pt x="17500" y="18800"/>
                    <a:pt x="17659" y="18858"/>
                  </a:cubicBezTo>
                  <a:cubicBezTo>
                    <a:pt x="17819" y="18916"/>
                    <a:pt x="18021" y="18858"/>
                    <a:pt x="18230" y="18829"/>
                  </a:cubicBezTo>
                  <a:cubicBezTo>
                    <a:pt x="18438" y="18800"/>
                    <a:pt x="18652" y="18800"/>
                    <a:pt x="18858" y="18887"/>
                  </a:cubicBezTo>
                  <a:cubicBezTo>
                    <a:pt x="19064" y="18974"/>
                    <a:pt x="19260" y="19148"/>
                    <a:pt x="19452" y="19294"/>
                  </a:cubicBezTo>
                  <a:cubicBezTo>
                    <a:pt x="19643" y="19439"/>
                    <a:pt x="19828" y="19555"/>
                    <a:pt x="19993" y="19671"/>
                  </a:cubicBezTo>
                  <a:cubicBezTo>
                    <a:pt x="20158" y="19787"/>
                    <a:pt x="20303" y="19903"/>
                    <a:pt x="20465" y="20077"/>
                  </a:cubicBezTo>
                  <a:cubicBezTo>
                    <a:pt x="20627" y="20252"/>
                    <a:pt x="20807" y="20484"/>
                    <a:pt x="20989" y="20716"/>
                  </a:cubicBezTo>
                  <a:cubicBezTo>
                    <a:pt x="21171" y="20948"/>
                    <a:pt x="21357" y="21181"/>
                    <a:pt x="21464" y="21326"/>
                  </a:cubicBezTo>
                  <a:cubicBezTo>
                    <a:pt x="21571" y="21471"/>
                    <a:pt x="21600" y="21529"/>
                    <a:pt x="21600" y="21471"/>
                  </a:cubicBezTo>
                  <a:cubicBezTo>
                    <a:pt x="21600" y="21413"/>
                    <a:pt x="21571" y="21239"/>
                    <a:pt x="21539" y="21094"/>
                  </a:cubicBezTo>
                  <a:cubicBezTo>
                    <a:pt x="21507" y="20948"/>
                    <a:pt x="21473" y="20832"/>
                    <a:pt x="21438" y="207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521200" y="4511130"/>
              <a:ext cx="69850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642"/>
                    <a:pt x="21600" y="3284"/>
                    <a:pt x="21273" y="5305"/>
                  </a:cubicBezTo>
                  <a:cubicBezTo>
                    <a:pt x="20945" y="7326"/>
                    <a:pt x="20291" y="9726"/>
                    <a:pt x="18327" y="12000"/>
                  </a:cubicBezTo>
                  <a:cubicBezTo>
                    <a:pt x="16364" y="14274"/>
                    <a:pt x="13091" y="16421"/>
                    <a:pt x="9818" y="18000"/>
                  </a:cubicBezTo>
                  <a:cubicBezTo>
                    <a:pt x="6545" y="19579"/>
                    <a:pt x="3273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454897" y="4445911"/>
              <a:ext cx="244104" cy="28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70" fill="norm" stroke="1" extrusionOk="0">
                  <a:moveTo>
                    <a:pt x="10302" y="6850"/>
                  </a:moveTo>
                  <a:cubicBezTo>
                    <a:pt x="8812" y="8610"/>
                    <a:pt x="7322" y="10370"/>
                    <a:pt x="5833" y="12530"/>
                  </a:cubicBezTo>
                  <a:cubicBezTo>
                    <a:pt x="4343" y="14690"/>
                    <a:pt x="2853" y="17250"/>
                    <a:pt x="1829" y="18930"/>
                  </a:cubicBezTo>
                  <a:cubicBezTo>
                    <a:pt x="805" y="20610"/>
                    <a:pt x="246" y="21410"/>
                    <a:pt x="60" y="21250"/>
                  </a:cubicBezTo>
                  <a:cubicBezTo>
                    <a:pt x="-126" y="21090"/>
                    <a:pt x="60" y="19970"/>
                    <a:pt x="1457" y="17330"/>
                  </a:cubicBezTo>
                  <a:cubicBezTo>
                    <a:pt x="2853" y="14690"/>
                    <a:pt x="5460" y="10530"/>
                    <a:pt x="7602" y="7570"/>
                  </a:cubicBezTo>
                  <a:cubicBezTo>
                    <a:pt x="9743" y="4610"/>
                    <a:pt x="11419" y="2850"/>
                    <a:pt x="12536" y="1650"/>
                  </a:cubicBezTo>
                  <a:cubicBezTo>
                    <a:pt x="13653" y="450"/>
                    <a:pt x="14212" y="-190"/>
                    <a:pt x="14677" y="50"/>
                  </a:cubicBezTo>
                  <a:cubicBezTo>
                    <a:pt x="15143" y="290"/>
                    <a:pt x="15515" y="1410"/>
                    <a:pt x="16167" y="4130"/>
                  </a:cubicBezTo>
                  <a:cubicBezTo>
                    <a:pt x="16819" y="6850"/>
                    <a:pt x="17750" y="11170"/>
                    <a:pt x="18681" y="13970"/>
                  </a:cubicBezTo>
                  <a:cubicBezTo>
                    <a:pt x="19612" y="16770"/>
                    <a:pt x="20543" y="18050"/>
                    <a:pt x="21474" y="19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213137" y="5452376"/>
              <a:ext cx="187414" cy="23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8" fill="norm" stroke="1" extrusionOk="0">
                  <a:moveTo>
                    <a:pt x="4743" y="5705"/>
                  </a:moveTo>
                  <a:cubicBezTo>
                    <a:pt x="4743" y="4732"/>
                    <a:pt x="4743" y="3759"/>
                    <a:pt x="5835" y="2786"/>
                  </a:cubicBezTo>
                  <a:cubicBezTo>
                    <a:pt x="6927" y="1813"/>
                    <a:pt x="9111" y="840"/>
                    <a:pt x="10810" y="353"/>
                  </a:cubicBezTo>
                  <a:cubicBezTo>
                    <a:pt x="12509" y="-133"/>
                    <a:pt x="13723" y="-133"/>
                    <a:pt x="15179" y="451"/>
                  </a:cubicBezTo>
                  <a:cubicBezTo>
                    <a:pt x="16635" y="1035"/>
                    <a:pt x="18334" y="2202"/>
                    <a:pt x="18334" y="4245"/>
                  </a:cubicBezTo>
                  <a:cubicBezTo>
                    <a:pt x="18334" y="6289"/>
                    <a:pt x="16635" y="9208"/>
                    <a:pt x="13601" y="11932"/>
                  </a:cubicBezTo>
                  <a:cubicBezTo>
                    <a:pt x="10568" y="14656"/>
                    <a:pt x="6199" y="17186"/>
                    <a:pt x="3529" y="18743"/>
                  </a:cubicBezTo>
                  <a:cubicBezTo>
                    <a:pt x="860" y="20299"/>
                    <a:pt x="-111" y="20883"/>
                    <a:pt x="10" y="21175"/>
                  </a:cubicBezTo>
                  <a:cubicBezTo>
                    <a:pt x="132" y="21467"/>
                    <a:pt x="1345" y="21467"/>
                    <a:pt x="5107" y="21370"/>
                  </a:cubicBezTo>
                  <a:cubicBezTo>
                    <a:pt x="8869" y="21272"/>
                    <a:pt x="15179" y="21078"/>
                    <a:pt x="21489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451350" y="5622380"/>
              <a:ext cx="44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606377" y="5476308"/>
              <a:ext cx="101226" cy="24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344" fill="norm" stroke="1" extrusionOk="0">
                  <a:moveTo>
                    <a:pt x="15992" y="2724"/>
                  </a:moveTo>
                  <a:cubicBezTo>
                    <a:pt x="14722" y="1998"/>
                    <a:pt x="13451" y="1272"/>
                    <a:pt x="10910" y="728"/>
                  </a:cubicBezTo>
                  <a:cubicBezTo>
                    <a:pt x="8369" y="183"/>
                    <a:pt x="4557" y="-180"/>
                    <a:pt x="2227" y="92"/>
                  </a:cubicBezTo>
                  <a:cubicBezTo>
                    <a:pt x="-102" y="365"/>
                    <a:pt x="-949" y="1272"/>
                    <a:pt x="1380" y="3359"/>
                  </a:cubicBezTo>
                  <a:cubicBezTo>
                    <a:pt x="3710" y="5447"/>
                    <a:pt x="9216" y="8714"/>
                    <a:pt x="12816" y="11165"/>
                  </a:cubicBezTo>
                  <a:cubicBezTo>
                    <a:pt x="16416" y="13615"/>
                    <a:pt x="18110" y="15249"/>
                    <a:pt x="19169" y="16610"/>
                  </a:cubicBezTo>
                  <a:cubicBezTo>
                    <a:pt x="20227" y="17971"/>
                    <a:pt x="20651" y="19060"/>
                    <a:pt x="19804" y="19877"/>
                  </a:cubicBezTo>
                  <a:cubicBezTo>
                    <a:pt x="18957" y="20694"/>
                    <a:pt x="16839" y="21238"/>
                    <a:pt x="14722" y="21329"/>
                  </a:cubicBezTo>
                  <a:cubicBezTo>
                    <a:pt x="12604" y="21420"/>
                    <a:pt x="10486" y="21057"/>
                    <a:pt x="8369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648199" y="5442317"/>
              <a:ext cx="2095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891" y="12793"/>
                    <a:pt x="11782" y="5170"/>
                    <a:pt x="15382" y="1993"/>
                  </a:cubicBezTo>
                  <a:cubicBezTo>
                    <a:pt x="18982" y="-1183"/>
                    <a:pt x="2029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575439" y="4301580"/>
              <a:ext cx="46511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159" fill="norm" stroke="1" extrusionOk="0">
                  <a:moveTo>
                    <a:pt x="12561" y="0"/>
                  </a:moveTo>
                  <a:cubicBezTo>
                    <a:pt x="8804" y="1379"/>
                    <a:pt x="5048" y="2757"/>
                    <a:pt x="3170" y="4596"/>
                  </a:cubicBezTo>
                  <a:cubicBezTo>
                    <a:pt x="1291" y="6434"/>
                    <a:pt x="1291" y="8732"/>
                    <a:pt x="2700" y="10800"/>
                  </a:cubicBezTo>
                  <a:cubicBezTo>
                    <a:pt x="4109" y="12868"/>
                    <a:pt x="6926" y="14706"/>
                    <a:pt x="10213" y="14936"/>
                  </a:cubicBezTo>
                  <a:cubicBezTo>
                    <a:pt x="13500" y="15166"/>
                    <a:pt x="17256" y="13787"/>
                    <a:pt x="19135" y="11719"/>
                  </a:cubicBezTo>
                  <a:cubicBezTo>
                    <a:pt x="21013" y="9651"/>
                    <a:pt x="21013" y="6894"/>
                    <a:pt x="18665" y="6204"/>
                  </a:cubicBezTo>
                  <a:cubicBezTo>
                    <a:pt x="16317" y="5515"/>
                    <a:pt x="11622" y="6894"/>
                    <a:pt x="7865" y="8732"/>
                  </a:cubicBezTo>
                  <a:cubicBezTo>
                    <a:pt x="4109" y="10570"/>
                    <a:pt x="1291" y="12868"/>
                    <a:pt x="352" y="15166"/>
                  </a:cubicBezTo>
                  <a:cubicBezTo>
                    <a:pt x="-587" y="17464"/>
                    <a:pt x="352" y="19762"/>
                    <a:pt x="3170" y="20681"/>
                  </a:cubicBezTo>
                  <a:cubicBezTo>
                    <a:pt x="5987" y="21600"/>
                    <a:pt x="10683" y="21140"/>
                    <a:pt x="13970" y="19762"/>
                  </a:cubicBezTo>
                  <a:cubicBezTo>
                    <a:pt x="17256" y="18383"/>
                    <a:pt x="19135" y="16085"/>
                    <a:pt x="20074" y="13787"/>
                  </a:cubicBezTo>
                  <a:cubicBezTo>
                    <a:pt x="21013" y="11489"/>
                    <a:pt x="21013" y="9191"/>
                    <a:pt x="18196" y="8502"/>
                  </a:cubicBezTo>
                  <a:cubicBezTo>
                    <a:pt x="15378" y="7813"/>
                    <a:pt x="9743" y="8732"/>
                    <a:pt x="8335" y="8272"/>
                  </a:cubicBezTo>
                  <a:cubicBezTo>
                    <a:pt x="6926" y="7813"/>
                    <a:pt x="9743" y="5974"/>
                    <a:pt x="8804" y="4366"/>
                  </a:cubicBezTo>
                  <a:cubicBezTo>
                    <a:pt x="7865" y="2757"/>
                    <a:pt x="3170" y="1379"/>
                    <a:pt x="2230" y="1609"/>
                  </a:cubicBezTo>
                  <a:cubicBezTo>
                    <a:pt x="1291" y="1838"/>
                    <a:pt x="4109" y="3677"/>
                    <a:pt x="6926" y="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598579" y="4201684"/>
              <a:ext cx="30571" cy="4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150" fill="norm" stroke="1" extrusionOk="0">
                  <a:moveTo>
                    <a:pt x="20798" y="4675"/>
                  </a:moveTo>
                  <a:cubicBezTo>
                    <a:pt x="13598" y="3775"/>
                    <a:pt x="6398" y="2875"/>
                    <a:pt x="2798" y="4675"/>
                  </a:cubicBezTo>
                  <a:cubicBezTo>
                    <a:pt x="-802" y="6475"/>
                    <a:pt x="-802" y="10975"/>
                    <a:pt x="2078" y="14575"/>
                  </a:cubicBezTo>
                  <a:cubicBezTo>
                    <a:pt x="4958" y="18175"/>
                    <a:pt x="10718" y="20875"/>
                    <a:pt x="14318" y="19975"/>
                  </a:cubicBezTo>
                  <a:cubicBezTo>
                    <a:pt x="17918" y="19075"/>
                    <a:pt x="19358" y="14575"/>
                    <a:pt x="19358" y="10075"/>
                  </a:cubicBezTo>
                  <a:cubicBezTo>
                    <a:pt x="19358" y="5575"/>
                    <a:pt x="17918" y="1075"/>
                    <a:pt x="14318" y="175"/>
                  </a:cubicBezTo>
                  <a:cubicBezTo>
                    <a:pt x="10718" y="-725"/>
                    <a:pt x="4958" y="1975"/>
                    <a:pt x="4958" y="5125"/>
                  </a:cubicBezTo>
                  <a:cubicBezTo>
                    <a:pt x="4958" y="8275"/>
                    <a:pt x="10718" y="11875"/>
                    <a:pt x="16478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642846" y="3858776"/>
              <a:ext cx="24405" cy="2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56" h="20158" fill="norm" stroke="1" extrusionOk="0">
                  <a:moveTo>
                    <a:pt x="14172" y="20158"/>
                  </a:moveTo>
                  <a:cubicBezTo>
                    <a:pt x="17495" y="11158"/>
                    <a:pt x="20818" y="2158"/>
                    <a:pt x="16664" y="358"/>
                  </a:cubicBezTo>
                  <a:cubicBezTo>
                    <a:pt x="12510" y="-1442"/>
                    <a:pt x="880" y="3958"/>
                    <a:pt x="49" y="7558"/>
                  </a:cubicBezTo>
                  <a:cubicBezTo>
                    <a:pt x="-782" y="11158"/>
                    <a:pt x="9187" y="12958"/>
                    <a:pt x="19156" y="14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648200" y="388883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4636293" y="3429513"/>
              <a:ext cx="74399" cy="9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527" fill="norm" stroke="1" extrusionOk="0">
                  <a:moveTo>
                    <a:pt x="10575" y="5730"/>
                  </a:moveTo>
                  <a:cubicBezTo>
                    <a:pt x="8775" y="3967"/>
                    <a:pt x="6975" y="2204"/>
                    <a:pt x="5175" y="2204"/>
                  </a:cubicBezTo>
                  <a:cubicBezTo>
                    <a:pt x="3375" y="2204"/>
                    <a:pt x="1575" y="3967"/>
                    <a:pt x="675" y="6171"/>
                  </a:cubicBezTo>
                  <a:cubicBezTo>
                    <a:pt x="-225" y="8375"/>
                    <a:pt x="-225" y="11020"/>
                    <a:pt x="675" y="13445"/>
                  </a:cubicBezTo>
                  <a:cubicBezTo>
                    <a:pt x="1575" y="15869"/>
                    <a:pt x="3375" y="18073"/>
                    <a:pt x="6075" y="19396"/>
                  </a:cubicBezTo>
                  <a:cubicBezTo>
                    <a:pt x="8775" y="20718"/>
                    <a:pt x="12375" y="21159"/>
                    <a:pt x="15075" y="19175"/>
                  </a:cubicBezTo>
                  <a:cubicBezTo>
                    <a:pt x="17775" y="17192"/>
                    <a:pt x="19575" y="12783"/>
                    <a:pt x="20475" y="9477"/>
                  </a:cubicBezTo>
                  <a:cubicBezTo>
                    <a:pt x="21375" y="6171"/>
                    <a:pt x="21375" y="3967"/>
                    <a:pt x="19875" y="2424"/>
                  </a:cubicBezTo>
                  <a:cubicBezTo>
                    <a:pt x="18375" y="881"/>
                    <a:pt x="15375" y="0"/>
                    <a:pt x="12375" y="661"/>
                  </a:cubicBezTo>
                  <a:cubicBezTo>
                    <a:pt x="9375" y="1322"/>
                    <a:pt x="6375" y="3526"/>
                    <a:pt x="4575" y="5730"/>
                  </a:cubicBezTo>
                  <a:cubicBezTo>
                    <a:pt x="2775" y="7935"/>
                    <a:pt x="2175" y="10139"/>
                    <a:pt x="2175" y="12343"/>
                  </a:cubicBezTo>
                  <a:cubicBezTo>
                    <a:pt x="2175" y="14547"/>
                    <a:pt x="2775" y="16751"/>
                    <a:pt x="4575" y="17853"/>
                  </a:cubicBezTo>
                  <a:cubicBezTo>
                    <a:pt x="6375" y="18955"/>
                    <a:pt x="9375" y="18955"/>
                    <a:pt x="11775" y="17853"/>
                  </a:cubicBezTo>
                  <a:cubicBezTo>
                    <a:pt x="14175" y="16751"/>
                    <a:pt x="15975" y="14547"/>
                    <a:pt x="16875" y="12343"/>
                  </a:cubicBezTo>
                  <a:cubicBezTo>
                    <a:pt x="17775" y="10139"/>
                    <a:pt x="17775" y="7935"/>
                    <a:pt x="17775" y="5730"/>
                  </a:cubicBezTo>
                  <a:cubicBezTo>
                    <a:pt x="17775" y="3526"/>
                    <a:pt x="17775" y="1322"/>
                    <a:pt x="16275" y="441"/>
                  </a:cubicBezTo>
                  <a:cubicBezTo>
                    <a:pt x="14775" y="-441"/>
                    <a:pt x="11775" y="0"/>
                    <a:pt x="9075" y="1763"/>
                  </a:cubicBezTo>
                  <a:cubicBezTo>
                    <a:pt x="6375" y="3526"/>
                    <a:pt x="3975" y="6612"/>
                    <a:pt x="2775" y="9257"/>
                  </a:cubicBezTo>
                  <a:cubicBezTo>
                    <a:pt x="1575" y="11902"/>
                    <a:pt x="1575" y="14106"/>
                    <a:pt x="2775" y="15869"/>
                  </a:cubicBezTo>
                  <a:cubicBezTo>
                    <a:pt x="3975" y="17632"/>
                    <a:pt x="6375" y="18955"/>
                    <a:pt x="9375" y="18073"/>
                  </a:cubicBezTo>
                  <a:cubicBezTo>
                    <a:pt x="12375" y="17192"/>
                    <a:pt x="15975" y="14106"/>
                    <a:pt x="17475" y="11461"/>
                  </a:cubicBezTo>
                  <a:cubicBezTo>
                    <a:pt x="18975" y="8816"/>
                    <a:pt x="18375" y="6612"/>
                    <a:pt x="16875" y="4849"/>
                  </a:cubicBezTo>
                  <a:cubicBezTo>
                    <a:pt x="15375" y="3086"/>
                    <a:pt x="12975" y="1763"/>
                    <a:pt x="10275" y="1543"/>
                  </a:cubicBezTo>
                  <a:cubicBezTo>
                    <a:pt x="7575" y="1322"/>
                    <a:pt x="4575" y="2204"/>
                    <a:pt x="3375" y="5069"/>
                  </a:cubicBezTo>
                  <a:cubicBezTo>
                    <a:pt x="2175" y="7935"/>
                    <a:pt x="2775" y="12783"/>
                    <a:pt x="4575" y="15428"/>
                  </a:cubicBezTo>
                  <a:cubicBezTo>
                    <a:pt x="6375" y="18073"/>
                    <a:pt x="9375" y="18514"/>
                    <a:pt x="12075" y="18073"/>
                  </a:cubicBezTo>
                  <a:cubicBezTo>
                    <a:pt x="14775" y="17632"/>
                    <a:pt x="17175" y="16310"/>
                    <a:pt x="18375" y="14547"/>
                  </a:cubicBezTo>
                  <a:cubicBezTo>
                    <a:pt x="19575" y="12783"/>
                    <a:pt x="19575" y="10579"/>
                    <a:pt x="18075" y="9918"/>
                  </a:cubicBezTo>
                  <a:cubicBezTo>
                    <a:pt x="16575" y="9257"/>
                    <a:pt x="13575" y="10139"/>
                    <a:pt x="10875" y="11461"/>
                  </a:cubicBezTo>
                  <a:cubicBezTo>
                    <a:pt x="8175" y="12783"/>
                    <a:pt x="5775" y="14547"/>
                    <a:pt x="6375" y="16090"/>
                  </a:cubicBezTo>
                  <a:cubicBezTo>
                    <a:pt x="6975" y="17632"/>
                    <a:pt x="10575" y="18955"/>
                    <a:pt x="14175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581150" y="3362574"/>
              <a:ext cx="8928100" cy="110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14012"/>
                  </a:moveTo>
                  <a:cubicBezTo>
                    <a:pt x="113" y="14012"/>
                    <a:pt x="225" y="14012"/>
                    <a:pt x="320" y="13970"/>
                  </a:cubicBezTo>
                  <a:cubicBezTo>
                    <a:pt x="415" y="13929"/>
                    <a:pt x="492" y="13846"/>
                    <a:pt x="581" y="13763"/>
                  </a:cubicBezTo>
                  <a:cubicBezTo>
                    <a:pt x="671" y="13681"/>
                    <a:pt x="773" y="13598"/>
                    <a:pt x="881" y="13515"/>
                  </a:cubicBezTo>
                  <a:cubicBezTo>
                    <a:pt x="988" y="13432"/>
                    <a:pt x="1101" y="13350"/>
                    <a:pt x="1214" y="13184"/>
                  </a:cubicBezTo>
                  <a:cubicBezTo>
                    <a:pt x="1326" y="13018"/>
                    <a:pt x="1439" y="12770"/>
                    <a:pt x="1564" y="12418"/>
                  </a:cubicBezTo>
                  <a:cubicBezTo>
                    <a:pt x="1690" y="12067"/>
                    <a:pt x="1828" y="11612"/>
                    <a:pt x="1949" y="11156"/>
                  </a:cubicBezTo>
                  <a:cubicBezTo>
                    <a:pt x="2069" y="10701"/>
                    <a:pt x="2171" y="10246"/>
                    <a:pt x="2269" y="9770"/>
                  </a:cubicBezTo>
                  <a:cubicBezTo>
                    <a:pt x="2366" y="9294"/>
                    <a:pt x="2458" y="8798"/>
                    <a:pt x="2532" y="8322"/>
                  </a:cubicBezTo>
                  <a:cubicBezTo>
                    <a:pt x="2607" y="7846"/>
                    <a:pt x="2663" y="7391"/>
                    <a:pt x="2719" y="6936"/>
                  </a:cubicBezTo>
                  <a:cubicBezTo>
                    <a:pt x="2776" y="6481"/>
                    <a:pt x="2832" y="6025"/>
                    <a:pt x="2898" y="5508"/>
                  </a:cubicBezTo>
                  <a:cubicBezTo>
                    <a:pt x="2965" y="4991"/>
                    <a:pt x="3042" y="4412"/>
                    <a:pt x="3134" y="3853"/>
                  </a:cubicBezTo>
                  <a:cubicBezTo>
                    <a:pt x="3226" y="3294"/>
                    <a:pt x="3334" y="2756"/>
                    <a:pt x="3421" y="2281"/>
                  </a:cubicBezTo>
                  <a:cubicBezTo>
                    <a:pt x="3508" y="1805"/>
                    <a:pt x="3574" y="1391"/>
                    <a:pt x="3651" y="1081"/>
                  </a:cubicBezTo>
                  <a:cubicBezTo>
                    <a:pt x="3728" y="770"/>
                    <a:pt x="3815" y="563"/>
                    <a:pt x="3897" y="398"/>
                  </a:cubicBezTo>
                  <a:cubicBezTo>
                    <a:pt x="3979" y="232"/>
                    <a:pt x="4056" y="108"/>
                    <a:pt x="4145" y="46"/>
                  </a:cubicBezTo>
                  <a:cubicBezTo>
                    <a:pt x="4235" y="-16"/>
                    <a:pt x="4337" y="-16"/>
                    <a:pt x="4442" y="46"/>
                  </a:cubicBezTo>
                  <a:cubicBezTo>
                    <a:pt x="4547" y="108"/>
                    <a:pt x="4655" y="232"/>
                    <a:pt x="4793" y="418"/>
                  </a:cubicBezTo>
                  <a:cubicBezTo>
                    <a:pt x="4931" y="605"/>
                    <a:pt x="5100" y="853"/>
                    <a:pt x="5257" y="1122"/>
                  </a:cubicBezTo>
                  <a:cubicBezTo>
                    <a:pt x="5413" y="1391"/>
                    <a:pt x="5556" y="1681"/>
                    <a:pt x="5666" y="1846"/>
                  </a:cubicBezTo>
                  <a:cubicBezTo>
                    <a:pt x="5776" y="2012"/>
                    <a:pt x="5853" y="2053"/>
                    <a:pt x="5956" y="2115"/>
                  </a:cubicBezTo>
                  <a:cubicBezTo>
                    <a:pt x="6058" y="2177"/>
                    <a:pt x="6186" y="2260"/>
                    <a:pt x="6352" y="2301"/>
                  </a:cubicBezTo>
                  <a:cubicBezTo>
                    <a:pt x="6519" y="2343"/>
                    <a:pt x="6724" y="2343"/>
                    <a:pt x="6898" y="2322"/>
                  </a:cubicBezTo>
                  <a:cubicBezTo>
                    <a:pt x="7072" y="2301"/>
                    <a:pt x="7215" y="2260"/>
                    <a:pt x="7351" y="2218"/>
                  </a:cubicBezTo>
                  <a:cubicBezTo>
                    <a:pt x="7487" y="2177"/>
                    <a:pt x="7615" y="2136"/>
                    <a:pt x="7748" y="2032"/>
                  </a:cubicBezTo>
                  <a:cubicBezTo>
                    <a:pt x="7881" y="1929"/>
                    <a:pt x="8019" y="1763"/>
                    <a:pt x="8140" y="1660"/>
                  </a:cubicBezTo>
                  <a:cubicBezTo>
                    <a:pt x="8260" y="1556"/>
                    <a:pt x="8362" y="1515"/>
                    <a:pt x="8465" y="1536"/>
                  </a:cubicBezTo>
                  <a:cubicBezTo>
                    <a:pt x="8567" y="1556"/>
                    <a:pt x="8670" y="1639"/>
                    <a:pt x="8785" y="1784"/>
                  </a:cubicBezTo>
                  <a:cubicBezTo>
                    <a:pt x="8900" y="1929"/>
                    <a:pt x="9028" y="2136"/>
                    <a:pt x="9143" y="2363"/>
                  </a:cubicBezTo>
                  <a:cubicBezTo>
                    <a:pt x="9259" y="2591"/>
                    <a:pt x="9361" y="2839"/>
                    <a:pt x="9471" y="3067"/>
                  </a:cubicBezTo>
                  <a:cubicBezTo>
                    <a:pt x="9581" y="3294"/>
                    <a:pt x="9699" y="3501"/>
                    <a:pt x="9809" y="3646"/>
                  </a:cubicBezTo>
                  <a:cubicBezTo>
                    <a:pt x="9919" y="3791"/>
                    <a:pt x="10022" y="3874"/>
                    <a:pt x="10124" y="3874"/>
                  </a:cubicBezTo>
                  <a:cubicBezTo>
                    <a:pt x="10226" y="3874"/>
                    <a:pt x="10329" y="3791"/>
                    <a:pt x="10431" y="3522"/>
                  </a:cubicBezTo>
                  <a:cubicBezTo>
                    <a:pt x="10534" y="3253"/>
                    <a:pt x="10636" y="2798"/>
                    <a:pt x="10728" y="2446"/>
                  </a:cubicBezTo>
                  <a:cubicBezTo>
                    <a:pt x="10820" y="2094"/>
                    <a:pt x="10902" y="1846"/>
                    <a:pt x="11023" y="1722"/>
                  </a:cubicBezTo>
                  <a:cubicBezTo>
                    <a:pt x="11143" y="1598"/>
                    <a:pt x="11302" y="1598"/>
                    <a:pt x="11438" y="1639"/>
                  </a:cubicBezTo>
                  <a:cubicBezTo>
                    <a:pt x="11573" y="1681"/>
                    <a:pt x="11686" y="1763"/>
                    <a:pt x="11814" y="1867"/>
                  </a:cubicBezTo>
                  <a:cubicBezTo>
                    <a:pt x="11942" y="1970"/>
                    <a:pt x="12085" y="2094"/>
                    <a:pt x="12221" y="2239"/>
                  </a:cubicBezTo>
                  <a:cubicBezTo>
                    <a:pt x="12357" y="2384"/>
                    <a:pt x="12485" y="2550"/>
                    <a:pt x="12603" y="2756"/>
                  </a:cubicBezTo>
                  <a:cubicBezTo>
                    <a:pt x="12720" y="2963"/>
                    <a:pt x="12828" y="3212"/>
                    <a:pt x="12961" y="3543"/>
                  </a:cubicBezTo>
                  <a:cubicBezTo>
                    <a:pt x="13094" y="3874"/>
                    <a:pt x="13253" y="4287"/>
                    <a:pt x="13386" y="4639"/>
                  </a:cubicBezTo>
                  <a:cubicBezTo>
                    <a:pt x="13519" y="4991"/>
                    <a:pt x="13627" y="5281"/>
                    <a:pt x="13724" y="5529"/>
                  </a:cubicBezTo>
                  <a:cubicBezTo>
                    <a:pt x="13821" y="5777"/>
                    <a:pt x="13908" y="5984"/>
                    <a:pt x="14016" y="6232"/>
                  </a:cubicBezTo>
                  <a:cubicBezTo>
                    <a:pt x="14123" y="6481"/>
                    <a:pt x="14251" y="6770"/>
                    <a:pt x="14403" y="7122"/>
                  </a:cubicBezTo>
                  <a:cubicBezTo>
                    <a:pt x="14554" y="7474"/>
                    <a:pt x="14728" y="7887"/>
                    <a:pt x="14886" y="8239"/>
                  </a:cubicBezTo>
                  <a:cubicBezTo>
                    <a:pt x="15045" y="8591"/>
                    <a:pt x="15189" y="8881"/>
                    <a:pt x="15358" y="9232"/>
                  </a:cubicBezTo>
                  <a:cubicBezTo>
                    <a:pt x="15527" y="9584"/>
                    <a:pt x="15721" y="9998"/>
                    <a:pt x="15895" y="10370"/>
                  </a:cubicBezTo>
                  <a:cubicBezTo>
                    <a:pt x="16069" y="10743"/>
                    <a:pt x="16223" y="11074"/>
                    <a:pt x="16397" y="11446"/>
                  </a:cubicBezTo>
                  <a:cubicBezTo>
                    <a:pt x="16571" y="11818"/>
                    <a:pt x="16766" y="12232"/>
                    <a:pt x="16960" y="12625"/>
                  </a:cubicBezTo>
                  <a:cubicBezTo>
                    <a:pt x="17155" y="13018"/>
                    <a:pt x="17350" y="13391"/>
                    <a:pt x="17529" y="13743"/>
                  </a:cubicBezTo>
                  <a:cubicBezTo>
                    <a:pt x="17708" y="14094"/>
                    <a:pt x="17872" y="14425"/>
                    <a:pt x="18051" y="14756"/>
                  </a:cubicBezTo>
                  <a:cubicBezTo>
                    <a:pt x="18230" y="15087"/>
                    <a:pt x="18425" y="15418"/>
                    <a:pt x="18617" y="15750"/>
                  </a:cubicBezTo>
                  <a:cubicBezTo>
                    <a:pt x="18809" y="16081"/>
                    <a:pt x="18999" y="16412"/>
                    <a:pt x="19193" y="16743"/>
                  </a:cubicBezTo>
                  <a:cubicBezTo>
                    <a:pt x="19388" y="17074"/>
                    <a:pt x="19587" y="17405"/>
                    <a:pt x="19785" y="17715"/>
                  </a:cubicBezTo>
                  <a:cubicBezTo>
                    <a:pt x="19982" y="18025"/>
                    <a:pt x="20176" y="18315"/>
                    <a:pt x="20376" y="18625"/>
                  </a:cubicBezTo>
                  <a:cubicBezTo>
                    <a:pt x="20576" y="18936"/>
                    <a:pt x="20781" y="19267"/>
                    <a:pt x="20970" y="19681"/>
                  </a:cubicBezTo>
                  <a:cubicBezTo>
                    <a:pt x="21160" y="20094"/>
                    <a:pt x="21334" y="20591"/>
                    <a:pt x="21436" y="20922"/>
                  </a:cubicBezTo>
                  <a:cubicBezTo>
                    <a:pt x="21539" y="21253"/>
                    <a:pt x="21569" y="21418"/>
                    <a:pt x="21600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392348" y="2915201"/>
              <a:ext cx="818203" cy="79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42" fill="norm" stroke="1" extrusionOk="0">
                  <a:moveTo>
                    <a:pt x="477" y="21542"/>
                  </a:moveTo>
                  <a:cubicBezTo>
                    <a:pt x="254" y="21370"/>
                    <a:pt x="31" y="21198"/>
                    <a:pt x="3" y="20940"/>
                  </a:cubicBezTo>
                  <a:cubicBezTo>
                    <a:pt x="-25" y="20683"/>
                    <a:pt x="142" y="20339"/>
                    <a:pt x="784" y="19594"/>
                  </a:cubicBezTo>
                  <a:cubicBezTo>
                    <a:pt x="1426" y="18849"/>
                    <a:pt x="2542" y="17703"/>
                    <a:pt x="3770" y="16386"/>
                  </a:cubicBezTo>
                  <a:cubicBezTo>
                    <a:pt x="4998" y="15068"/>
                    <a:pt x="6338" y="13578"/>
                    <a:pt x="7705" y="12117"/>
                  </a:cubicBezTo>
                  <a:cubicBezTo>
                    <a:pt x="9073" y="10656"/>
                    <a:pt x="10468" y="9224"/>
                    <a:pt x="11919" y="7877"/>
                  </a:cubicBezTo>
                  <a:cubicBezTo>
                    <a:pt x="13370" y="6531"/>
                    <a:pt x="14877" y="5270"/>
                    <a:pt x="15770" y="4554"/>
                  </a:cubicBezTo>
                  <a:cubicBezTo>
                    <a:pt x="16663" y="3838"/>
                    <a:pt x="16942" y="3666"/>
                    <a:pt x="17166" y="3466"/>
                  </a:cubicBezTo>
                  <a:cubicBezTo>
                    <a:pt x="17389" y="3265"/>
                    <a:pt x="17556" y="3036"/>
                    <a:pt x="17528" y="2778"/>
                  </a:cubicBezTo>
                  <a:cubicBezTo>
                    <a:pt x="17501" y="2520"/>
                    <a:pt x="17277" y="2234"/>
                    <a:pt x="17026" y="2062"/>
                  </a:cubicBezTo>
                  <a:cubicBezTo>
                    <a:pt x="16775" y="1890"/>
                    <a:pt x="16496" y="1833"/>
                    <a:pt x="16133" y="1804"/>
                  </a:cubicBezTo>
                  <a:cubicBezTo>
                    <a:pt x="15770" y="1775"/>
                    <a:pt x="15324" y="1775"/>
                    <a:pt x="15240" y="1718"/>
                  </a:cubicBezTo>
                  <a:cubicBezTo>
                    <a:pt x="15156" y="1661"/>
                    <a:pt x="15435" y="1546"/>
                    <a:pt x="16077" y="1260"/>
                  </a:cubicBezTo>
                  <a:cubicBezTo>
                    <a:pt x="16719" y="973"/>
                    <a:pt x="17724" y="515"/>
                    <a:pt x="18477" y="257"/>
                  </a:cubicBezTo>
                  <a:cubicBezTo>
                    <a:pt x="19231" y="-1"/>
                    <a:pt x="19733" y="-58"/>
                    <a:pt x="20012" y="57"/>
                  </a:cubicBezTo>
                  <a:cubicBezTo>
                    <a:pt x="20291" y="171"/>
                    <a:pt x="20347" y="458"/>
                    <a:pt x="20347" y="1231"/>
                  </a:cubicBezTo>
                  <a:cubicBezTo>
                    <a:pt x="20347" y="2005"/>
                    <a:pt x="20291" y="3265"/>
                    <a:pt x="20263" y="4067"/>
                  </a:cubicBezTo>
                  <a:cubicBezTo>
                    <a:pt x="20235" y="4869"/>
                    <a:pt x="20235" y="5213"/>
                    <a:pt x="20235" y="5528"/>
                  </a:cubicBezTo>
                  <a:cubicBezTo>
                    <a:pt x="20235" y="5843"/>
                    <a:pt x="20235" y="6130"/>
                    <a:pt x="20459" y="6302"/>
                  </a:cubicBezTo>
                  <a:cubicBezTo>
                    <a:pt x="20682" y="6474"/>
                    <a:pt x="21128" y="6531"/>
                    <a:pt x="21575" y="6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8595697" y="2334831"/>
              <a:ext cx="160855" cy="57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534" fill="norm" stroke="1" extrusionOk="0">
                  <a:moveTo>
                    <a:pt x="1925" y="8542"/>
                  </a:moveTo>
                  <a:cubicBezTo>
                    <a:pt x="3566" y="10057"/>
                    <a:pt x="5206" y="11571"/>
                    <a:pt x="7394" y="13603"/>
                  </a:cubicBezTo>
                  <a:cubicBezTo>
                    <a:pt x="9581" y="15636"/>
                    <a:pt x="12315" y="18186"/>
                    <a:pt x="13682" y="19661"/>
                  </a:cubicBezTo>
                  <a:cubicBezTo>
                    <a:pt x="15049" y="21135"/>
                    <a:pt x="15049" y="21534"/>
                    <a:pt x="14776" y="21534"/>
                  </a:cubicBezTo>
                  <a:cubicBezTo>
                    <a:pt x="14503" y="21534"/>
                    <a:pt x="13956" y="21135"/>
                    <a:pt x="12042" y="19382"/>
                  </a:cubicBezTo>
                  <a:cubicBezTo>
                    <a:pt x="10128" y="17628"/>
                    <a:pt x="6847" y="14520"/>
                    <a:pt x="4523" y="11651"/>
                  </a:cubicBezTo>
                  <a:cubicBezTo>
                    <a:pt x="2199" y="8781"/>
                    <a:pt x="832" y="6151"/>
                    <a:pt x="285" y="4397"/>
                  </a:cubicBezTo>
                  <a:cubicBezTo>
                    <a:pt x="-262" y="2644"/>
                    <a:pt x="11" y="1767"/>
                    <a:pt x="832" y="1169"/>
                  </a:cubicBezTo>
                  <a:cubicBezTo>
                    <a:pt x="1652" y="572"/>
                    <a:pt x="3019" y="253"/>
                    <a:pt x="4386" y="93"/>
                  </a:cubicBezTo>
                  <a:cubicBezTo>
                    <a:pt x="5753" y="-66"/>
                    <a:pt x="7120" y="-66"/>
                    <a:pt x="9854" y="452"/>
                  </a:cubicBezTo>
                  <a:cubicBezTo>
                    <a:pt x="12589" y="970"/>
                    <a:pt x="16690" y="2006"/>
                    <a:pt x="18877" y="2963"/>
                  </a:cubicBezTo>
                  <a:cubicBezTo>
                    <a:pt x="21065" y="3919"/>
                    <a:pt x="21338" y="4796"/>
                    <a:pt x="19834" y="5633"/>
                  </a:cubicBezTo>
                  <a:cubicBezTo>
                    <a:pt x="18330" y="6470"/>
                    <a:pt x="15049" y="7267"/>
                    <a:pt x="12042" y="7785"/>
                  </a:cubicBezTo>
                  <a:cubicBezTo>
                    <a:pt x="9034" y="8303"/>
                    <a:pt x="6300" y="8542"/>
                    <a:pt x="6163" y="8622"/>
                  </a:cubicBezTo>
                  <a:cubicBezTo>
                    <a:pt x="6027" y="8702"/>
                    <a:pt x="8487" y="8622"/>
                    <a:pt x="10948" y="8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8769349" y="258073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8760555" y="2550159"/>
              <a:ext cx="129446" cy="10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88" fill="norm" stroke="1" extrusionOk="0">
                  <a:moveTo>
                    <a:pt x="403" y="6117"/>
                  </a:moveTo>
                  <a:cubicBezTo>
                    <a:pt x="54" y="3999"/>
                    <a:pt x="-294" y="1882"/>
                    <a:pt x="403" y="823"/>
                  </a:cubicBezTo>
                  <a:cubicBezTo>
                    <a:pt x="1100" y="-236"/>
                    <a:pt x="2841" y="-236"/>
                    <a:pt x="4235" y="611"/>
                  </a:cubicBezTo>
                  <a:cubicBezTo>
                    <a:pt x="5629" y="1458"/>
                    <a:pt x="6674" y="3152"/>
                    <a:pt x="8416" y="6329"/>
                  </a:cubicBezTo>
                  <a:cubicBezTo>
                    <a:pt x="10158" y="9505"/>
                    <a:pt x="12596" y="14164"/>
                    <a:pt x="14687" y="17129"/>
                  </a:cubicBezTo>
                  <a:cubicBezTo>
                    <a:pt x="16777" y="20093"/>
                    <a:pt x="18519" y="21364"/>
                    <a:pt x="19564" y="20729"/>
                  </a:cubicBezTo>
                  <a:cubicBezTo>
                    <a:pt x="20609" y="20093"/>
                    <a:pt x="20958" y="17552"/>
                    <a:pt x="21306" y="15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775700" y="2536280"/>
              <a:ext cx="698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826500" y="2841080"/>
              <a:ext cx="44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948"/>
                    <a:pt x="8229" y="11896"/>
                    <a:pt x="11829" y="15496"/>
                  </a:cubicBezTo>
                  <a:cubicBezTo>
                    <a:pt x="15429" y="19096"/>
                    <a:pt x="18514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859948" y="2851663"/>
              <a:ext cx="99902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6389" y="4154"/>
                  </a:moveTo>
                  <a:cubicBezTo>
                    <a:pt x="6389" y="2077"/>
                    <a:pt x="6389" y="0"/>
                    <a:pt x="6164" y="0"/>
                  </a:cubicBezTo>
                  <a:cubicBezTo>
                    <a:pt x="5939" y="0"/>
                    <a:pt x="5489" y="2077"/>
                    <a:pt x="4814" y="4154"/>
                  </a:cubicBezTo>
                  <a:cubicBezTo>
                    <a:pt x="4139" y="6231"/>
                    <a:pt x="3239" y="8308"/>
                    <a:pt x="2114" y="10592"/>
                  </a:cubicBezTo>
                  <a:cubicBezTo>
                    <a:pt x="989" y="12877"/>
                    <a:pt x="-361" y="15369"/>
                    <a:pt x="89" y="17031"/>
                  </a:cubicBezTo>
                  <a:cubicBezTo>
                    <a:pt x="539" y="18692"/>
                    <a:pt x="2789" y="19523"/>
                    <a:pt x="6614" y="20146"/>
                  </a:cubicBezTo>
                  <a:cubicBezTo>
                    <a:pt x="10439" y="20769"/>
                    <a:pt x="15839" y="21185"/>
                    <a:pt x="21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972550" y="2828380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040"/>
                    <a:pt x="11520" y="10080"/>
                    <a:pt x="15120" y="13680"/>
                  </a:cubicBezTo>
                  <a:cubicBezTo>
                    <a:pt x="18720" y="17280"/>
                    <a:pt x="2016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964042" y="2801262"/>
              <a:ext cx="73749" cy="14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238" fill="norm" stroke="1" extrusionOk="0">
                  <a:moveTo>
                    <a:pt x="7601" y="18500"/>
                  </a:moveTo>
                  <a:cubicBezTo>
                    <a:pt x="4682" y="13937"/>
                    <a:pt x="1763" y="9373"/>
                    <a:pt x="596" y="6331"/>
                  </a:cubicBezTo>
                  <a:cubicBezTo>
                    <a:pt x="-572" y="3289"/>
                    <a:pt x="12" y="1768"/>
                    <a:pt x="2055" y="855"/>
                  </a:cubicBezTo>
                  <a:cubicBezTo>
                    <a:pt x="4098" y="-58"/>
                    <a:pt x="7601" y="-362"/>
                    <a:pt x="11396" y="551"/>
                  </a:cubicBezTo>
                  <a:cubicBezTo>
                    <a:pt x="15190" y="1463"/>
                    <a:pt x="19277" y="3593"/>
                    <a:pt x="20152" y="7244"/>
                  </a:cubicBezTo>
                  <a:cubicBezTo>
                    <a:pt x="21028" y="10894"/>
                    <a:pt x="18693" y="16066"/>
                    <a:pt x="16358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073431" y="2720430"/>
              <a:ext cx="140419" cy="16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72" fill="norm" stroke="1" extrusionOk="0">
                  <a:moveTo>
                    <a:pt x="12497" y="0"/>
                  </a:moveTo>
                  <a:cubicBezTo>
                    <a:pt x="8367" y="3240"/>
                    <a:pt x="4238" y="6480"/>
                    <a:pt x="2014" y="9450"/>
                  </a:cubicBezTo>
                  <a:cubicBezTo>
                    <a:pt x="-209" y="12420"/>
                    <a:pt x="-527" y="15120"/>
                    <a:pt x="744" y="17415"/>
                  </a:cubicBezTo>
                  <a:cubicBezTo>
                    <a:pt x="2014" y="19710"/>
                    <a:pt x="4873" y="21600"/>
                    <a:pt x="8526" y="21465"/>
                  </a:cubicBezTo>
                  <a:cubicBezTo>
                    <a:pt x="12179" y="21330"/>
                    <a:pt x="16626" y="19170"/>
                    <a:pt x="21073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086850" y="2771230"/>
              <a:ext cx="107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8910751" y="2163746"/>
              <a:ext cx="150699" cy="2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6959" y="1382"/>
                  </a:moveTo>
                  <a:cubicBezTo>
                    <a:pt x="6059" y="691"/>
                    <a:pt x="5159" y="0"/>
                    <a:pt x="4259" y="0"/>
                  </a:cubicBezTo>
                  <a:cubicBezTo>
                    <a:pt x="3359" y="0"/>
                    <a:pt x="2459" y="691"/>
                    <a:pt x="1559" y="3110"/>
                  </a:cubicBezTo>
                  <a:cubicBezTo>
                    <a:pt x="659" y="5530"/>
                    <a:pt x="-241" y="9677"/>
                    <a:pt x="59" y="13046"/>
                  </a:cubicBezTo>
                  <a:cubicBezTo>
                    <a:pt x="359" y="16416"/>
                    <a:pt x="1859" y="19008"/>
                    <a:pt x="5609" y="20304"/>
                  </a:cubicBezTo>
                  <a:cubicBezTo>
                    <a:pt x="9359" y="21600"/>
                    <a:pt x="15359" y="2160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062460" y="2167980"/>
              <a:ext cx="145040" cy="21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24" fill="norm" stroke="1" extrusionOk="0">
                  <a:moveTo>
                    <a:pt x="11121" y="0"/>
                  </a:moveTo>
                  <a:cubicBezTo>
                    <a:pt x="12373" y="2994"/>
                    <a:pt x="13625" y="5988"/>
                    <a:pt x="13468" y="9196"/>
                  </a:cubicBezTo>
                  <a:cubicBezTo>
                    <a:pt x="13312" y="12404"/>
                    <a:pt x="11747" y="15826"/>
                    <a:pt x="10338" y="17964"/>
                  </a:cubicBezTo>
                  <a:cubicBezTo>
                    <a:pt x="8929" y="20103"/>
                    <a:pt x="7677" y="20958"/>
                    <a:pt x="6268" y="21279"/>
                  </a:cubicBezTo>
                  <a:cubicBezTo>
                    <a:pt x="4860" y="21600"/>
                    <a:pt x="3294" y="21386"/>
                    <a:pt x="2199" y="20638"/>
                  </a:cubicBezTo>
                  <a:cubicBezTo>
                    <a:pt x="1103" y="19889"/>
                    <a:pt x="477" y="18606"/>
                    <a:pt x="164" y="17109"/>
                  </a:cubicBezTo>
                  <a:cubicBezTo>
                    <a:pt x="-149" y="15612"/>
                    <a:pt x="-149" y="13901"/>
                    <a:pt x="1416" y="13152"/>
                  </a:cubicBezTo>
                  <a:cubicBezTo>
                    <a:pt x="2981" y="12404"/>
                    <a:pt x="6112" y="12618"/>
                    <a:pt x="9712" y="13687"/>
                  </a:cubicBezTo>
                  <a:cubicBezTo>
                    <a:pt x="13312" y="14756"/>
                    <a:pt x="17381" y="16681"/>
                    <a:pt x="21451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245600" y="2085430"/>
              <a:ext cx="9828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0" y="0"/>
                  </a:moveTo>
                  <a:cubicBezTo>
                    <a:pt x="4050" y="1080"/>
                    <a:pt x="8100" y="2160"/>
                    <a:pt x="11925" y="4680"/>
                  </a:cubicBezTo>
                  <a:cubicBezTo>
                    <a:pt x="15750" y="7200"/>
                    <a:pt x="19350" y="11160"/>
                    <a:pt x="20475" y="14220"/>
                  </a:cubicBezTo>
                  <a:cubicBezTo>
                    <a:pt x="21600" y="17280"/>
                    <a:pt x="20250" y="19440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633883" y="1814062"/>
              <a:ext cx="237067" cy="33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771" y="9894"/>
                  </a:moveTo>
                  <a:cubicBezTo>
                    <a:pt x="771" y="12294"/>
                    <a:pt x="771" y="14694"/>
                    <a:pt x="771" y="16227"/>
                  </a:cubicBezTo>
                  <a:cubicBezTo>
                    <a:pt x="771" y="17760"/>
                    <a:pt x="771" y="18427"/>
                    <a:pt x="771" y="19294"/>
                  </a:cubicBezTo>
                  <a:cubicBezTo>
                    <a:pt x="771" y="20160"/>
                    <a:pt x="771" y="21227"/>
                    <a:pt x="579" y="21027"/>
                  </a:cubicBezTo>
                  <a:cubicBezTo>
                    <a:pt x="386" y="20827"/>
                    <a:pt x="0" y="19360"/>
                    <a:pt x="0" y="16560"/>
                  </a:cubicBezTo>
                  <a:cubicBezTo>
                    <a:pt x="0" y="13760"/>
                    <a:pt x="386" y="9627"/>
                    <a:pt x="1157" y="6760"/>
                  </a:cubicBezTo>
                  <a:cubicBezTo>
                    <a:pt x="1929" y="3894"/>
                    <a:pt x="3086" y="2294"/>
                    <a:pt x="4146" y="1227"/>
                  </a:cubicBezTo>
                  <a:cubicBezTo>
                    <a:pt x="5207" y="160"/>
                    <a:pt x="6171" y="-373"/>
                    <a:pt x="7811" y="294"/>
                  </a:cubicBezTo>
                  <a:cubicBezTo>
                    <a:pt x="9450" y="960"/>
                    <a:pt x="11764" y="2827"/>
                    <a:pt x="14175" y="4627"/>
                  </a:cubicBezTo>
                  <a:cubicBezTo>
                    <a:pt x="16586" y="6427"/>
                    <a:pt x="19093" y="8160"/>
                    <a:pt x="21600" y="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044700" y="3915936"/>
              <a:ext cx="789847" cy="116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68" fill="norm" stroke="1" extrusionOk="0">
                  <a:moveTo>
                    <a:pt x="19579" y="790"/>
                  </a:moveTo>
                  <a:cubicBezTo>
                    <a:pt x="19579" y="594"/>
                    <a:pt x="19579" y="398"/>
                    <a:pt x="19752" y="242"/>
                  </a:cubicBezTo>
                  <a:cubicBezTo>
                    <a:pt x="19925" y="85"/>
                    <a:pt x="20272" y="-32"/>
                    <a:pt x="20532" y="7"/>
                  </a:cubicBezTo>
                  <a:cubicBezTo>
                    <a:pt x="20791" y="46"/>
                    <a:pt x="20965" y="242"/>
                    <a:pt x="21167" y="751"/>
                  </a:cubicBezTo>
                  <a:cubicBezTo>
                    <a:pt x="21369" y="1259"/>
                    <a:pt x="21600" y="2081"/>
                    <a:pt x="21542" y="3001"/>
                  </a:cubicBezTo>
                  <a:cubicBezTo>
                    <a:pt x="21484" y="3920"/>
                    <a:pt x="21138" y="4938"/>
                    <a:pt x="20647" y="5935"/>
                  </a:cubicBezTo>
                  <a:cubicBezTo>
                    <a:pt x="20156" y="6933"/>
                    <a:pt x="19521" y="7911"/>
                    <a:pt x="18655" y="8890"/>
                  </a:cubicBezTo>
                  <a:cubicBezTo>
                    <a:pt x="17788" y="9868"/>
                    <a:pt x="16691" y="10846"/>
                    <a:pt x="15391" y="11727"/>
                  </a:cubicBezTo>
                  <a:cubicBezTo>
                    <a:pt x="14092" y="12607"/>
                    <a:pt x="12590" y="13390"/>
                    <a:pt x="11031" y="14329"/>
                  </a:cubicBezTo>
                  <a:cubicBezTo>
                    <a:pt x="9472" y="15268"/>
                    <a:pt x="7855" y="16364"/>
                    <a:pt x="6209" y="17381"/>
                  </a:cubicBezTo>
                  <a:cubicBezTo>
                    <a:pt x="4563" y="18398"/>
                    <a:pt x="2888" y="19338"/>
                    <a:pt x="1848" y="20022"/>
                  </a:cubicBezTo>
                  <a:cubicBezTo>
                    <a:pt x="809" y="20707"/>
                    <a:pt x="404" y="21138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039571" y="4815930"/>
              <a:ext cx="14482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2028" y="0"/>
                  </a:moveTo>
                  <a:cubicBezTo>
                    <a:pt x="10462" y="171"/>
                    <a:pt x="8897" y="343"/>
                    <a:pt x="6862" y="2657"/>
                  </a:cubicBezTo>
                  <a:cubicBezTo>
                    <a:pt x="4828" y="4971"/>
                    <a:pt x="2323" y="9429"/>
                    <a:pt x="1071" y="12086"/>
                  </a:cubicBezTo>
                  <a:cubicBezTo>
                    <a:pt x="-181" y="14743"/>
                    <a:pt x="-181" y="15600"/>
                    <a:pt x="289" y="16371"/>
                  </a:cubicBezTo>
                  <a:cubicBezTo>
                    <a:pt x="758" y="17143"/>
                    <a:pt x="1697" y="17829"/>
                    <a:pt x="3732" y="18171"/>
                  </a:cubicBezTo>
                  <a:cubicBezTo>
                    <a:pt x="5767" y="18514"/>
                    <a:pt x="8897" y="18514"/>
                    <a:pt x="12028" y="19029"/>
                  </a:cubicBezTo>
                  <a:cubicBezTo>
                    <a:pt x="15158" y="19543"/>
                    <a:pt x="18289" y="20571"/>
                    <a:pt x="21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394322" y="5338336"/>
              <a:ext cx="47129" cy="26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62" fill="norm" stroke="1" extrusionOk="0">
                  <a:moveTo>
                    <a:pt x="1188" y="3462"/>
                  </a:moveTo>
                  <a:cubicBezTo>
                    <a:pt x="249" y="2605"/>
                    <a:pt x="-690" y="1748"/>
                    <a:pt x="719" y="1062"/>
                  </a:cubicBezTo>
                  <a:cubicBezTo>
                    <a:pt x="2127" y="376"/>
                    <a:pt x="5884" y="-138"/>
                    <a:pt x="9171" y="33"/>
                  </a:cubicBezTo>
                  <a:cubicBezTo>
                    <a:pt x="12458" y="205"/>
                    <a:pt x="15275" y="1062"/>
                    <a:pt x="17153" y="3719"/>
                  </a:cubicBezTo>
                  <a:cubicBezTo>
                    <a:pt x="19032" y="6376"/>
                    <a:pt x="19971" y="10833"/>
                    <a:pt x="20440" y="14091"/>
                  </a:cubicBezTo>
                  <a:cubicBezTo>
                    <a:pt x="20910" y="17348"/>
                    <a:pt x="20910" y="19405"/>
                    <a:pt x="2091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383153" y="5298530"/>
              <a:ext cx="18529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21246" y="0"/>
                  </a:moveTo>
                  <a:cubicBezTo>
                    <a:pt x="16635" y="4140"/>
                    <a:pt x="12024" y="8280"/>
                    <a:pt x="8504" y="11430"/>
                  </a:cubicBezTo>
                  <a:cubicBezTo>
                    <a:pt x="4985" y="14580"/>
                    <a:pt x="2558" y="16740"/>
                    <a:pt x="1224" y="18270"/>
                  </a:cubicBezTo>
                  <a:cubicBezTo>
                    <a:pt x="-111" y="19800"/>
                    <a:pt x="-354" y="20700"/>
                    <a:pt x="495" y="21150"/>
                  </a:cubicBezTo>
                  <a:cubicBezTo>
                    <a:pt x="1345" y="21600"/>
                    <a:pt x="3286" y="21600"/>
                    <a:pt x="6199" y="21600"/>
                  </a:cubicBezTo>
                  <a:cubicBezTo>
                    <a:pt x="9111" y="21600"/>
                    <a:pt x="12994" y="21600"/>
                    <a:pt x="16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575003" y="5395734"/>
              <a:ext cx="158547" cy="13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12" fill="norm" stroke="1" extrusionOk="0">
                  <a:moveTo>
                    <a:pt x="7547" y="8665"/>
                  </a:moveTo>
                  <a:cubicBezTo>
                    <a:pt x="8950" y="8665"/>
                    <a:pt x="10352" y="8665"/>
                    <a:pt x="11474" y="8001"/>
                  </a:cubicBezTo>
                  <a:cubicBezTo>
                    <a:pt x="12596" y="7336"/>
                    <a:pt x="13438" y="6007"/>
                    <a:pt x="14139" y="4511"/>
                  </a:cubicBezTo>
                  <a:cubicBezTo>
                    <a:pt x="14841" y="3016"/>
                    <a:pt x="15402" y="1355"/>
                    <a:pt x="14700" y="524"/>
                  </a:cubicBezTo>
                  <a:cubicBezTo>
                    <a:pt x="13999" y="-307"/>
                    <a:pt x="12035" y="-307"/>
                    <a:pt x="9370" y="1687"/>
                  </a:cubicBezTo>
                  <a:cubicBezTo>
                    <a:pt x="6706" y="3681"/>
                    <a:pt x="3339" y="7668"/>
                    <a:pt x="1516" y="10493"/>
                  </a:cubicBezTo>
                  <a:cubicBezTo>
                    <a:pt x="-307" y="13318"/>
                    <a:pt x="-588" y="14979"/>
                    <a:pt x="1235" y="16641"/>
                  </a:cubicBezTo>
                  <a:cubicBezTo>
                    <a:pt x="3059" y="18302"/>
                    <a:pt x="6986" y="19964"/>
                    <a:pt x="10633" y="20628"/>
                  </a:cubicBezTo>
                  <a:cubicBezTo>
                    <a:pt x="14280" y="21293"/>
                    <a:pt x="17646" y="20961"/>
                    <a:pt x="21012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784349" y="5393780"/>
              <a:ext cx="76201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3600" y="3187"/>
                    <a:pt x="7200" y="6374"/>
                    <a:pt x="10500" y="9207"/>
                  </a:cubicBezTo>
                  <a:cubicBezTo>
                    <a:pt x="13800" y="12039"/>
                    <a:pt x="16800" y="14518"/>
                    <a:pt x="18300" y="16820"/>
                  </a:cubicBezTo>
                  <a:cubicBezTo>
                    <a:pt x="19800" y="19121"/>
                    <a:pt x="19800" y="21246"/>
                    <a:pt x="18900" y="21423"/>
                  </a:cubicBezTo>
                  <a:cubicBezTo>
                    <a:pt x="18000" y="21600"/>
                    <a:pt x="16200" y="19830"/>
                    <a:pt x="14700" y="17882"/>
                  </a:cubicBezTo>
                  <a:cubicBezTo>
                    <a:pt x="13200" y="15934"/>
                    <a:pt x="12000" y="13810"/>
                    <a:pt x="13200" y="10800"/>
                  </a:cubicBezTo>
                  <a:cubicBezTo>
                    <a:pt x="14400" y="7790"/>
                    <a:pt x="18000" y="3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947005" y="5376846"/>
              <a:ext cx="148496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089" y="2038"/>
                  </a:moveTo>
                  <a:cubicBezTo>
                    <a:pt x="2481" y="6928"/>
                    <a:pt x="1873" y="11819"/>
                    <a:pt x="1416" y="15283"/>
                  </a:cubicBezTo>
                  <a:cubicBezTo>
                    <a:pt x="960" y="18747"/>
                    <a:pt x="656" y="20785"/>
                    <a:pt x="351" y="20785"/>
                  </a:cubicBezTo>
                  <a:cubicBezTo>
                    <a:pt x="47" y="20785"/>
                    <a:pt x="-257" y="18747"/>
                    <a:pt x="351" y="15487"/>
                  </a:cubicBezTo>
                  <a:cubicBezTo>
                    <a:pt x="960" y="12226"/>
                    <a:pt x="2481" y="7743"/>
                    <a:pt x="4154" y="4687"/>
                  </a:cubicBezTo>
                  <a:cubicBezTo>
                    <a:pt x="5828" y="1630"/>
                    <a:pt x="7653" y="0"/>
                    <a:pt x="9022" y="0"/>
                  </a:cubicBezTo>
                  <a:cubicBezTo>
                    <a:pt x="10391" y="0"/>
                    <a:pt x="11304" y="1630"/>
                    <a:pt x="13281" y="5502"/>
                  </a:cubicBezTo>
                  <a:cubicBezTo>
                    <a:pt x="15258" y="9374"/>
                    <a:pt x="18301" y="15487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120900" y="5179607"/>
              <a:ext cx="273050" cy="29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7000"/>
                  </a:moveTo>
                  <a:cubicBezTo>
                    <a:pt x="1507" y="16383"/>
                    <a:pt x="3014" y="15765"/>
                    <a:pt x="4186" y="15380"/>
                  </a:cubicBezTo>
                  <a:cubicBezTo>
                    <a:pt x="5358" y="14994"/>
                    <a:pt x="6195" y="14840"/>
                    <a:pt x="6865" y="14377"/>
                  </a:cubicBezTo>
                  <a:cubicBezTo>
                    <a:pt x="7535" y="13914"/>
                    <a:pt x="8037" y="13143"/>
                    <a:pt x="7786" y="12911"/>
                  </a:cubicBezTo>
                  <a:cubicBezTo>
                    <a:pt x="7535" y="12680"/>
                    <a:pt x="6530" y="12988"/>
                    <a:pt x="5274" y="13991"/>
                  </a:cubicBezTo>
                  <a:cubicBezTo>
                    <a:pt x="4019" y="14994"/>
                    <a:pt x="2512" y="16691"/>
                    <a:pt x="1674" y="18003"/>
                  </a:cubicBezTo>
                  <a:cubicBezTo>
                    <a:pt x="837" y="19314"/>
                    <a:pt x="670" y="20240"/>
                    <a:pt x="1005" y="20780"/>
                  </a:cubicBezTo>
                  <a:cubicBezTo>
                    <a:pt x="1340" y="21320"/>
                    <a:pt x="2177" y="21474"/>
                    <a:pt x="4270" y="20934"/>
                  </a:cubicBezTo>
                  <a:cubicBezTo>
                    <a:pt x="6363" y="20394"/>
                    <a:pt x="9712" y="19160"/>
                    <a:pt x="12391" y="16845"/>
                  </a:cubicBezTo>
                  <a:cubicBezTo>
                    <a:pt x="15070" y="14531"/>
                    <a:pt x="17079" y="11137"/>
                    <a:pt x="18084" y="8283"/>
                  </a:cubicBezTo>
                  <a:cubicBezTo>
                    <a:pt x="19088" y="5428"/>
                    <a:pt x="19088" y="3114"/>
                    <a:pt x="18753" y="1725"/>
                  </a:cubicBezTo>
                  <a:cubicBezTo>
                    <a:pt x="18419" y="337"/>
                    <a:pt x="17749" y="-126"/>
                    <a:pt x="17330" y="28"/>
                  </a:cubicBezTo>
                  <a:cubicBezTo>
                    <a:pt x="16912" y="183"/>
                    <a:pt x="16744" y="954"/>
                    <a:pt x="16577" y="3577"/>
                  </a:cubicBezTo>
                  <a:cubicBezTo>
                    <a:pt x="16409" y="6200"/>
                    <a:pt x="16242" y="10674"/>
                    <a:pt x="17079" y="13914"/>
                  </a:cubicBezTo>
                  <a:cubicBezTo>
                    <a:pt x="17916" y="17154"/>
                    <a:pt x="19758" y="19160"/>
                    <a:pt x="21600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5" name="Drawing"/>
          <p:cNvGrpSpPr/>
          <p:nvPr/>
        </p:nvGrpSpPr>
        <p:grpSpPr>
          <a:xfrm>
            <a:off x="1377950" y="1323189"/>
            <a:ext cx="11315337" cy="6817512"/>
            <a:chOff x="0" y="0"/>
            <a:chExt cx="11315336" cy="6817509"/>
          </a:xfrm>
        </p:grpSpPr>
        <p:sp>
          <p:nvSpPr>
            <p:cNvPr id="1520" name="Line"/>
            <p:cNvSpPr/>
            <p:nvPr/>
          </p:nvSpPr>
          <p:spPr>
            <a:xfrm>
              <a:off x="320979" y="329695"/>
              <a:ext cx="150272" cy="33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69" fill="norm" stroke="1" extrusionOk="0">
                  <a:moveTo>
                    <a:pt x="17034" y="2339"/>
                  </a:moveTo>
                  <a:cubicBezTo>
                    <a:pt x="14406" y="1245"/>
                    <a:pt x="11779" y="151"/>
                    <a:pt x="8861" y="15"/>
                  </a:cubicBezTo>
                  <a:cubicBezTo>
                    <a:pt x="5942" y="-122"/>
                    <a:pt x="2731" y="698"/>
                    <a:pt x="1125" y="1792"/>
                  </a:cubicBezTo>
                  <a:cubicBezTo>
                    <a:pt x="-480" y="2886"/>
                    <a:pt x="-480" y="4253"/>
                    <a:pt x="1855" y="5825"/>
                  </a:cubicBezTo>
                  <a:cubicBezTo>
                    <a:pt x="4190" y="7397"/>
                    <a:pt x="8861" y="9174"/>
                    <a:pt x="12509" y="10746"/>
                  </a:cubicBezTo>
                  <a:cubicBezTo>
                    <a:pt x="16158" y="12319"/>
                    <a:pt x="18785" y="13686"/>
                    <a:pt x="19952" y="15121"/>
                  </a:cubicBezTo>
                  <a:cubicBezTo>
                    <a:pt x="21120" y="16556"/>
                    <a:pt x="20828" y="18060"/>
                    <a:pt x="19952" y="19086"/>
                  </a:cubicBezTo>
                  <a:cubicBezTo>
                    <a:pt x="19077" y="20111"/>
                    <a:pt x="17617" y="20658"/>
                    <a:pt x="15866" y="21000"/>
                  </a:cubicBezTo>
                  <a:cubicBezTo>
                    <a:pt x="14115" y="21341"/>
                    <a:pt x="12071" y="21478"/>
                    <a:pt x="10612" y="21273"/>
                  </a:cubicBezTo>
                  <a:cubicBezTo>
                    <a:pt x="9152" y="21068"/>
                    <a:pt x="8277" y="20521"/>
                    <a:pt x="8131" y="19769"/>
                  </a:cubicBezTo>
                  <a:cubicBezTo>
                    <a:pt x="7985" y="19017"/>
                    <a:pt x="8569" y="18060"/>
                    <a:pt x="9152" y="17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06143" y="264309"/>
              <a:ext cx="130457" cy="39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7" fill="norm" stroke="1" extrusionOk="0">
                  <a:moveTo>
                    <a:pt x="5795" y="0"/>
                  </a:moveTo>
                  <a:cubicBezTo>
                    <a:pt x="4401" y="457"/>
                    <a:pt x="3007" y="914"/>
                    <a:pt x="2137" y="2629"/>
                  </a:cubicBezTo>
                  <a:cubicBezTo>
                    <a:pt x="1266" y="4343"/>
                    <a:pt x="917" y="7314"/>
                    <a:pt x="569" y="10343"/>
                  </a:cubicBezTo>
                  <a:cubicBezTo>
                    <a:pt x="220" y="13371"/>
                    <a:pt x="-128" y="16457"/>
                    <a:pt x="46" y="18343"/>
                  </a:cubicBezTo>
                  <a:cubicBezTo>
                    <a:pt x="220" y="20229"/>
                    <a:pt x="917" y="20914"/>
                    <a:pt x="2137" y="21257"/>
                  </a:cubicBezTo>
                  <a:cubicBezTo>
                    <a:pt x="3356" y="21600"/>
                    <a:pt x="5098" y="21600"/>
                    <a:pt x="8407" y="20971"/>
                  </a:cubicBezTo>
                  <a:cubicBezTo>
                    <a:pt x="11717" y="20343"/>
                    <a:pt x="16595" y="19086"/>
                    <a:pt x="21472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06339" y="454809"/>
              <a:ext cx="18106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648" y="21600"/>
                  </a:moveTo>
                  <a:cubicBezTo>
                    <a:pt x="1392" y="19543"/>
                    <a:pt x="136" y="17486"/>
                    <a:pt x="11" y="14914"/>
                  </a:cubicBezTo>
                  <a:cubicBezTo>
                    <a:pt x="-115" y="12343"/>
                    <a:pt x="890" y="9257"/>
                    <a:pt x="4657" y="6686"/>
                  </a:cubicBezTo>
                  <a:cubicBezTo>
                    <a:pt x="8425" y="4114"/>
                    <a:pt x="14955" y="2057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84820" y="206582"/>
              <a:ext cx="310645" cy="37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154" fill="norm" stroke="1" extrusionOk="0">
                  <a:moveTo>
                    <a:pt x="8005" y="14433"/>
                  </a:moveTo>
                  <a:cubicBezTo>
                    <a:pt x="6410" y="14193"/>
                    <a:pt x="4816" y="13953"/>
                    <a:pt x="3366" y="14493"/>
                  </a:cubicBezTo>
                  <a:cubicBezTo>
                    <a:pt x="1916" y="15033"/>
                    <a:pt x="612" y="16353"/>
                    <a:pt x="177" y="17553"/>
                  </a:cubicBezTo>
                  <a:cubicBezTo>
                    <a:pt x="-258" y="18753"/>
                    <a:pt x="177" y="19833"/>
                    <a:pt x="757" y="20433"/>
                  </a:cubicBezTo>
                  <a:cubicBezTo>
                    <a:pt x="1337" y="21033"/>
                    <a:pt x="2061" y="21153"/>
                    <a:pt x="3004" y="20793"/>
                  </a:cubicBezTo>
                  <a:cubicBezTo>
                    <a:pt x="3946" y="20433"/>
                    <a:pt x="5106" y="19593"/>
                    <a:pt x="5976" y="18393"/>
                  </a:cubicBezTo>
                  <a:cubicBezTo>
                    <a:pt x="6845" y="17193"/>
                    <a:pt x="7425" y="15633"/>
                    <a:pt x="7643" y="15213"/>
                  </a:cubicBezTo>
                  <a:cubicBezTo>
                    <a:pt x="7860" y="14793"/>
                    <a:pt x="7715" y="15513"/>
                    <a:pt x="7643" y="16353"/>
                  </a:cubicBezTo>
                  <a:cubicBezTo>
                    <a:pt x="7570" y="17193"/>
                    <a:pt x="7570" y="18153"/>
                    <a:pt x="8223" y="19053"/>
                  </a:cubicBezTo>
                  <a:cubicBezTo>
                    <a:pt x="8875" y="19953"/>
                    <a:pt x="10180" y="20793"/>
                    <a:pt x="11122" y="20913"/>
                  </a:cubicBezTo>
                  <a:cubicBezTo>
                    <a:pt x="12064" y="21033"/>
                    <a:pt x="12644" y="20433"/>
                    <a:pt x="13441" y="18393"/>
                  </a:cubicBezTo>
                  <a:cubicBezTo>
                    <a:pt x="14239" y="16353"/>
                    <a:pt x="15253" y="12873"/>
                    <a:pt x="15978" y="10233"/>
                  </a:cubicBezTo>
                  <a:cubicBezTo>
                    <a:pt x="16703" y="7593"/>
                    <a:pt x="17138" y="5793"/>
                    <a:pt x="17500" y="4113"/>
                  </a:cubicBezTo>
                  <a:cubicBezTo>
                    <a:pt x="17863" y="2433"/>
                    <a:pt x="18153" y="873"/>
                    <a:pt x="18008" y="273"/>
                  </a:cubicBezTo>
                  <a:cubicBezTo>
                    <a:pt x="17863" y="-327"/>
                    <a:pt x="17283" y="33"/>
                    <a:pt x="16776" y="1653"/>
                  </a:cubicBezTo>
                  <a:cubicBezTo>
                    <a:pt x="16268" y="3273"/>
                    <a:pt x="15833" y="6153"/>
                    <a:pt x="15761" y="9213"/>
                  </a:cubicBezTo>
                  <a:cubicBezTo>
                    <a:pt x="15688" y="12273"/>
                    <a:pt x="15978" y="15513"/>
                    <a:pt x="16413" y="17553"/>
                  </a:cubicBezTo>
                  <a:cubicBezTo>
                    <a:pt x="16848" y="19593"/>
                    <a:pt x="17428" y="20433"/>
                    <a:pt x="18080" y="20853"/>
                  </a:cubicBezTo>
                  <a:cubicBezTo>
                    <a:pt x="18733" y="21273"/>
                    <a:pt x="19457" y="21273"/>
                    <a:pt x="20110" y="20733"/>
                  </a:cubicBezTo>
                  <a:cubicBezTo>
                    <a:pt x="20762" y="20193"/>
                    <a:pt x="21342" y="19113"/>
                    <a:pt x="21270" y="17853"/>
                  </a:cubicBezTo>
                  <a:cubicBezTo>
                    <a:pt x="21197" y="16593"/>
                    <a:pt x="20472" y="15153"/>
                    <a:pt x="19747" y="13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960966" y="365909"/>
              <a:ext cx="20743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53" y="21600"/>
                  </a:moveTo>
                  <a:cubicBezTo>
                    <a:pt x="5731" y="21600"/>
                    <a:pt x="4408" y="21600"/>
                    <a:pt x="2976" y="21600"/>
                  </a:cubicBezTo>
                  <a:cubicBezTo>
                    <a:pt x="1543" y="21600"/>
                    <a:pt x="0" y="21600"/>
                    <a:pt x="0" y="20400"/>
                  </a:cubicBezTo>
                  <a:cubicBezTo>
                    <a:pt x="0" y="19200"/>
                    <a:pt x="1543" y="16800"/>
                    <a:pt x="5400" y="13200"/>
                  </a:cubicBezTo>
                  <a:cubicBezTo>
                    <a:pt x="9257" y="9600"/>
                    <a:pt x="1542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178131" y="297220"/>
              <a:ext cx="41069" cy="24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312" fill="norm" stroke="1" extrusionOk="0">
                  <a:moveTo>
                    <a:pt x="7995" y="7719"/>
                  </a:moveTo>
                  <a:cubicBezTo>
                    <a:pt x="4755" y="11629"/>
                    <a:pt x="1515" y="15540"/>
                    <a:pt x="435" y="17960"/>
                  </a:cubicBezTo>
                  <a:cubicBezTo>
                    <a:pt x="-645" y="20381"/>
                    <a:pt x="435" y="21312"/>
                    <a:pt x="2055" y="21312"/>
                  </a:cubicBezTo>
                  <a:cubicBezTo>
                    <a:pt x="3675" y="21312"/>
                    <a:pt x="5835" y="20381"/>
                    <a:pt x="6915" y="17309"/>
                  </a:cubicBezTo>
                  <a:cubicBezTo>
                    <a:pt x="7995" y="14236"/>
                    <a:pt x="7995" y="9022"/>
                    <a:pt x="6915" y="5578"/>
                  </a:cubicBezTo>
                  <a:cubicBezTo>
                    <a:pt x="5835" y="2133"/>
                    <a:pt x="3675" y="457"/>
                    <a:pt x="5835" y="84"/>
                  </a:cubicBezTo>
                  <a:cubicBezTo>
                    <a:pt x="7995" y="-288"/>
                    <a:pt x="14475" y="643"/>
                    <a:pt x="20955" y="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261334" y="346809"/>
              <a:ext cx="113531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16" fill="norm" stroke="1" extrusionOk="0">
                  <a:moveTo>
                    <a:pt x="9855" y="702"/>
                  </a:moveTo>
                  <a:cubicBezTo>
                    <a:pt x="7891" y="238"/>
                    <a:pt x="5928" y="-227"/>
                    <a:pt x="4160" y="121"/>
                  </a:cubicBezTo>
                  <a:cubicBezTo>
                    <a:pt x="2393" y="470"/>
                    <a:pt x="822" y="1631"/>
                    <a:pt x="233" y="2792"/>
                  </a:cubicBezTo>
                  <a:cubicBezTo>
                    <a:pt x="-356" y="3954"/>
                    <a:pt x="37" y="5115"/>
                    <a:pt x="2982" y="6741"/>
                  </a:cubicBezTo>
                  <a:cubicBezTo>
                    <a:pt x="5928" y="8367"/>
                    <a:pt x="11426" y="10457"/>
                    <a:pt x="15157" y="12547"/>
                  </a:cubicBezTo>
                  <a:cubicBezTo>
                    <a:pt x="18888" y="14638"/>
                    <a:pt x="20851" y="16728"/>
                    <a:pt x="21048" y="18121"/>
                  </a:cubicBezTo>
                  <a:cubicBezTo>
                    <a:pt x="21244" y="19515"/>
                    <a:pt x="19673" y="20212"/>
                    <a:pt x="17906" y="20676"/>
                  </a:cubicBezTo>
                  <a:cubicBezTo>
                    <a:pt x="16139" y="21141"/>
                    <a:pt x="14175" y="21373"/>
                    <a:pt x="12604" y="20676"/>
                  </a:cubicBezTo>
                  <a:cubicBezTo>
                    <a:pt x="11033" y="19979"/>
                    <a:pt x="9855" y="18354"/>
                    <a:pt x="8677" y="16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1468126" y="188109"/>
              <a:ext cx="87624" cy="36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8" fill="norm" stroke="1" extrusionOk="0">
                  <a:moveTo>
                    <a:pt x="13576" y="0"/>
                  </a:moveTo>
                  <a:cubicBezTo>
                    <a:pt x="10490" y="2222"/>
                    <a:pt x="7404" y="4443"/>
                    <a:pt x="5090" y="7529"/>
                  </a:cubicBezTo>
                  <a:cubicBezTo>
                    <a:pt x="2776" y="10615"/>
                    <a:pt x="1233" y="14565"/>
                    <a:pt x="461" y="16848"/>
                  </a:cubicBezTo>
                  <a:cubicBezTo>
                    <a:pt x="-310" y="19131"/>
                    <a:pt x="-310" y="19749"/>
                    <a:pt x="2004" y="20366"/>
                  </a:cubicBezTo>
                  <a:cubicBezTo>
                    <a:pt x="4319" y="20983"/>
                    <a:pt x="8947" y="21600"/>
                    <a:pt x="12547" y="21415"/>
                  </a:cubicBezTo>
                  <a:cubicBezTo>
                    <a:pt x="16147" y="21230"/>
                    <a:pt x="18719" y="20242"/>
                    <a:pt x="21290" y="1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454149" y="340509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5429"/>
                    <a:pt x="5959" y="9257"/>
                    <a:pt x="9559" y="5657"/>
                  </a:cubicBezTo>
                  <a:cubicBezTo>
                    <a:pt x="13159" y="2057"/>
                    <a:pt x="1737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651000" y="384959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670050" y="270659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724655" y="97052"/>
              <a:ext cx="415295" cy="40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6" fill="norm" stroke="1" extrusionOk="0">
                  <a:moveTo>
                    <a:pt x="5695" y="13475"/>
                  </a:moveTo>
                  <a:cubicBezTo>
                    <a:pt x="5149" y="13252"/>
                    <a:pt x="4604" y="13029"/>
                    <a:pt x="3622" y="13586"/>
                  </a:cubicBezTo>
                  <a:cubicBezTo>
                    <a:pt x="2640" y="14143"/>
                    <a:pt x="1222" y="15479"/>
                    <a:pt x="513" y="16703"/>
                  </a:cubicBezTo>
                  <a:cubicBezTo>
                    <a:pt x="-196" y="17928"/>
                    <a:pt x="-196" y="19042"/>
                    <a:pt x="677" y="19932"/>
                  </a:cubicBezTo>
                  <a:cubicBezTo>
                    <a:pt x="1549" y="20823"/>
                    <a:pt x="3295" y="21491"/>
                    <a:pt x="5040" y="21213"/>
                  </a:cubicBezTo>
                  <a:cubicBezTo>
                    <a:pt x="6786" y="20934"/>
                    <a:pt x="8531" y="19710"/>
                    <a:pt x="9622" y="18819"/>
                  </a:cubicBezTo>
                  <a:cubicBezTo>
                    <a:pt x="10713" y="17928"/>
                    <a:pt x="11149" y="17371"/>
                    <a:pt x="11422" y="16815"/>
                  </a:cubicBezTo>
                  <a:cubicBezTo>
                    <a:pt x="11695" y="16258"/>
                    <a:pt x="11804" y="15701"/>
                    <a:pt x="11586" y="15367"/>
                  </a:cubicBezTo>
                  <a:cubicBezTo>
                    <a:pt x="11368" y="15033"/>
                    <a:pt x="10822" y="14922"/>
                    <a:pt x="10113" y="15312"/>
                  </a:cubicBezTo>
                  <a:cubicBezTo>
                    <a:pt x="9404" y="15701"/>
                    <a:pt x="8531" y="16592"/>
                    <a:pt x="8040" y="17371"/>
                  </a:cubicBezTo>
                  <a:cubicBezTo>
                    <a:pt x="7549" y="18151"/>
                    <a:pt x="7440" y="18819"/>
                    <a:pt x="7659" y="19264"/>
                  </a:cubicBezTo>
                  <a:cubicBezTo>
                    <a:pt x="7877" y="19710"/>
                    <a:pt x="8422" y="19932"/>
                    <a:pt x="8968" y="19877"/>
                  </a:cubicBezTo>
                  <a:cubicBezTo>
                    <a:pt x="9513" y="19821"/>
                    <a:pt x="10059" y="19487"/>
                    <a:pt x="10549" y="19097"/>
                  </a:cubicBezTo>
                  <a:cubicBezTo>
                    <a:pt x="11040" y="18707"/>
                    <a:pt x="11477" y="18262"/>
                    <a:pt x="11859" y="18429"/>
                  </a:cubicBezTo>
                  <a:cubicBezTo>
                    <a:pt x="12240" y="18596"/>
                    <a:pt x="12568" y="19376"/>
                    <a:pt x="13059" y="19765"/>
                  </a:cubicBezTo>
                  <a:cubicBezTo>
                    <a:pt x="13549" y="20155"/>
                    <a:pt x="14204" y="20155"/>
                    <a:pt x="14968" y="19654"/>
                  </a:cubicBezTo>
                  <a:cubicBezTo>
                    <a:pt x="15731" y="19153"/>
                    <a:pt x="16604" y="18151"/>
                    <a:pt x="17531" y="16202"/>
                  </a:cubicBezTo>
                  <a:cubicBezTo>
                    <a:pt x="18459" y="14254"/>
                    <a:pt x="19440" y="11359"/>
                    <a:pt x="20040" y="8854"/>
                  </a:cubicBezTo>
                  <a:cubicBezTo>
                    <a:pt x="20640" y="6349"/>
                    <a:pt x="20859" y="4233"/>
                    <a:pt x="20968" y="2842"/>
                  </a:cubicBezTo>
                  <a:cubicBezTo>
                    <a:pt x="21077" y="1450"/>
                    <a:pt x="21077" y="782"/>
                    <a:pt x="20804" y="392"/>
                  </a:cubicBezTo>
                  <a:cubicBezTo>
                    <a:pt x="20531" y="2"/>
                    <a:pt x="19986" y="-109"/>
                    <a:pt x="19549" y="114"/>
                  </a:cubicBezTo>
                  <a:cubicBezTo>
                    <a:pt x="19113" y="336"/>
                    <a:pt x="18786" y="893"/>
                    <a:pt x="18568" y="2730"/>
                  </a:cubicBezTo>
                  <a:cubicBezTo>
                    <a:pt x="18349" y="4567"/>
                    <a:pt x="18240" y="7685"/>
                    <a:pt x="18731" y="10858"/>
                  </a:cubicBezTo>
                  <a:cubicBezTo>
                    <a:pt x="19222" y="14031"/>
                    <a:pt x="20313" y="17260"/>
                    <a:pt x="21404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706040" y="62059"/>
              <a:ext cx="119711" cy="46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56" fill="norm" stroke="1" extrusionOk="0">
                  <a:moveTo>
                    <a:pt x="21432" y="2291"/>
                  </a:moveTo>
                  <a:cubicBezTo>
                    <a:pt x="20674" y="1805"/>
                    <a:pt x="19916" y="1318"/>
                    <a:pt x="18590" y="880"/>
                  </a:cubicBezTo>
                  <a:cubicBezTo>
                    <a:pt x="17264" y="442"/>
                    <a:pt x="15369" y="53"/>
                    <a:pt x="13664" y="5"/>
                  </a:cubicBezTo>
                  <a:cubicBezTo>
                    <a:pt x="11958" y="-44"/>
                    <a:pt x="10443" y="248"/>
                    <a:pt x="8169" y="1513"/>
                  </a:cubicBezTo>
                  <a:cubicBezTo>
                    <a:pt x="5895" y="2778"/>
                    <a:pt x="2864" y="5015"/>
                    <a:pt x="1348" y="7351"/>
                  </a:cubicBezTo>
                  <a:cubicBezTo>
                    <a:pt x="-168" y="9686"/>
                    <a:pt x="-168" y="12118"/>
                    <a:pt x="211" y="14502"/>
                  </a:cubicBezTo>
                  <a:cubicBezTo>
                    <a:pt x="590" y="16886"/>
                    <a:pt x="1348" y="19221"/>
                    <a:pt x="2106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646144" y="359559"/>
              <a:ext cx="16690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30" y="21600"/>
                  </a:moveTo>
                  <a:cubicBezTo>
                    <a:pt x="-40" y="18277"/>
                    <a:pt x="-310" y="14954"/>
                    <a:pt x="905" y="11631"/>
                  </a:cubicBezTo>
                  <a:cubicBezTo>
                    <a:pt x="2120" y="8308"/>
                    <a:pt x="4820" y="4985"/>
                    <a:pt x="8465" y="3046"/>
                  </a:cubicBezTo>
                  <a:cubicBezTo>
                    <a:pt x="12110" y="1108"/>
                    <a:pt x="16700" y="554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816472" y="301055"/>
              <a:ext cx="264501" cy="187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59" fill="norm" stroke="1" extrusionOk="0">
                  <a:moveTo>
                    <a:pt x="2294" y="3000"/>
                  </a:moveTo>
                  <a:cubicBezTo>
                    <a:pt x="1608" y="3712"/>
                    <a:pt x="923" y="4424"/>
                    <a:pt x="494" y="7035"/>
                  </a:cubicBezTo>
                  <a:cubicBezTo>
                    <a:pt x="65" y="9646"/>
                    <a:pt x="-106" y="14156"/>
                    <a:pt x="65" y="16886"/>
                  </a:cubicBezTo>
                  <a:cubicBezTo>
                    <a:pt x="237" y="19615"/>
                    <a:pt x="751" y="20565"/>
                    <a:pt x="1437" y="20921"/>
                  </a:cubicBezTo>
                  <a:cubicBezTo>
                    <a:pt x="2123" y="21277"/>
                    <a:pt x="2980" y="21040"/>
                    <a:pt x="4094" y="19022"/>
                  </a:cubicBezTo>
                  <a:cubicBezTo>
                    <a:pt x="5208" y="17004"/>
                    <a:pt x="6580" y="13207"/>
                    <a:pt x="7437" y="10358"/>
                  </a:cubicBezTo>
                  <a:cubicBezTo>
                    <a:pt x="8294" y="7510"/>
                    <a:pt x="8637" y="5611"/>
                    <a:pt x="8551" y="5611"/>
                  </a:cubicBezTo>
                  <a:cubicBezTo>
                    <a:pt x="8465" y="5611"/>
                    <a:pt x="7951" y="7510"/>
                    <a:pt x="7694" y="9172"/>
                  </a:cubicBezTo>
                  <a:cubicBezTo>
                    <a:pt x="7437" y="10833"/>
                    <a:pt x="7437" y="12257"/>
                    <a:pt x="7437" y="13563"/>
                  </a:cubicBezTo>
                  <a:cubicBezTo>
                    <a:pt x="7437" y="14868"/>
                    <a:pt x="7437" y="16055"/>
                    <a:pt x="7780" y="17004"/>
                  </a:cubicBezTo>
                  <a:cubicBezTo>
                    <a:pt x="8123" y="17954"/>
                    <a:pt x="8808" y="18666"/>
                    <a:pt x="9408" y="18547"/>
                  </a:cubicBezTo>
                  <a:cubicBezTo>
                    <a:pt x="10008" y="18429"/>
                    <a:pt x="10523" y="17479"/>
                    <a:pt x="11037" y="16530"/>
                  </a:cubicBezTo>
                  <a:cubicBezTo>
                    <a:pt x="11551" y="15580"/>
                    <a:pt x="12065" y="14631"/>
                    <a:pt x="12494" y="14750"/>
                  </a:cubicBezTo>
                  <a:cubicBezTo>
                    <a:pt x="12923" y="14868"/>
                    <a:pt x="13265" y="16055"/>
                    <a:pt x="13265" y="17242"/>
                  </a:cubicBezTo>
                  <a:cubicBezTo>
                    <a:pt x="13265" y="18429"/>
                    <a:pt x="12923" y="19615"/>
                    <a:pt x="12837" y="19615"/>
                  </a:cubicBezTo>
                  <a:cubicBezTo>
                    <a:pt x="12751" y="19615"/>
                    <a:pt x="12923" y="18429"/>
                    <a:pt x="13437" y="15818"/>
                  </a:cubicBezTo>
                  <a:cubicBezTo>
                    <a:pt x="13951" y="13207"/>
                    <a:pt x="14808" y="9172"/>
                    <a:pt x="15580" y="6323"/>
                  </a:cubicBezTo>
                  <a:cubicBezTo>
                    <a:pt x="16351" y="3475"/>
                    <a:pt x="17037" y="1813"/>
                    <a:pt x="17808" y="864"/>
                  </a:cubicBezTo>
                  <a:cubicBezTo>
                    <a:pt x="18580" y="-86"/>
                    <a:pt x="19437" y="-323"/>
                    <a:pt x="20123" y="508"/>
                  </a:cubicBezTo>
                  <a:cubicBezTo>
                    <a:pt x="20808" y="1339"/>
                    <a:pt x="21323" y="3237"/>
                    <a:pt x="21408" y="6442"/>
                  </a:cubicBezTo>
                  <a:cubicBezTo>
                    <a:pt x="21494" y="9646"/>
                    <a:pt x="21151" y="14156"/>
                    <a:pt x="20808" y="18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169739" y="277147"/>
              <a:ext cx="81462" cy="199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70" fill="norm" stroke="1" extrusionOk="0">
                  <a:moveTo>
                    <a:pt x="19653" y="2685"/>
                  </a:moveTo>
                  <a:cubicBezTo>
                    <a:pt x="19100" y="1560"/>
                    <a:pt x="18546" y="435"/>
                    <a:pt x="16884" y="97"/>
                  </a:cubicBezTo>
                  <a:cubicBezTo>
                    <a:pt x="15223" y="-240"/>
                    <a:pt x="12453" y="210"/>
                    <a:pt x="9407" y="2797"/>
                  </a:cubicBezTo>
                  <a:cubicBezTo>
                    <a:pt x="6361" y="5385"/>
                    <a:pt x="3038" y="10110"/>
                    <a:pt x="1377" y="13260"/>
                  </a:cubicBezTo>
                  <a:cubicBezTo>
                    <a:pt x="-285" y="16410"/>
                    <a:pt x="-285" y="17985"/>
                    <a:pt x="546" y="19222"/>
                  </a:cubicBezTo>
                  <a:cubicBezTo>
                    <a:pt x="1377" y="20460"/>
                    <a:pt x="3038" y="21360"/>
                    <a:pt x="6638" y="21135"/>
                  </a:cubicBezTo>
                  <a:cubicBezTo>
                    <a:pt x="10238" y="20910"/>
                    <a:pt x="15777" y="19560"/>
                    <a:pt x="21315" y="18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315921" y="92859"/>
              <a:ext cx="81330" cy="38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25" fill="norm" stroke="1" extrusionOk="0">
                  <a:moveTo>
                    <a:pt x="21280" y="0"/>
                  </a:moveTo>
                  <a:cubicBezTo>
                    <a:pt x="15742" y="2730"/>
                    <a:pt x="10203" y="5459"/>
                    <a:pt x="6603" y="8545"/>
                  </a:cubicBezTo>
                  <a:cubicBezTo>
                    <a:pt x="3003" y="11631"/>
                    <a:pt x="1342" y="15073"/>
                    <a:pt x="511" y="17149"/>
                  </a:cubicBezTo>
                  <a:cubicBezTo>
                    <a:pt x="-320" y="19226"/>
                    <a:pt x="-320" y="19938"/>
                    <a:pt x="1895" y="20532"/>
                  </a:cubicBezTo>
                  <a:cubicBezTo>
                    <a:pt x="4111" y="21125"/>
                    <a:pt x="8542" y="21600"/>
                    <a:pt x="12142" y="21363"/>
                  </a:cubicBezTo>
                  <a:cubicBezTo>
                    <a:pt x="15742" y="21125"/>
                    <a:pt x="18511" y="20176"/>
                    <a:pt x="21280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263900" y="238909"/>
              <a:ext cx="190500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02"/>
                  </a:moveTo>
                  <a:cubicBezTo>
                    <a:pt x="2160" y="4687"/>
                    <a:pt x="4320" y="3872"/>
                    <a:pt x="7080" y="3974"/>
                  </a:cubicBezTo>
                  <a:cubicBezTo>
                    <a:pt x="9840" y="4075"/>
                    <a:pt x="13200" y="5094"/>
                    <a:pt x="15240" y="7845"/>
                  </a:cubicBezTo>
                  <a:cubicBezTo>
                    <a:pt x="17280" y="10596"/>
                    <a:pt x="18000" y="15079"/>
                    <a:pt x="18240" y="17830"/>
                  </a:cubicBezTo>
                  <a:cubicBezTo>
                    <a:pt x="18480" y="20581"/>
                    <a:pt x="18240" y="21600"/>
                    <a:pt x="18000" y="21600"/>
                  </a:cubicBezTo>
                  <a:cubicBezTo>
                    <a:pt x="17760" y="21600"/>
                    <a:pt x="17520" y="20581"/>
                    <a:pt x="17760" y="17321"/>
                  </a:cubicBezTo>
                  <a:cubicBezTo>
                    <a:pt x="18000" y="14060"/>
                    <a:pt x="18720" y="8558"/>
                    <a:pt x="19440" y="5298"/>
                  </a:cubicBezTo>
                  <a:cubicBezTo>
                    <a:pt x="20160" y="2038"/>
                    <a:pt x="20880" y="1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488442" y="296059"/>
              <a:ext cx="88725" cy="14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164" fill="norm" stroke="1" extrusionOk="0">
                  <a:moveTo>
                    <a:pt x="19047" y="0"/>
                  </a:moveTo>
                  <a:cubicBezTo>
                    <a:pt x="16033" y="0"/>
                    <a:pt x="13019" y="0"/>
                    <a:pt x="9754" y="2738"/>
                  </a:cubicBezTo>
                  <a:cubicBezTo>
                    <a:pt x="6489" y="5476"/>
                    <a:pt x="2972" y="10952"/>
                    <a:pt x="1214" y="14451"/>
                  </a:cubicBezTo>
                  <a:cubicBezTo>
                    <a:pt x="-544" y="17949"/>
                    <a:pt x="-544" y="19470"/>
                    <a:pt x="2219" y="20383"/>
                  </a:cubicBezTo>
                  <a:cubicBezTo>
                    <a:pt x="4982" y="21296"/>
                    <a:pt x="10507" y="21600"/>
                    <a:pt x="14526" y="20231"/>
                  </a:cubicBezTo>
                  <a:cubicBezTo>
                    <a:pt x="18544" y="18862"/>
                    <a:pt x="21056" y="15820"/>
                    <a:pt x="21056" y="12777"/>
                  </a:cubicBezTo>
                  <a:cubicBezTo>
                    <a:pt x="21056" y="9735"/>
                    <a:pt x="18544" y="6693"/>
                    <a:pt x="16033" y="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613150" y="249728"/>
              <a:ext cx="105834" cy="19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5600"/>
                  </a:moveTo>
                  <a:cubicBezTo>
                    <a:pt x="864" y="10100"/>
                    <a:pt x="1728" y="14600"/>
                    <a:pt x="1944" y="17412"/>
                  </a:cubicBezTo>
                  <a:cubicBezTo>
                    <a:pt x="2160" y="20225"/>
                    <a:pt x="1728" y="21350"/>
                    <a:pt x="1512" y="21013"/>
                  </a:cubicBezTo>
                  <a:cubicBezTo>
                    <a:pt x="1296" y="20675"/>
                    <a:pt x="1296" y="18875"/>
                    <a:pt x="2376" y="15837"/>
                  </a:cubicBezTo>
                  <a:cubicBezTo>
                    <a:pt x="3456" y="12800"/>
                    <a:pt x="5616" y="8525"/>
                    <a:pt x="7776" y="5712"/>
                  </a:cubicBezTo>
                  <a:cubicBezTo>
                    <a:pt x="9936" y="2900"/>
                    <a:pt x="12096" y="1550"/>
                    <a:pt x="14256" y="762"/>
                  </a:cubicBezTo>
                  <a:cubicBezTo>
                    <a:pt x="16416" y="-25"/>
                    <a:pt x="18576" y="-250"/>
                    <a:pt x="19872" y="312"/>
                  </a:cubicBezTo>
                  <a:cubicBezTo>
                    <a:pt x="21168" y="875"/>
                    <a:pt x="21600" y="2225"/>
                    <a:pt x="21600" y="5600"/>
                  </a:cubicBezTo>
                  <a:cubicBezTo>
                    <a:pt x="21600" y="8975"/>
                    <a:pt x="21168" y="14375"/>
                    <a:pt x="20736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788095" y="0"/>
              <a:ext cx="281660" cy="41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5" fill="norm" stroke="1" extrusionOk="0">
                  <a:moveTo>
                    <a:pt x="6020" y="18721"/>
                  </a:moveTo>
                  <a:cubicBezTo>
                    <a:pt x="6343" y="18170"/>
                    <a:pt x="6665" y="17619"/>
                    <a:pt x="6988" y="16958"/>
                  </a:cubicBezTo>
                  <a:cubicBezTo>
                    <a:pt x="7310" y="16296"/>
                    <a:pt x="7632" y="15525"/>
                    <a:pt x="7229" y="15084"/>
                  </a:cubicBezTo>
                  <a:cubicBezTo>
                    <a:pt x="6826" y="14643"/>
                    <a:pt x="5698" y="14533"/>
                    <a:pt x="4408" y="15029"/>
                  </a:cubicBezTo>
                  <a:cubicBezTo>
                    <a:pt x="3119" y="15525"/>
                    <a:pt x="1668" y="16627"/>
                    <a:pt x="862" y="17509"/>
                  </a:cubicBezTo>
                  <a:cubicBezTo>
                    <a:pt x="56" y="18390"/>
                    <a:pt x="-105" y="19052"/>
                    <a:pt x="56" y="19603"/>
                  </a:cubicBezTo>
                  <a:cubicBezTo>
                    <a:pt x="217" y="20154"/>
                    <a:pt x="701" y="20594"/>
                    <a:pt x="1346" y="20705"/>
                  </a:cubicBezTo>
                  <a:cubicBezTo>
                    <a:pt x="1991" y="20815"/>
                    <a:pt x="2796" y="20594"/>
                    <a:pt x="3522" y="20319"/>
                  </a:cubicBezTo>
                  <a:cubicBezTo>
                    <a:pt x="4247" y="20043"/>
                    <a:pt x="4892" y="19713"/>
                    <a:pt x="5537" y="19382"/>
                  </a:cubicBezTo>
                  <a:cubicBezTo>
                    <a:pt x="6182" y="19052"/>
                    <a:pt x="6826" y="18721"/>
                    <a:pt x="7149" y="18831"/>
                  </a:cubicBezTo>
                  <a:cubicBezTo>
                    <a:pt x="7471" y="18941"/>
                    <a:pt x="7471" y="19492"/>
                    <a:pt x="7552" y="20043"/>
                  </a:cubicBezTo>
                  <a:cubicBezTo>
                    <a:pt x="7632" y="20594"/>
                    <a:pt x="7794" y="21145"/>
                    <a:pt x="8358" y="21311"/>
                  </a:cubicBezTo>
                  <a:cubicBezTo>
                    <a:pt x="8922" y="21476"/>
                    <a:pt x="9889" y="21256"/>
                    <a:pt x="11420" y="19878"/>
                  </a:cubicBezTo>
                  <a:cubicBezTo>
                    <a:pt x="12952" y="18500"/>
                    <a:pt x="15047" y="15966"/>
                    <a:pt x="16820" y="13100"/>
                  </a:cubicBezTo>
                  <a:cubicBezTo>
                    <a:pt x="18594" y="10235"/>
                    <a:pt x="20044" y="7039"/>
                    <a:pt x="20770" y="5056"/>
                  </a:cubicBezTo>
                  <a:cubicBezTo>
                    <a:pt x="21495" y="3072"/>
                    <a:pt x="21495" y="2300"/>
                    <a:pt x="21414" y="1639"/>
                  </a:cubicBezTo>
                  <a:cubicBezTo>
                    <a:pt x="21334" y="978"/>
                    <a:pt x="21173" y="427"/>
                    <a:pt x="20689" y="152"/>
                  </a:cubicBezTo>
                  <a:cubicBezTo>
                    <a:pt x="20205" y="-124"/>
                    <a:pt x="19399" y="-124"/>
                    <a:pt x="18191" y="1033"/>
                  </a:cubicBezTo>
                  <a:cubicBezTo>
                    <a:pt x="16982" y="2190"/>
                    <a:pt x="15370" y="4505"/>
                    <a:pt x="14483" y="7425"/>
                  </a:cubicBezTo>
                  <a:cubicBezTo>
                    <a:pt x="13596" y="10345"/>
                    <a:pt x="13435" y="13872"/>
                    <a:pt x="13919" y="16296"/>
                  </a:cubicBezTo>
                  <a:cubicBezTo>
                    <a:pt x="14402" y="18721"/>
                    <a:pt x="15531" y="20043"/>
                    <a:pt x="16659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68300" y="569109"/>
              <a:ext cx="37719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" y="21312"/>
                    <a:pt x="752" y="21024"/>
                    <a:pt x="1188" y="20520"/>
                  </a:cubicBezTo>
                  <a:cubicBezTo>
                    <a:pt x="1624" y="20016"/>
                    <a:pt x="2121" y="19296"/>
                    <a:pt x="2594" y="18648"/>
                  </a:cubicBezTo>
                  <a:cubicBezTo>
                    <a:pt x="3067" y="18000"/>
                    <a:pt x="3515" y="17424"/>
                    <a:pt x="4000" y="16848"/>
                  </a:cubicBezTo>
                  <a:cubicBezTo>
                    <a:pt x="4485" y="16272"/>
                    <a:pt x="5006" y="15696"/>
                    <a:pt x="5491" y="15192"/>
                  </a:cubicBezTo>
                  <a:cubicBezTo>
                    <a:pt x="5976" y="14688"/>
                    <a:pt x="6424" y="14256"/>
                    <a:pt x="6873" y="13824"/>
                  </a:cubicBezTo>
                  <a:cubicBezTo>
                    <a:pt x="7321" y="13392"/>
                    <a:pt x="7770" y="12960"/>
                    <a:pt x="8242" y="12528"/>
                  </a:cubicBezTo>
                  <a:cubicBezTo>
                    <a:pt x="8715" y="12096"/>
                    <a:pt x="9212" y="11664"/>
                    <a:pt x="9709" y="11232"/>
                  </a:cubicBezTo>
                  <a:cubicBezTo>
                    <a:pt x="10206" y="10800"/>
                    <a:pt x="10703" y="10368"/>
                    <a:pt x="11206" y="9936"/>
                  </a:cubicBezTo>
                  <a:cubicBezTo>
                    <a:pt x="11709" y="9504"/>
                    <a:pt x="12218" y="9072"/>
                    <a:pt x="12721" y="8568"/>
                  </a:cubicBezTo>
                  <a:cubicBezTo>
                    <a:pt x="13224" y="8064"/>
                    <a:pt x="13721" y="7488"/>
                    <a:pt x="14194" y="7056"/>
                  </a:cubicBezTo>
                  <a:cubicBezTo>
                    <a:pt x="14667" y="6624"/>
                    <a:pt x="15115" y="6336"/>
                    <a:pt x="15576" y="5976"/>
                  </a:cubicBezTo>
                  <a:cubicBezTo>
                    <a:pt x="16036" y="5616"/>
                    <a:pt x="16509" y="5184"/>
                    <a:pt x="16952" y="4824"/>
                  </a:cubicBezTo>
                  <a:cubicBezTo>
                    <a:pt x="17394" y="4464"/>
                    <a:pt x="17806" y="4176"/>
                    <a:pt x="18236" y="3816"/>
                  </a:cubicBezTo>
                  <a:cubicBezTo>
                    <a:pt x="18667" y="3456"/>
                    <a:pt x="19115" y="3024"/>
                    <a:pt x="19545" y="2592"/>
                  </a:cubicBezTo>
                  <a:cubicBezTo>
                    <a:pt x="19976" y="2160"/>
                    <a:pt x="20388" y="1728"/>
                    <a:pt x="20727" y="1296"/>
                  </a:cubicBezTo>
                  <a:cubicBezTo>
                    <a:pt x="21067" y="864"/>
                    <a:pt x="21333" y="4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375150" y="238909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4400550" y="41670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4874947" y="43058"/>
              <a:ext cx="154253" cy="45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53" fill="norm" stroke="1" extrusionOk="0">
                  <a:moveTo>
                    <a:pt x="7261" y="11002"/>
                  </a:moveTo>
                  <a:cubicBezTo>
                    <a:pt x="5802" y="13291"/>
                    <a:pt x="4342" y="15581"/>
                    <a:pt x="3467" y="17173"/>
                  </a:cubicBezTo>
                  <a:cubicBezTo>
                    <a:pt x="2591" y="18766"/>
                    <a:pt x="2299" y="19662"/>
                    <a:pt x="1861" y="20359"/>
                  </a:cubicBezTo>
                  <a:cubicBezTo>
                    <a:pt x="1423" y="21055"/>
                    <a:pt x="840" y="21553"/>
                    <a:pt x="402" y="21553"/>
                  </a:cubicBezTo>
                  <a:cubicBezTo>
                    <a:pt x="-36" y="21553"/>
                    <a:pt x="-328" y="21055"/>
                    <a:pt x="694" y="19164"/>
                  </a:cubicBezTo>
                  <a:cubicBezTo>
                    <a:pt x="1715" y="17273"/>
                    <a:pt x="4050" y="13988"/>
                    <a:pt x="6531" y="10803"/>
                  </a:cubicBezTo>
                  <a:cubicBezTo>
                    <a:pt x="9013" y="7618"/>
                    <a:pt x="11640" y="4532"/>
                    <a:pt x="13537" y="2641"/>
                  </a:cubicBezTo>
                  <a:cubicBezTo>
                    <a:pt x="15434" y="749"/>
                    <a:pt x="16602" y="53"/>
                    <a:pt x="17477" y="3"/>
                  </a:cubicBezTo>
                  <a:cubicBezTo>
                    <a:pt x="18353" y="-47"/>
                    <a:pt x="18937" y="550"/>
                    <a:pt x="19229" y="2840"/>
                  </a:cubicBezTo>
                  <a:cubicBezTo>
                    <a:pt x="19521" y="5129"/>
                    <a:pt x="19521" y="9111"/>
                    <a:pt x="19813" y="12296"/>
                  </a:cubicBezTo>
                  <a:cubicBezTo>
                    <a:pt x="20104" y="15481"/>
                    <a:pt x="20688" y="17870"/>
                    <a:pt x="21272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4908550" y="289709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101960" y="283359"/>
              <a:ext cx="7964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629" y="0"/>
                  </a:moveTo>
                  <a:cubicBezTo>
                    <a:pt x="2629" y="5700"/>
                    <a:pt x="2629" y="11400"/>
                    <a:pt x="2061" y="15000"/>
                  </a:cubicBezTo>
                  <a:cubicBezTo>
                    <a:pt x="1492" y="18600"/>
                    <a:pt x="355" y="20100"/>
                    <a:pt x="71" y="20100"/>
                  </a:cubicBezTo>
                  <a:cubicBezTo>
                    <a:pt x="-213" y="20100"/>
                    <a:pt x="355" y="18600"/>
                    <a:pt x="1776" y="15900"/>
                  </a:cubicBezTo>
                  <a:cubicBezTo>
                    <a:pt x="3198" y="13200"/>
                    <a:pt x="5471" y="9300"/>
                    <a:pt x="8313" y="6450"/>
                  </a:cubicBezTo>
                  <a:cubicBezTo>
                    <a:pt x="11155" y="3600"/>
                    <a:pt x="14566" y="1800"/>
                    <a:pt x="16840" y="2100"/>
                  </a:cubicBezTo>
                  <a:cubicBezTo>
                    <a:pt x="19113" y="2400"/>
                    <a:pt x="20250" y="4800"/>
                    <a:pt x="20819" y="8400"/>
                  </a:cubicBezTo>
                  <a:cubicBezTo>
                    <a:pt x="21387" y="12000"/>
                    <a:pt x="21387" y="16800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270500" y="283359"/>
              <a:ext cx="107009" cy="37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6" fill="norm" stroke="1" extrusionOk="0">
                  <a:moveTo>
                    <a:pt x="0" y="0"/>
                  </a:moveTo>
                  <a:cubicBezTo>
                    <a:pt x="0" y="1342"/>
                    <a:pt x="0" y="2685"/>
                    <a:pt x="0" y="3661"/>
                  </a:cubicBezTo>
                  <a:cubicBezTo>
                    <a:pt x="0" y="4637"/>
                    <a:pt x="0" y="5247"/>
                    <a:pt x="1059" y="5614"/>
                  </a:cubicBezTo>
                  <a:cubicBezTo>
                    <a:pt x="2118" y="5980"/>
                    <a:pt x="4235" y="6102"/>
                    <a:pt x="6776" y="5614"/>
                  </a:cubicBezTo>
                  <a:cubicBezTo>
                    <a:pt x="9318" y="5125"/>
                    <a:pt x="12282" y="4027"/>
                    <a:pt x="14612" y="3112"/>
                  </a:cubicBezTo>
                  <a:cubicBezTo>
                    <a:pt x="16941" y="2197"/>
                    <a:pt x="18635" y="1464"/>
                    <a:pt x="19059" y="1586"/>
                  </a:cubicBezTo>
                  <a:cubicBezTo>
                    <a:pt x="19482" y="1708"/>
                    <a:pt x="18635" y="2685"/>
                    <a:pt x="18424" y="4759"/>
                  </a:cubicBezTo>
                  <a:cubicBezTo>
                    <a:pt x="18212" y="6834"/>
                    <a:pt x="18635" y="10007"/>
                    <a:pt x="19482" y="12814"/>
                  </a:cubicBezTo>
                  <a:cubicBezTo>
                    <a:pt x="20329" y="15620"/>
                    <a:pt x="21600" y="18061"/>
                    <a:pt x="21388" y="19525"/>
                  </a:cubicBezTo>
                  <a:cubicBezTo>
                    <a:pt x="21176" y="20990"/>
                    <a:pt x="19482" y="21478"/>
                    <a:pt x="16306" y="21539"/>
                  </a:cubicBezTo>
                  <a:cubicBezTo>
                    <a:pt x="13129" y="21600"/>
                    <a:pt x="8471" y="21234"/>
                    <a:pt x="3812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795433" y="36063"/>
              <a:ext cx="414868" cy="39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1682" y="2369"/>
                  </a:moveTo>
                  <a:cubicBezTo>
                    <a:pt x="11571" y="1800"/>
                    <a:pt x="11461" y="1232"/>
                    <a:pt x="10745" y="720"/>
                  </a:cubicBezTo>
                  <a:cubicBezTo>
                    <a:pt x="10029" y="209"/>
                    <a:pt x="8706" y="-246"/>
                    <a:pt x="7659" y="152"/>
                  </a:cubicBezTo>
                  <a:cubicBezTo>
                    <a:pt x="6612" y="550"/>
                    <a:pt x="5841" y="1800"/>
                    <a:pt x="5290" y="4415"/>
                  </a:cubicBezTo>
                  <a:cubicBezTo>
                    <a:pt x="4739" y="7030"/>
                    <a:pt x="4408" y="11009"/>
                    <a:pt x="4298" y="13567"/>
                  </a:cubicBezTo>
                  <a:cubicBezTo>
                    <a:pt x="4188" y="16125"/>
                    <a:pt x="4298" y="17261"/>
                    <a:pt x="4408" y="18171"/>
                  </a:cubicBezTo>
                  <a:cubicBezTo>
                    <a:pt x="4518" y="19080"/>
                    <a:pt x="4629" y="19762"/>
                    <a:pt x="4463" y="20331"/>
                  </a:cubicBezTo>
                  <a:cubicBezTo>
                    <a:pt x="4298" y="20899"/>
                    <a:pt x="3857" y="21354"/>
                    <a:pt x="3416" y="21354"/>
                  </a:cubicBezTo>
                  <a:cubicBezTo>
                    <a:pt x="2976" y="21354"/>
                    <a:pt x="2535" y="20899"/>
                    <a:pt x="2039" y="20160"/>
                  </a:cubicBezTo>
                  <a:cubicBezTo>
                    <a:pt x="1543" y="19421"/>
                    <a:pt x="992" y="18398"/>
                    <a:pt x="606" y="17602"/>
                  </a:cubicBezTo>
                  <a:cubicBezTo>
                    <a:pt x="220" y="16807"/>
                    <a:pt x="0" y="16238"/>
                    <a:pt x="0" y="15670"/>
                  </a:cubicBezTo>
                  <a:cubicBezTo>
                    <a:pt x="0" y="15101"/>
                    <a:pt x="220" y="14533"/>
                    <a:pt x="937" y="14078"/>
                  </a:cubicBezTo>
                  <a:cubicBezTo>
                    <a:pt x="1653" y="13623"/>
                    <a:pt x="2865" y="13282"/>
                    <a:pt x="3747" y="13112"/>
                  </a:cubicBezTo>
                  <a:cubicBezTo>
                    <a:pt x="4629" y="12941"/>
                    <a:pt x="5180" y="12941"/>
                    <a:pt x="5786" y="12998"/>
                  </a:cubicBezTo>
                  <a:cubicBezTo>
                    <a:pt x="6392" y="13055"/>
                    <a:pt x="7053" y="13169"/>
                    <a:pt x="7439" y="13510"/>
                  </a:cubicBezTo>
                  <a:cubicBezTo>
                    <a:pt x="7824" y="13851"/>
                    <a:pt x="7935" y="14419"/>
                    <a:pt x="7935" y="14988"/>
                  </a:cubicBezTo>
                  <a:cubicBezTo>
                    <a:pt x="7935" y="15556"/>
                    <a:pt x="7824" y="16125"/>
                    <a:pt x="7769" y="16750"/>
                  </a:cubicBezTo>
                  <a:cubicBezTo>
                    <a:pt x="7714" y="17375"/>
                    <a:pt x="7714" y="18057"/>
                    <a:pt x="7990" y="18341"/>
                  </a:cubicBezTo>
                  <a:cubicBezTo>
                    <a:pt x="8265" y="18626"/>
                    <a:pt x="8816" y="18512"/>
                    <a:pt x="9478" y="17943"/>
                  </a:cubicBezTo>
                  <a:cubicBezTo>
                    <a:pt x="10139" y="17375"/>
                    <a:pt x="10910" y="16352"/>
                    <a:pt x="11461" y="15613"/>
                  </a:cubicBezTo>
                  <a:cubicBezTo>
                    <a:pt x="12012" y="14874"/>
                    <a:pt x="12343" y="14419"/>
                    <a:pt x="12398" y="14476"/>
                  </a:cubicBezTo>
                  <a:cubicBezTo>
                    <a:pt x="12453" y="14533"/>
                    <a:pt x="12233" y="15101"/>
                    <a:pt x="12122" y="15840"/>
                  </a:cubicBezTo>
                  <a:cubicBezTo>
                    <a:pt x="12012" y="16579"/>
                    <a:pt x="12012" y="17489"/>
                    <a:pt x="12343" y="18000"/>
                  </a:cubicBezTo>
                  <a:cubicBezTo>
                    <a:pt x="12673" y="18512"/>
                    <a:pt x="13335" y="18626"/>
                    <a:pt x="13886" y="18512"/>
                  </a:cubicBezTo>
                  <a:cubicBezTo>
                    <a:pt x="14437" y="18398"/>
                    <a:pt x="14878" y="18057"/>
                    <a:pt x="15263" y="17659"/>
                  </a:cubicBezTo>
                  <a:cubicBezTo>
                    <a:pt x="15649" y="17261"/>
                    <a:pt x="15980" y="16807"/>
                    <a:pt x="16035" y="17091"/>
                  </a:cubicBezTo>
                  <a:cubicBezTo>
                    <a:pt x="16090" y="17375"/>
                    <a:pt x="15869" y="18398"/>
                    <a:pt x="15869" y="18626"/>
                  </a:cubicBezTo>
                  <a:cubicBezTo>
                    <a:pt x="15869" y="18853"/>
                    <a:pt x="16090" y="18285"/>
                    <a:pt x="16531" y="17432"/>
                  </a:cubicBezTo>
                  <a:cubicBezTo>
                    <a:pt x="16971" y="16579"/>
                    <a:pt x="17633" y="15442"/>
                    <a:pt x="18184" y="14703"/>
                  </a:cubicBezTo>
                  <a:cubicBezTo>
                    <a:pt x="18735" y="13965"/>
                    <a:pt x="19176" y="13623"/>
                    <a:pt x="19616" y="13623"/>
                  </a:cubicBezTo>
                  <a:cubicBezTo>
                    <a:pt x="20057" y="13623"/>
                    <a:pt x="20498" y="13965"/>
                    <a:pt x="20829" y="14874"/>
                  </a:cubicBezTo>
                  <a:cubicBezTo>
                    <a:pt x="21159" y="15783"/>
                    <a:pt x="21380" y="17261"/>
                    <a:pt x="21600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6285343" y="259914"/>
              <a:ext cx="83708" cy="14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888" fill="norm" stroke="1" extrusionOk="0">
                  <a:moveTo>
                    <a:pt x="19254" y="4407"/>
                  </a:moveTo>
                  <a:cubicBezTo>
                    <a:pt x="19254" y="2841"/>
                    <a:pt x="19254" y="1276"/>
                    <a:pt x="17936" y="494"/>
                  </a:cubicBezTo>
                  <a:cubicBezTo>
                    <a:pt x="16619" y="-289"/>
                    <a:pt x="13985" y="-289"/>
                    <a:pt x="10824" y="1589"/>
                  </a:cubicBezTo>
                  <a:cubicBezTo>
                    <a:pt x="7663" y="3468"/>
                    <a:pt x="3975" y="7224"/>
                    <a:pt x="1868" y="9885"/>
                  </a:cubicBezTo>
                  <a:cubicBezTo>
                    <a:pt x="-239" y="12546"/>
                    <a:pt x="-766" y="14111"/>
                    <a:pt x="1341" y="15989"/>
                  </a:cubicBezTo>
                  <a:cubicBezTo>
                    <a:pt x="3449" y="17868"/>
                    <a:pt x="8190" y="20059"/>
                    <a:pt x="11878" y="20685"/>
                  </a:cubicBezTo>
                  <a:cubicBezTo>
                    <a:pt x="15566" y="21311"/>
                    <a:pt x="18200" y="20372"/>
                    <a:pt x="20834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6430347" y="109957"/>
              <a:ext cx="141904" cy="29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41" fill="norm" stroke="1" extrusionOk="0">
                  <a:moveTo>
                    <a:pt x="14624" y="1966"/>
                  </a:moveTo>
                  <a:cubicBezTo>
                    <a:pt x="14307" y="1205"/>
                    <a:pt x="13989" y="444"/>
                    <a:pt x="13036" y="140"/>
                  </a:cubicBezTo>
                  <a:cubicBezTo>
                    <a:pt x="12083" y="-164"/>
                    <a:pt x="10495" y="-12"/>
                    <a:pt x="8907" y="977"/>
                  </a:cubicBezTo>
                  <a:cubicBezTo>
                    <a:pt x="7319" y="1966"/>
                    <a:pt x="5730" y="3791"/>
                    <a:pt x="4142" y="6909"/>
                  </a:cubicBezTo>
                  <a:cubicBezTo>
                    <a:pt x="2554" y="10028"/>
                    <a:pt x="966" y="14439"/>
                    <a:pt x="330" y="17025"/>
                  </a:cubicBezTo>
                  <a:cubicBezTo>
                    <a:pt x="-305" y="19611"/>
                    <a:pt x="13" y="20371"/>
                    <a:pt x="966" y="20828"/>
                  </a:cubicBezTo>
                  <a:cubicBezTo>
                    <a:pt x="1919" y="21284"/>
                    <a:pt x="3507" y="21436"/>
                    <a:pt x="4936" y="21284"/>
                  </a:cubicBezTo>
                  <a:cubicBezTo>
                    <a:pt x="6366" y="21132"/>
                    <a:pt x="7636" y="20675"/>
                    <a:pt x="8430" y="19991"/>
                  </a:cubicBezTo>
                  <a:cubicBezTo>
                    <a:pt x="9224" y="19306"/>
                    <a:pt x="9542" y="18394"/>
                    <a:pt x="9542" y="17557"/>
                  </a:cubicBezTo>
                  <a:cubicBezTo>
                    <a:pt x="9542" y="16721"/>
                    <a:pt x="9224" y="15960"/>
                    <a:pt x="8430" y="15275"/>
                  </a:cubicBezTo>
                  <a:cubicBezTo>
                    <a:pt x="7636" y="14591"/>
                    <a:pt x="6366" y="13982"/>
                    <a:pt x="5095" y="13450"/>
                  </a:cubicBezTo>
                  <a:cubicBezTo>
                    <a:pt x="3824" y="12918"/>
                    <a:pt x="2554" y="12461"/>
                    <a:pt x="2713" y="12309"/>
                  </a:cubicBezTo>
                  <a:cubicBezTo>
                    <a:pt x="2871" y="12157"/>
                    <a:pt x="4460" y="12309"/>
                    <a:pt x="6524" y="12918"/>
                  </a:cubicBezTo>
                  <a:cubicBezTo>
                    <a:pt x="8589" y="13526"/>
                    <a:pt x="11130" y="14591"/>
                    <a:pt x="13036" y="15504"/>
                  </a:cubicBezTo>
                  <a:cubicBezTo>
                    <a:pt x="14942" y="16416"/>
                    <a:pt x="16213" y="17177"/>
                    <a:pt x="17007" y="17025"/>
                  </a:cubicBezTo>
                  <a:cubicBezTo>
                    <a:pt x="17801" y="16873"/>
                    <a:pt x="18119" y="15808"/>
                    <a:pt x="18754" y="14363"/>
                  </a:cubicBezTo>
                  <a:cubicBezTo>
                    <a:pt x="19389" y="12918"/>
                    <a:pt x="20342" y="11092"/>
                    <a:pt x="21295" y="9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604470" y="283309"/>
              <a:ext cx="75731" cy="9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628" fill="norm" stroke="1" extrusionOk="0">
                  <a:moveTo>
                    <a:pt x="16067" y="1451"/>
                  </a:moveTo>
                  <a:cubicBezTo>
                    <a:pt x="13067" y="491"/>
                    <a:pt x="10067" y="-469"/>
                    <a:pt x="7367" y="251"/>
                  </a:cubicBezTo>
                  <a:cubicBezTo>
                    <a:pt x="4667" y="971"/>
                    <a:pt x="2267" y="3371"/>
                    <a:pt x="1067" y="6011"/>
                  </a:cubicBezTo>
                  <a:cubicBezTo>
                    <a:pt x="-133" y="8651"/>
                    <a:pt x="-133" y="11531"/>
                    <a:pt x="167" y="14171"/>
                  </a:cubicBezTo>
                  <a:cubicBezTo>
                    <a:pt x="467" y="16811"/>
                    <a:pt x="1067" y="19211"/>
                    <a:pt x="3467" y="20171"/>
                  </a:cubicBezTo>
                  <a:cubicBezTo>
                    <a:pt x="5867" y="21131"/>
                    <a:pt x="10067" y="20651"/>
                    <a:pt x="13367" y="18011"/>
                  </a:cubicBezTo>
                  <a:cubicBezTo>
                    <a:pt x="16667" y="15371"/>
                    <a:pt x="19067" y="10571"/>
                    <a:pt x="21467" y="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705599" y="291826"/>
              <a:ext cx="135629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0" y="2929"/>
                  </a:moveTo>
                  <a:cubicBezTo>
                    <a:pt x="1309" y="4027"/>
                    <a:pt x="2618" y="5125"/>
                    <a:pt x="3273" y="6590"/>
                  </a:cubicBezTo>
                  <a:cubicBezTo>
                    <a:pt x="3927" y="8054"/>
                    <a:pt x="3927" y="9885"/>
                    <a:pt x="3927" y="11898"/>
                  </a:cubicBezTo>
                  <a:cubicBezTo>
                    <a:pt x="3927" y="13912"/>
                    <a:pt x="3927" y="16108"/>
                    <a:pt x="4255" y="16292"/>
                  </a:cubicBezTo>
                  <a:cubicBezTo>
                    <a:pt x="4582" y="16475"/>
                    <a:pt x="5236" y="14644"/>
                    <a:pt x="6218" y="12081"/>
                  </a:cubicBezTo>
                  <a:cubicBezTo>
                    <a:pt x="7200" y="9519"/>
                    <a:pt x="8509" y="6224"/>
                    <a:pt x="9655" y="3844"/>
                  </a:cubicBezTo>
                  <a:cubicBezTo>
                    <a:pt x="10800" y="1464"/>
                    <a:pt x="11782" y="0"/>
                    <a:pt x="13909" y="0"/>
                  </a:cubicBezTo>
                  <a:cubicBezTo>
                    <a:pt x="16036" y="0"/>
                    <a:pt x="19309" y="1464"/>
                    <a:pt x="20455" y="5308"/>
                  </a:cubicBezTo>
                  <a:cubicBezTo>
                    <a:pt x="21600" y="9153"/>
                    <a:pt x="20618" y="15376"/>
                    <a:pt x="19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7612563" y="48935"/>
              <a:ext cx="458288" cy="70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59" fill="norm" stroke="1" extrusionOk="0">
                  <a:moveTo>
                    <a:pt x="5996" y="8157"/>
                  </a:moveTo>
                  <a:cubicBezTo>
                    <a:pt x="5699" y="7833"/>
                    <a:pt x="5402" y="7508"/>
                    <a:pt x="4956" y="7346"/>
                  </a:cubicBezTo>
                  <a:cubicBezTo>
                    <a:pt x="4510" y="7184"/>
                    <a:pt x="3915" y="7184"/>
                    <a:pt x="3073" y="7703"/>
                  </a:cubicBezTo>
                  <a:cubicBezTo>
                    <a:pt x="2231" y="8222"/>
                    <a:pt x="1141" y="9260"/>
                    <a:pt x="547" y="10038"/>
                  </a:cubicBezTo>
                  <a:cubicBezTo>
                    <a:pt x="-48" y="10816"/>
                    <a:pt x="-147" y="11335"/>
                    <a:pt x="200" y="11724"/>
                  </a:cubicBezTo>
                  <a:cubicBezTo>
                    <a:pt x="547" y="12114"/>
                    <a:pt x="1339" y="12373"/>
                    <a:pt x="2281" y="11984"/>
                  </a:cubicBezTo>
                  <a:cubicBezTo>
                    <a:pt x="3222" y="11595"/>
                    <a:pt x="4312" y="10557"/>
                    <a:pt x="5600" y="9487"/>
                  </a:cubicBezTo>
                  <a:cubicBezTo>
                    <a:pt x="6888" y="8416"/>
                    <a:pt x="8374" y="7314"/>
                    <a:pt x="9910" y="6081"/>
                  </a:cubicBezTo>
                  <a:cubicBezTo>
                    <a:pt x="11446" y="4849"/>
                    <a:pt x="13031" y="3487"/>
                    <a:pt x="13923" y="2643"/>
                  </a:cubicBezTo>
                  <a:cubicBezTo>
                    <a:pt x="14814" y="1800"/>
                    <a:pt x="15013" y="1476"/>
                    <a:pt x="15310" y="1054"/>
                  </a:cubicBezTo>
                  <a:cubicBezTo>
                    <a:pt x="15607" y="633"/>
                    <a:pt x="16003" y="114"/>
                    <a:pt x="16202" y="16"/>
                  </a:cubicBezTo>
                  <a:cubicBezTo>
                    <a:pt x="16400" y="-81"/>
                    <a:pt x="16400" y="243"/>
                    <a:pt x="15954" y="1346"/>
                  </a:cubicBezTo>
                  <a:cubicBezTo>
                    <a:pt x="15508" y="2449"/>
                    <a:pt x="14616" y="4330"/>
                    <a:pt x="13526" y="6503"/>
                  </a:cubicBezTo>
                  <a:cubicBezTo>
                    <a:pt x="12436" y="8676"/>
                    <a:pt x="11148" y="11141"/>
                    <a:pt x="10306" y="13378"/>
                  </a:cubicBezTo>
                  <a:cubicBezTo>
                    <a:pt x="9464" y="15616"/>
                    <a:pt x="9068" y="17627"/>
                    <a:pt x="8870" y="18827"/>
                  </a:cubicBezTo>
                  <a:cubicBezTo>
                    <a:pt x="8671" y="20027"/>
                    <a:pt x="8671" y="20416"/>
                    <a:pt x="8870" y="20741"/>
                  </a:cubicBezTo>
                  <a:cubicBezTo>
                    <a:pt x="9068" y="21065"/>
                    <a:pt x="9464" y="21324"/>
                    <a:pt x="9959" y="21422"/>
                  </a:cubicBezTo>
                  <a:cubicBezTo>
                    <a:pt x="10455" y="21519"/>
                    <a:pt x="11049" y="21454"/>
                    <a:pt x="11842" y="20903"/>
                  </a:cubicBezTo>
                  <a:cubicBezTo>
                    <a:pt x="12635" y="20351"/>
                    <a:pt x="13625" y="19314"/>
                    <a:pt x="14220" y="18405"/>
                  </a:cubicBezTo>
                  <a:cubicBezTo>
                    <a:pt x="14814" y="17497"/>
                    <a:pt x="15013" y="16719"/>
                    <a:pt x="14914" y="16005"/>
                  </a:cubicBezTo>
                  <a:cubicBezTo>
                    <a:pt x="14814" y="15292"/>
                    <a:pt x="14418" y="14643"/>
                    <a:pt x="14616" y="14092"/>
                  </a:cubicBezTo>
                  <a:cubicBezTo>
                    <a:pt x="14814" y="13541"/>
                    <a:pt x="15607" y="13087"/>
                    <a:pt x="16846" y="12633"/>
                  </a:cubicBezTo>
                  <a:cubicBezTo>
                    <a:pt x="18084" y="12178"/>
                    <a:pt x="19769" y="11724"/>
                    <a:pt x="21453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658431" y="165120"/>
              <a:ext cx="196102" cy="47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277" fill="norm" stroke="1" extrusionOk="0">
                  <a:moveTo>
                    <a:pt x="5716" y="8170"/>
                  </a:moveTo>
                  <a:cubicBezTo>
                    <a:pt x="4591" y="10929"/>
                    <a:pt x="3466" y="13689"/>
                    <a:pt x="2791" y="15592"/>
                  </a:cubicBezTo>
                  <a:cubicBezTo>
                    <a:pt x="2116" y="17495"/>
                    <a:pt x="1891" y="18541"/>
                    <a:pt x="1553" y="19445"/>
                  </a:cubicBezTo>
                  <a:cubicBezTo>
                    <a:pt x="1216" y="20349"/>
                    <a:pt x="766" y="21111"/>
                    <a:pt x="428" y="21253"/>
                  </a:cubicBezTo>
                  <a:cubicBezTo>
                    <a:pt x="91" y="21396"/>
                    <a:pt x="-134" y="20920"/>
                    <a:pt x="91" y="18874"/>
                  </a:cubicBezTo>
                  <a:cubicBezTo>
                    <a:pt x="316" y="16829"/>
                    <a:pt x="991" y="13213"/>
                    <a:pt x="1891" y="10215"/>
                  </a:cubicBezTo>
                  <a:cubicBezTo>
                    <a:pt x="2791" y="7218"/>
                    <a:pt x="3916" y="4839"/>
                    <a:pt x="5378" y="3126"/>
                  </a:cubicBezTo>
                  <a:cubicBezTo>
                    <a:pt x="6841" y="1414"/>
                    <a:pt x="8641" y="367"/>
                    <a:pt x="11228" y="81"/>
                  </a:cubicBezTo>
                  <a:cubicBezTo>
                    <a:pt x="13816" y="-204"/>
                    <a:pt x="17191" y="272"/>
                    <a:pt x="19104" y="1271"/>
                  </a:cubicBezTo>
                  <a:cubicBezTo>
                    <a:pt x="21016" y="2270"/>
                    <a:pt x="21466" y="3792"/>
                    <a:pt x="19891" y="5172"/>
                  </a:cubicBezTo>
                  <a:cubicBezTo>
                    <a:pt x="18316" y="6552"/>
                    <a:pt x="14716" y="7789"/>
                    <a:pt x="11679" y="8407"/>
                  </a:cubicBezTo>
                  <a:cubicBezTo>
                    <a:pt x="8641" y="9026"/>
                    <a:pt x="6166" y="9026"/>
                    <a:pt x="3691" y="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8845550" y="340509"/>
              <a:ext cx="635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826500" y="360265"/>
              <a:ext cx="120650" cy="1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1600" y="944"/>
                  </a:moveTo>
                  <a:cubicBezTo>
                    <a:pt x="19326" y="236"/>
                    <a:pt x="17053" y="-472"/>
                    <a:pt x="14589" y="413"/>
                  </a:cubicBezTo>
                  <a:cubicBezTo>
                    <a:pt x="12126" y="1298"/>
                    <a:pt x="9474" y="3777"/>
                    <a:pt x="7011" y="7495"/>
                  </a:cubicBezTo>
                  <a:cubicBezTo>
                    <a:pt x="4547" y="11213"/>
                    <a:pt x="2274" y="16171"/>
                    <a:pt x="0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004663" y="207109"/>
              <a:ext cx="82188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89" fill="norm" stroke="1" extrusionOk="0">
                  <a:moveTo>
                    <a:pt x="20967" y="653"/>
                  </a:moveTo>
                  <a:cubicBezTo>
                    <a:pt x="17727" y="221"/>
                    <a:pt x="14487" y="-211"/>
                    <a:pt x="12327" y="113"/>
                  </a:cubicBezTo>
                  <a:cubicBezTo>
                    <a:pt x="10167" y="437"/>
                    <a:pt x="9087" y="1517"/>
                    <a:pt x="6927" y="4649"/>
                  </a:cubicBezTo>
                  <a:cubicBezTo>
                    <a:pt x="4767" y="7781"/>
                    <a:pt x="1527" y="12965"/>
                    <a:pt x="447" y="16097"/>
                  </a:cubicBezTo>
                  <a:cubicBezTo>
                    <a:pt x="-633" y="19229"/>
                    <a:pt x="447" y="20309"/>
                    <a:pt x="1527" y="20849"/>
                  </a:cubicBezTo>
                  <a:cubicBezTo>
                    <a:pt x="2607" y="21389"/>
                    <a:pt x="3687" y="21389"/>
                    <a:pt x="4767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080970" y="238909"/>
              <a:ext cx="13923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6" fill="norm" stroke="1" extrusionOk="0">
                  <a:moveTo>
                    <a:pt x="21527" y="0"/>
                  </a:moveTo>
                  <a:cubicBezTo>
                    <a:pt x="17600" y="5948"/>
                    <a:pt x="13672" y="11896"/>
                    <a:pt x="11054" y="15496"/>
                  </a:cubicBezTo>
                  <a:cubicBezTo>
                    <a:pt x="8436" y="19096"/>
                    <a:pt x="7127" y="20348"/>
                    <a:pt x="5654" y="20974"/>
                  </a:cubicBezTo>
                  <a:cubicBezTo>
                    <a:pt x="4182" y="21600"/>
                    <a:pt x="2545" y="21600"/>
                    <a:pt x="1563" y="20817"/>
                  </a:cubicBezTo>
                  <a:cubicBezTo>
                    <a:pt x="582" y="20035"/>
                    <a:pt x="254" y="18470"/>
                    <a:pt x="91" y="16904"/>
                  </a:cubicBezTo>
                  <a:cubicBezTo>
                    <a:pt x="-73" y="15339"/>
                    <a:pt x="-73" y="13774"/>
                    <a:pt x="582" y="12522"/>
                  </a:cubicBezTo>
                  <a:cubicBezTo>
                    <a:pt x="1236" y="11270"/>
                    <a:pt x="2545" y="10330"/>
                    <a:pt x="6145" y="11739"/>
                  </a:cubicBezTo>
                  <a:cubicBezTo>
                    <a:pt x="9745" y="13148"/>
                    <a:pt x="15636" y="16904"/>
                    <a:pt x="21527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9315449" y="200809"/>
              <a:ext cx="8447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6322" y="0"/>
                  </a:moveTo>
                  <a:cubicBezTo>
                    <a:pt x="8956" y="157"/>
                    <a:pt x="11590" y="313"/>
                    <a:pt x="14224" y="1330"/>
                  </a:cubicBezTo>
                  <a:cubicBezTo>
                    <a:pt x="16859" y="2348"/>
                    <a:pt x="19493" y="4226"/>
                    <a:pt x="20546" y="6652"/>
                  </a:cubicBezTo>
                  <a:cubicBezTo>
                    <a:pt x="21600" y="9078"/>
                    <a:pt x="21073" y="12052"/>
                    <a:pt x="17385" y="14635"/>
                  </a:cubicBezTo>
                  <a:cubicBezTo>
                    <a:pt x="13698" y="17217"/>
                    <a:pt x="6849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858119" y="340509"/>
              <a:ext cx="88441" cy="15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98" fill="norm" stroke="1" extrusionOk="0">
                  <a:moveTo>
                    <a:pt x="17390" y="0"/>
                  </a:moveTo>
                  <a:cubicBezTo>
                    <a:pt x="12367" y="3503"/>
                    <a:pt x="7344" y="7005"/>
                    <a:pt x="4330" y="9924"/>
                  </a:cubicBezTo>
                  <a:cubicBezTo>
                    <a:pt x="1316" y="12843"/>
                    <a:pt x="311" y="15178"/>
                    <a:pt x="60" y="17076"/>
                  </a:cubicBezTo>
                  <a:cubicBezTo>
                    <a:pt x="-191" y="18973"/>
                    <a:pt x="311" y="20432"/>
                    <a:pt x="2069" y="21016"/>
                  </a:cubicBezTo>
                  <a:cubicBezTo>
                    <a:pt x="3828" y="21600"/>
                    <a:pt x="6842" y="21308"/>
                    <a:pt x="10107" y="19849"/>
                  </a:cubicBezTo>
                  <a:cubicBezTo>
                    <a:pt x="13372" y="18389"/>
                    <a:pt x="16888" y="15762"/>
                    <a:pt x="18897" y="13719"/>
                  </a:cubicBezTo>
                  <a:cubicBezTo>
                    <a:pt x="20907" y="11676"/>
                    <a:pt x="21409" y="10216"/>
                    <a:pt x="20656" y="9049"/>
                  </a:cubicBezTo>
                  <a:cubicBezTo>
                    <a:pt x="19902" y="7881"/>
                    <a:pt x="17893" y="7005"/>
                    <a:pt x="15883" y="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032999" y="283359"/>
              <a:ext cx="12065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400"/>
                  </a:moveTo>
                  <a:cubicBezTo>
                    <a:pt x="1895" y="4886"/>
                    <a:pt x="3789" y="4371"/>
                    <a:pt x="5305" y="4629"/>
                  </a:cubicBezTo>
                  <a:cubicBezTo>
                    <a:pt x="6821" y="4886"/>
                    <a:pt x="7958" y="5914"/>
                    <a:pt x="9284" y="7971"/>
                  </a:cubicBezTo>
                  <a:cubicBezTo>
                    <a:pt x="10611" y="10029"/>
                    <a:pt x="12126" y="13114"/>
                    <a:pt x="12884" y="15300"/>
                  </a:cubicBezTo>
                  <a:cubicBezTo>
                    <a:pt x="13642" y="17486"/>
                    <a:pt x="13642" y="18771"/>
                    <a:pt x="12884" y="19800"/>
                  </a:cubicBezTo>
                  <a:cubicBezTo>
                    <a:pt x="12126" y="20829"/>
                    <a:pt x="10611" y="21600"/>
                    <a:pt x="9284" y="21471"/>
                  </a:cubicBezTo>
                  <a:cubicBezTo>
                    <a:pt x="7958" y="21343"/>
                    <a:pt x="6821" y="20314"/>
                    <a:pt x="5874" y="17743"/>
                  </a:cubicBezTo>
                  <a:cubicBezTo>
                    <a:pt x="4926" y="15171"/>
                    <a:pt x="4168" y="11057"/>
                    <a:pt x="6253" y="7971"/>
                  </a:cubicBezTo>
                  <a:cubicBezTo>
                    <a:pt x="8337" y="4886"/>
                    <a:pt x="13263" y="2829"/>
                    <a:pt x="16295" y="1671"/>
                  </a:cubicBezTo>
                  <a:cubicBezTo>
                    <a:pt x="19326" y="514"/>
                    <a:pt x="20463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566400" y="200809"/>
              <a:ext cx="1206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988"/>
                    <a:pt x="15537" y="1976"/>
                    <a:pt x="13074" y="4518"/>
                  </a:cubicBezTo>
                  <a:cubicBezTo>
                    <a:pt x="10611" y="7059"/>
                    <a:pt x="8716" y="11153"/>
                    <a:pt x="6632" y="14259"/>
                  </a:cubicBezTo>
                  <a:cubicBezTo>
                    <a:pt x="4547" y="17365"/>
                    <a:pt x="2274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0642600" y="145372"/>
              <a:ext cx="209550" cy="8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20" fill="norm" stroke="1" extrusionOk="0">
                  <a:moveTo>
                    <a:pt x="0" y="20120"/>
                  </a:moveTo>
                  <a:cubicBezTo>
                    <a:pt x="4145" y="12218"/>
                    <a:pt x="8291" y="4315"/>
                    <a:pt x="11891" y="1418"/>
                  </a:cubicBezTo>
                  <a:cubicBezTo>
                    <a:pt x="15491" y="-1480"/>
                    <a:pt x="18545" y="627"/>
                    <a:pt x="21600" y="2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0617200" y="308759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0731500" y="435759"/>
              <a:ext cx="82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0718800" y="461159"/>
              <a:ext cx="95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57"/>
                    <a:pt x="12000" y="4114"/>
                    <a:pt x="8400" y="7714"/>
                  </a:cubicBezTo>
                  <a:cubicBezTo>
                    <a:pt x="4800" y="11314"/>
                    <a:pt x="24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916594" y="233695"/>
              <a:ext cx="145107" cy="246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1" fill="norm" stroke="1" extrusionOk="0">
                  <a:moveTo>
                    <a:pt x="21460" y="1009"/>
                  </a:moveTo>
                  <a:cubicBezTo>
                    <a:pt x="19582" y="639"/>
                    <a:pt x="17703" y="270"/>
                    <a:pt x="15982" y="86"/>
                  </a:cubicBezTo>
                  <a:cubicBezTo>
                    <a:pt x="14260" y="-99"/>
                    <a:pt x="12695" y="-99"/>
                    <a:pt x="10347" y="1286"/>
                  </a:cubicBezTo>
                  <a:cubicBezTo>
                    <a:pt x="7999" y="2670"/>
                    <a:pt x="4869" y="5439"/>
                    <a:pt x="2834" y="8578"/>
                  </a:cubicBezTo>
                  <a:cubicBezTo>
                    <a:pt x="799" y="11716"/>
                    <a:pt x="-140" y="15224"/>
                    <a:pt x="17" y="17439"/>
                  </a:cubicBezTo>
                  <a:cubicBezTo>
                    <a:pt x="173" y="19655"/>
                    <a:pt x="1425" y="20578"/>
                    <a:pt x="2990" y="21039"/>
                  </a:cubicBezTo>
                  <a:cubicBezTo>
                    <a:pt x="4556" y="21501"/>
                    <a:pt x="6434" y="21501"/>
                    <a:pt x="831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972900" y="308759"/>
              <a:ext cx="203100" cy="15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80" fill="norm" stroke="1" extrusionOk="0">
                  <a:moveTo>
                    <a:pt x="21367" y="0"/>
                  </a:moveTo>
                  <a:cubicBezTo>
                    <a:pt x="17359" y="5400"/>
                    <a:pt x="13351" y="10800"/>
                    <a:pt x="10233" y="14353"/>
                  </a:cubicBezTo>
                  <a:cubicBezTo>
                    <a:pt x="7115" y="17905"/>
                    <a:pt x="4889" y="19611"/>
                    <a:pt x="3219" y="20463"/>
                  </a:cubicBezTo>
                  <a:cubicBezTo>
                    <a:pt x="1548" y="21316"/>
                    <a:pt x="435" y="21316"/>
                    <a:pt x="101" y="20605"/>
                  </a:cubicBezTo>
                  <a:cubicBezTo>
                    <a:pt x="-233" y="19895"/>
                    <a:pt x="212" y="18474"/>
                    <a:pt x="2216" y="18189"/>
                  </a:cubicBezTo>
                  <a:cubicBezTo>
                    <a:pt x="4221" y="17905"/>
                    <a:pt x="7783" y="18758"/>
                    <a:pt x="10678" y="19611"/>
                  </a:cubicBezTo>
                  <a:cubicBezTo>
                    <a:pt x="13573" y="20463"/>
                    <a:pt x="15800" y="21316"/>
                    <a:pt x="17470" y="21458"/>
                  </a:cubicBezTo>
                  <a:cubicBezTo>
                    <a:pt x="19140" y="21600"/>
                    <a:pt x="20254" y="21032"/>
                    <a:pt x="2136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1150599" y="251609"/>
              <a:ext cx="16473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0506" y="0"/>
                  </a:moveTo>
                  <a:cubicBezTo>
                    <a:pt x="21053" y="4708"/>
                    <a:pt x="21600" y="9415"/>
                    <a:pt x="21053" y="12738"/>
                  </a:cubicBezTo>
                  <a:cubicBezTo>
                    <a:pt x="20506" y="16062"/>
                    <a:pt x="18866" y="18000"/>
                    <a:pt x="15175" y="19246"/>
                  </a:cubicBezTo>
                  <a:cubicBezTo>
                    <a:pt x="11484" y="20492"/>
                    <a:pt x="5742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61287" y="696109"/>
              <a:ext cx="358366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14" y="21600"/>
                  </a:moveTo>
                  <a:cubicBezTo>
                    <a:pt x="1" y="21019"/>
                    <a:pt x="-12" y="20439"/>
                    <a:pt x="20" y="19974"/>
                  </a:cubicBezTo>
                  <a:cubicBezTo>
                    <a:pt x="52" y="19510"/>
                    <a:pt x="128" y="19161"/>
                    <a:pt x="358" y="18639"/>
                  </a:cubicBezTo>
                  <a:cubicBezTo>
                    <a:pt x="587" y="18116"/>
                    <a:pt x="970" y="17419"/>
                    <a:pt x="1391" y="16723"/>
                  </a:cubicBezTo>
                  <a:cubicBezTo>
                    <a:pt x="1811" y="16026"/>
                    <a:pt x="2270" y="15329"/>
                    <a:pt x="2761" y="14632"/>
                  </a:cubicBezTo>
                  <a:cubicBezTo>
                    <a:pt x="3252" y="13935"/>
                    <a:pt x="3775" y="13239"/>
                    <a:pt x="4311" y="12658"/>
                  </a:cubicBezTo>
                  <a:cubicBezTo>
                    <a:pt x="4846" y="12077"/>
                    <a:pt x="5394" y="11613"/>
                    <a:pt x="5924" y="11206"/>
                  </a:cubicBezTo>
                  <a:cubicBezTo>
                    <a:pt x="6453" y="10800"/>
                    <a:pt x="6963" y="10452"/>
                    <a:pt x="7486" y="10045"/>
                  </a:cubicBezTo>
                  <a:cubicBezTo>
                    <a:pt x="8008" y="9639"/>
                    <a:pt x="8544" y="9174"/>
                    <a:pt x="9022" y="8826"/>
                  </a:cubicBezTo>
                  <a:cubicBezTo>
                    <a:pt x="9500" y="8477"/>
                    <a:pt x="9921" y="8245"/>
                    <a:pt x="10361" y="7955"/>
                  </a:cubicBezTo>
                  <a:cubicBezTo>
                    <a:pt x="10801" y="7665"/>
                    <a:pt x="11260" y="7316"/>
                    <a:pt x="11719" y="7026"/>
                  </a:cubicBezTo>
                  <a:cubicBezTo>
                    <a:pt x="12178" y="6735"/>
                    <a:pt x="12637" y="6503"/>
                    <a:pt x="13102" y="6213"/>
                  </a:cubicBezTo>
                  <a:cubicBezTo>
                    <a:pt x="13568" y="5923"/>
                    <a:pt x="14039" y="5574"/>
                    <a:pt x="14486" y="5342"/>
                  </a:cubicBezTo>
                  <a:cubicBezTo>
                    <a:pt x="14932" y="5110"/>
                    <a:pt x="15353" y="4994"/>
                    <a:pt x="15825" y="4819"/>
                  </a:cubicBezTo>
                  <a:cubicBezTo>
                    <a:pt x="16296" y="4645"/>
                    <a:pt x="16819" y="4413"/>
                    <a:pt x="17304" y="4239"/>
                  </a:cubicBezTo>
                  <a:cubicBezTo>
                    <a:pt x="17788" y="4065"/>
                    <a:pt x="18235" y="3948"/>
                    <a:pt x="18694" y="3716"/>
                  </a:cubicBezTo>
                  <a:cubicBezTo>
                    <a:pt x="19153" y="3484"/>
                    <a:pt x="19624" y="3135"/>
                    <a:pt x="20109" y="2497"/>
                  </a:cubicBezTo>
                  <a:cubicBezTo>
                    <a:pt x="20593" y="1858"/>
                    <a:pt x="21091" y="929"/>
                    <a:pt x="215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12688" y="2713789"/>
              <a:ext cx="208954" cy="63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12" fill="norm" stroke="1" extrusionOk="0">
                  <a:moveTo>
                    <a:pt x="5462" y="5205"/>
                  </a:moveTo>
                  <a:cubicBezTo>
                    <a:pt x="5035" y="7708"/>
                    <a:pt x="4607" y="10211"/>
                    <a:pt x="4179" y="12715"/>
                  </a:cubicBezTo>
                  <a:cubicBezTo>
                    <a:pt x="3752" y="15218"/>
                    <a:pt x="3324" y="17721"/>
                    <a:pt x="3110" y="19295"/>
                  </a:cubicBezTo>
                  <a:cubicBezTo>
                    <a:pt x="2896" y="20868"/>
                    <a:pt x="2896" y="21512"/>
                    <a:pt x="2896" y="21512"/>
                  </a:cubicBezTo>
                  <a:cubicBezTo>
                    <a:pt x="2896" y="21512"/>
                    <a:pt x="2896" y="20868"/>
                    <a:pt x="2789" y="19187"/>
                  </a:cubicBezTo>
                  <a:cubicBezTo>
                    <a:pt x="2682" y="17507"/>
                    <a:pt x="2468" y="14789"/>
                    <a:pt x="2575" y="12393"/>
                  </a:cubicBezTo>
                  <a:cubicBezTo>
                    <a:pt x="2682" y="9997"/>
                    <a:pt x="3110" y="7923"/>
                    <a:pt x="4072" y="6063"/>
                  </a:cubicBezTo>
                  <a:cubicBezTo>
                    <a:pt x="5035" y="4203"/>
                    <a:pt x="6532" y="2558"/>
                    <a:pt x="7708" y="1593"/>
                  </a:cubicBezTo>
                  <a:cubicBezTo>
                    <a:pt x="8884" y="627"/>
                    <a:pt x="9740" y="341"/>
                    <a:pt x="10809" y="162"/>
                  </a:cubicBezTo>
                  <a:cubicBezTo>
                    <a:pt x="11878" y="-16"/>
                    <a:pt x="13161" y="-88"/>
                    <a:pt x="14765" y="162"/>
                  </a:cubicBezTo>
                  <a:cubicBezTo>
                    <a:pt x="16369" y="413"/>
                    <a:pt x="18294" y="985"/>
                    <a:pt x="19577" y="1950"/>
                  </a:cubicBezTo>
                  <a:cubicBezTo>
                    <a:pt x="20860" y="2916"/>
                    <a:pt x="21502" y="4275"/>
                    <a:pt x="20860" y="5348"/>
                  </a:cubicBezTo>
                  <a:cubicBezTo>
                    <a:pt x="20219" y="6421"/>
                    <a:pt x="18294" y="7207"/>
                    <a:pt x="14872" y="7601"/>
                  </a:cubicBezTo>
                  <a:cubicBezTo>
                    <a:pt x="11451" y="7994"/>
                    <a:pt x="6532" y="7994"/>
                    <a:pt x="3645" y="7887"/>
                  </a:cubicBezTo>
                  <a:cubicBezTo>
                    <a:pt x="757" y="7780"/>
                    <a:pt x="-98" y="7565"/>
                    <a:pt x="9" y="7529"/>
                  </a:cubicBezTo>
                  <a:cubicBezTo>
                    <a:pt x="116" y="7493"/>
                    <a:pt x="1185" y="7637"/>
                    <a:pt x="2254" y="7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44550" y="2982109"/>
              <a:ext cx="1016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443"/>
                    <a:pt x="9900" y="6887"/>
                    <a:pt x="13500" y="10487"/>
                  </a:cubicBezTo>
                  <a:cubicBezTo>
                    <a:pt x="17100" y="14087"/>
                    <a:pt x="19350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57250" y="2982109"/>
              <a:ext cx="133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74"/>
                  </a:moveTo>
                  <a:cubicBezTo>
                    <a:pt x="20229" y="1137"/>
                    <a:pt x="18857" y="0"/>
                    <a:pt x="17314" y="0"/>
                  </a:cubicBezTo>
                  <a:cubicBezTo>
                    <a:pt x="15771" y="0"/>
                    <a:pt x="14057" y="1137"/>
                    <a:pt x="11486" y="4168"/>
                  </a:cubicBezTo>
                  <a:cubicBezTo>
                    <a:pt x="8914" y="7200"/>
                    <a:pt x="5486" y="12126"/>
                    <a:pt x="3257" y="15347"/>
                  </a:cubicBezTo>
                  <a:cubicBezTo>
                    <a:pt x="1029" y="18568"/>
                    <a:pt x="0" y="20084"/>
                    <a:pt x="0" y="20842"/>
                  </a:cubicBezTo>
                  <a:cubicBezTo>
                    <a:pt x="0" y="21600"/>
                    <a:pt x="1029" y="21600"/>
                    <a:pt x="2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51219" y="2817958"/>
              <a:ext cx="98131" cy="24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17" fill="norm" stroke="1" extrusionOk="0">
                  <a:moveTo>
                    <a:pt x="21306" y="1579"/>
                  </a:moveTo>
                  <a:cubicBezTo>
                    <a:pt x="19468" y="840"/>
                    <a:pt x="17629" y="102"/>
                    <a:pt x="14642" y="9"/>
                  </a:cubicBezTo>
                  <a:cubicBezTo>
                    <a:pt x="11655" y="-83"/>
                    <a:pt x="7519" y="471"/>
                    <a:pt x="4761" y="2594"/>
                  </a:cubicBezTo>
                  <a:cubicBezTo>
                    <a:pt x="2004" y="4717"/>
                    <a:pt x="625" y="8409"/>
                    <a:pt x="166" y="11455"/>
                  </a:cubicBezTo>
                  <a:cubicBezTo>
                    <a:pt x="-294" y="14502"/>
                    <a:pt x="166" y="16902"/>
                    <a:pt x="2004" y="18471"/>
                  </a:cubicBezTo>
                  <a:cubicBezTo>
                    <a:pt x="3842" y="20040"/>
                    <a:pt x="7059" y="20779"/>
                    <a:pt x="10276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164166" y="2842409"/>
              <a:ext cx="18838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75" y="0"/>
                  </a:moveTo>
                  <a:cubicBezTo>
                    <a:pt x="15290" y="4871"/>
                    <a:pt x="14804" y="9741"/>
                    <a:pt x="13591" y="13024"/>
                  </a:cubicBezTo>
                  <a:cubicBezTo>
                    <a:pt x="12378" y="16306"/>
                    <a:pt x="10436" y="18000"/>
                    <a:pt x="8130" y="18741"/>
                  </a:cubicBezTo>
                  <a:cubicBezTo>
                    <a:pt x="5825" y="19482"/>
                    <a:pt x="3155" y="19271"/>
                    <a:pt x="1699" y="18635"/>
                  </a:cubicBezTo>
                  <a:cubicBezTo>
                    <a:pt x="243" y="18000"/>
                    <a:pt x="0" y="16941"/>
                    <a:pt x="0" y="15776"/>
                  </a:cubicBezTo>
                  <a:cubicBezTo>
                    <a:pt x="0" y="14612"/>
                    <a:pt x="243" y="13341"/>
                    <a:pt x="2791" y="13447"/>
                  </a:cubicBezTo>
                  <a:cubicBezTo>
                    <a:pt x="5339" y="13553"/>
                    <a:pt x="10193" y="15035"/>
                    <a:pt x="13712" y="16624"/>
                  </a:cubicBezTo>
                  <a:cubicBezTo>
                    <a:pt x="17231" y="18212"/>
                    <a:pt x="19416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435100" y="2803746"/>
              <a:ext cx="89640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78" fill="norm" stroke="1" extrusionOk="0">
                  <a:moveTo>
                    <a:pt x="0" y="543"/>
                  </a:moveTo>
                  <a:cubicBezTo>
                    <a:pt x="2945" y="210"/>
                    <a:pt x="5891" y="-122"/>
                    <a:pt x="8345" y="44"/>
                  </a:cubicBezTo>
                  <a:cubicBezTo>
                    <a:pt x="10800" y="210"/>
                    <a:pt x="12764" y="875"/>
                    <a:pt x="15464" y="3201"/>
                  </a:cubicBezTo>
                  <a:cubicBezTo>
                    <a:pt x="18164" y="5527"/>
                    <a:pt x="21600" y="9515"/>
                    <a:pt x="20618" y="12838"/>
                  </a:cubicBezTo>
                  <a:cubicBezTo>
                    <a:pt x="19636" y="16161"/>
                    <a:pt x="14236" y="18820"/>
                    <a:pt x="883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048544" y="2470847"/>
              <a:ext cx="208756" cy="23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5" fill="norm" stroke="1" extrusionOk="0">
                  <a:moveTo>
                    <a:pt x="7773" y="6545"/>
                  </a:moveTo>
                  <a:cubicBezTo>
                    <a:pt x="5591" y="10713"/>
                    <a:pt x="3409" y="14881"/>
                    <a:pt x="2100" y="17534"/>
                  </a:cubicBezTo>
                  <a:cubicBezTo>
                    <a:pt x="791" y="20187"/>
                    <a:pt x="354" y="21324"/>
                    <a:pt x="136" y="21418"/>
                  </a:cubicBezTo>
                  <a:cubicBezTo>
                    <a:pt x="-82" y="21513"/>
                    <a:pt x="-82" y="20566"/>
                    <a:pt x="463" y="18197"/>
                  </a:cubicBezTo>
                  <a:cubicBezTo>
                    <a:pt x="1009" y="15829"/>
                    <a:pt x="2100" y="12039"/>
                    <a:pt x="3082" y="9102"/>
                  </a:cubicBezTo>
                  <a:cubicBezTo>
                    <a:pt x="4063" y="6166"/>
                    <a:pt x="4936" y="4081"/>
                    <a:pt x="5809" y="2566"/>
                  </a:cubicBezTo>
                  <a:cubicBezTo>
                    <a:pt x="6682" y="1050"/>
                    <a:pt x="7554" y="102"/>
                    <a:pt x="8318" y="8"/>
                  </a:cubicBezTo>
                  <a:cubicBezTo>
                    <a:pt x="9082" y="-87"/>
                    <a:pt x="9736" y="671"/>
                    <a:pt x="10609" y="2660"/>
                  </a:cubicBezTo>
                  <a:cubicBezTo>
                    <a:pt x="11482" y="4650"/>
                    <a:pt x="12573" y="7871"/>
                    <a:pt x="14427" y="10902"/>
                  </a:cubicBezTo>
                  <a:cubicBezTo>
                    <a:pt x="16282" y="13934"/>
                    <a:pt x="18900" y="16776"/>
                    <a:pt x="21518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803400" y="2853887"/>
              <a:ext cx="1206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516" y="11040"/>
                    <a:pt x="3032" y="1783"/>
                    <a:pt x="6632" y="240"/>
                  </a:cubicBezTo>
                  <a:cubicBezTo>
                    <a:pt x="10232" y="-1303"/>
                    <a:pt x="1591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771650" y="2988459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711450" y="2601109"/>
              <a:ext cx="63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86"/>
                    <a:pt x="21600" y="11571"/>
                    <a:pt x="18000" y="15171"/>
                  </a:cubicBezTo>
                  <a:cubicBezTo>
                    <a:pt x="14400" y="18771"/>
                    <a:pt x="7200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578100" y="2924959"/>
              <a:ext cx="323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15300"/>
                    <a:pt x="6212" y="9000"/>
                    <a:pt x="9812" y="5400"/>
                  </a:cubicBezTo>
                  <a:cubicBezTo>
                    <a:pt x="13412" y="1800"/>
                    <a:pt x="1750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702364" y="3071667"/>
              <a:ext cx="193236" cy="191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63" fill="norm" stroke="1" extrusionOk="0">
                  <a:moveTo>
                    <a:pt x="2417" y="4108"/>
                  </a:moveTo>
                  <a:cubicBezTo>
                    <a:pt x="1477" y="6198"/>
                    <a:pt x="538" y="8289"/>
                    <a:pt x="186" y="10728"/>
                  </a:cubicBezTo>
                  <a:cubicBezTo>
                    <a:pt x="-166" y="13166"/>
                    <a:pt x="69" y="15953"/>
                    <a:pt x="186" y="17928"/>
                  </a:cubicBezTo>
                  <a:cubicBezTo>
                    <a:pt x="304" y="19902"/>
                    <a:pt x="304" y="21063"/>
                    <a:pt x="304" y="21063"/>
                  </a:cubicBezTo>
                  <a:cubicBezTo>
                    <a:pt x="304" y="21063"/>
                    <a:pt x="304" y="19902"/>
                    <a:pt x="538" y="17231"/>
                  </a:cubicBezTo>
                  <a:cubicBezTo>
                    <a:pt x="773" y="14560"/>
                    <a:pt x="1243" y="10379"/>
                    <a:pt x="2299" y="7011"/>
                  </a:cubicBezTo>
                  <a:cubicBezTo>
                    <a:pt x="3356" y="3644"/>
                    <a:pt x="4999" y="1089"/>
                    <a:pt x="7699" y="276"/>
                  </a:cubicBezTo>
                  <a:cubicBezTo>
                    <a:pt x="10399" y="-537"/>
                    <a:pt x="14156" y="392"/>
                    <a:pt x="16621" y="3760"/>
                  </a:cubicBezTo>
                  <a:cubicBezTo>
                    <a:pt x="19086" y="7128"/>
                    <a:pt x="20260" y="12934"/>
                    <a:pt x="21434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740149" y="281700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746500" y="273445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867679" y="2584311"/>
              <a:ext cx="75672" cy="35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3" fill="norm" stroke="1" extrusionOk="0">
                  <a:moveTo>
                    <a:pt x="21450" y="4877"/>
                  </a:moveTo>
                  <a:cubicBezTo>
                    <a:pt x="18450" y="3206"/>
                    <a:pt x="15450" y="1534"/>
                    <a:pt x="12450" y="699"/>
                  </a:cubicBezTo>
                  <a:cubicBezTo>
                    <a:pt x="9450" y="-137"/>
                    <a:pt x="6450" y="-137"/>
                    <a:pt x="4350" y="249"/>
                  </a:cubicBezTo>
                  <a:cubicBezTo>
                    <a:pt x="2250" y="634"/>
                    <a:pt x="1050" y="1406"/>
                    <a:pt x="450" y="4106"/>
                  </a:cubicBezTo>
                  <a:cubicBezTo>
                    <a:pt x="-150" y="6806"/>
                    <a:pt x="-150" y="11434"/>
                    <a:pt x="450" y="14649"/>
                  </a:cubicBezTo>
                  <a:cubicBezTo>
                    <a:pt x="1050" y="17863"/>
                    <a:pt x="2250" y="19663"/>
                    <a:pt x="345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841277" y="2848759"/>
              <a:ext cx="15287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729" y="21600"/>
                  </a:moveTo>
                  <a:cubicBezTo>
                    <a:pt x="1545" y="18327"/>
                    <a:pt x="362" y="15055"/>
                    <a:pt x="66" y="11782"/>
                  </a:cubicBezTo>
                  <a:cubicBezTo>
                    <a:pt x="-230" y="8509"/>
                    <a:pt x="362" y="5236"/>
                    <a:pt x="4060" y="3273"/>
                  </a:cubicBezTo>
                  <a:cubicBezTo>
                    <a:pt x="7759" y="1309"/>
                    <a:pt x="14565" y="655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674129" y="2670376"/>
              <a:ext cx="188270" cy="26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02" fill="norm" stroke="1" extrusionOk="0">
                  <a:moveTo>
                    <a:pt x="18660" y="1084"/>
                  </a:moveTo>
                  <a:cubicBezTo>
                    <a:pt x="19620" y="393"/>
                    <a:pt x="20580" y="-298"/>
                    <a:pt x="21060" y="134"/>
                  </a:cubicBezTo>
                  <a:cubicBezTo>
                    <a:pt x="21540" y="566"/>
                    <a:pt x="21540" y="2121"/>
                    <a:pt x="20100" y="4886"/>
                  </a:cubicBezTo>
                  <a:cubicBezTo>
                    <a:pt x="18660" y="7651"/>
                    <a:pt x="15780" y="11625"/>
                    <a:pt x="13140" y="14217"/>
                  </a:cubicBezTo>
                  <a:cubicBezTo>
                    <a:pt x="10500" y="16809"/>
                    <a:pt x="8100" y="18019"/>
                    <a:pt x="6180" y="18624"/>
                  </a:cubicBezTo>
                  <a:cubicBezTo>
                    <a:pt x="4260" y="19228"/>
                    <a:pt x="2820" y="19228"/>
                    <a:pt x="1860" y="18710"/>
                  </a:cubicBezTo>
                  <a:cubicBezTo>
                    <a:pt x="900" y="18192"/>
                    <a:pt x="420" y="17155"/>
                    <a:pt x="180" y="16204"/>
                  </a:cubicBezTo>
                  <a:cubicBezTo>
                    <a:pt x="-60" y="15254"/>
                    <a:pt x="-60" y="14390"/>
                    <a:pt x="180" y="13526"/>
                  </a:cubicBezTo>
                  <a:cubicBezTo>
                    <a:pt x="420" y="12662"/>
                    <a:pt x="900" y="11798"/>
                    <a:pt x="1860" y="11280"/>
                  </a:cubicBezTo>
                  <a:cubicBezTo>
                    <a:pt x="2820" y="10761"/>
                    <a:pt x="4260" y="10588"/>
                    <a:pt x="6540" y="11280"/>
                  </a:cubicBezTo>
                  <a:cubicBezTo>
                    <a:pt x="8820" y="11971"/>
                    <a:pt x="11940" y="13526"/>
                    <a:pt x="14220" y="15340"/>
                  </a:cubicBezTo>
                  <a:cubicBezTo>
                    <a:pt x="16500" y="17155"/>
                    <a:pt x="17940" y="19228"/>
                    <a:pt x="1938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4978400" y="2807666"/>
              <a:ext cx="698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984750" y="2905909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5339091" y="2649055"/>
              <a:ext cx="109209" cy="30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02" fill="norm" stroke="1" extrusionOk="0">
                  <a:moveTo>
                    <a:pt x="21027" y="1110"/>
                  </a:moveTo>
                  <a:cubicBezTo>
                    <a:pt x="19397" y="657"/>
                    <a:pt x="17767" y="204"/>
                    <a:pt x="15933" y="53"/>
                  </a:cubicBezTo>
                  <a:cubicBezTo>
                    <a:pt x="14099" y="-98"/>
                    <a:pt x="12061" y="53"/>
                    <a:pt x="10431" y="808"/>
                  </a:cubicBezTo>
                  <a:cubicBezTo>
                    <a:pt x="8801" y="1564"/>
                    <a:pt x="7578" y="2923"/>
                    <a:pt x="8801" y="4207"/>
                  </a:cubicBezTo>
                  <a:cubicBezTo>
                    <a:pt x="10023" y="5491"/>
                    <a:pt x="13691" y="6699"/>
                    <a:pt x="15729" y="7681"/>
                  </a:cubicBezTo>
                  <a:cubicBezTo>
                    <a:pt x="17767" y="8663"/>
                    <a:pt x="18174" y="9418"/>
                    <a:pt x="16544" y="10400"/>
                  </a:cubicBezTo>
                  <a:cubicBezTo>
                    <a:pt x="14914" y="11382"/>
                    <a:pt x="11246" y="12590"/>
                    <a:pt x="7985" y="13874"/>
                  </a:cubicBezTo>
                  <a:cubicBezTo>
                    <a:pt x="4725" y="15158"/>
                    <a:pt x="1872" y="16517"/>
                    <a:pt x="650" y="17575"/>
                  </a:cubicBezTo>
                  <a:cubicBezTo>
                    <a:pt x="-573" y="18632"/>
                    <a:pt x="-165" y="19387"/>
                    <a:pt x="2687" y="19992"/>
                  </a:cubicBezTo>
                  <a:cubicBezTo>
                    <a:pt x="5540" y="20596"/>
                    <a:pt x="10838" y="21049"/>
                    <a:pt x="1613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5537200" y="2728109"/>
              <a:ext cx="762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200"/>
                    <a:pt x="2400" y="4400"/>
                    <a:pt x="6000" y="8000"/>
                  </a:cubicBezTo>
                  <a:cubicBezTo>
                    <a:pt x="9600" y="11600"/>
                    <a:pt x="15600" y="16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5499100" y="2759859"/>
              <a:ext cx="1651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4677" y="3086"/>
                  </a:cubicBezTo>
                  <a:cubicBezTo>
                    <a:pt x="11077" y="6171"/>
                    <a:pt x="5538" y="12343"/>
                    <a:pt x="2769" y="15943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626100" y="2905909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670550" y="2963059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822950" y="2969409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108700" y="2963059"/>
              <a:ext cx="44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6343650" y="2747159"/>
              <a:ext cx="63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634"/>
                    <a:pt x="11520" y="5268"/>
                    <a:pt x="15120" y="8868"/>
                  </a:cubicBezTo>
                  <a:cubicBezTo>
                    <a:pt x="18720" y="12468"/>
                    <a:pt x="20160" y="170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299200" y="2738092"/>
              <a:ext cx="190500" cy="26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21600" y="3229"/>
                  </a:moveTo>
                  <a:cubicBezTo>
                    <a:pt x="21600" y="1890"/>
                    <a:pt x="21600" y="550"/>
                    <a:pt x="21120" y="132"/>
                  </a:cubicBezTo>
                  <a:cubicBezTo>
                    <a:pt x="20640" y="-287"/>
                    <a:pt x="19680" y="215"/>
                    <a:pt x="16800" y="2811"/>
                  </a:cubicBezTo>
                  <a:cubicBezTo>
                    <a:pt x="13920" y="5406"/>
                    <a:pt x="9120" y="10094"/>
                    <a:pt x="6000" y="13527"/>
                  </a:cubicBezTo>
                  <a:cubicBezTo>
                    <a:pt x="2880" y="16960"/>
                    <a:pt x="1440" y="19136"/>
                    <a:pt x="0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441984" y="2923007"/>
              <a:ext cx="127373" cy="12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06" fill="norm" stroke="1" extrusionOk="0">
                  <a:moveTo>
                    <a:pt x="3733" y="2535"/>
                  </a:moveTo>
                  <a:cubicBezTo>
                    <a:pt x="4441" y="4365"/>
                    <a:pt x="5149" y="6196"/>
                    <a:pt x="4972" y="8209"/>
                  </a:cubicBezTo>
                  <a:cubicBezTo>
                    <a:pt x="4795" y="10223"/>
                    <a:pt x="3733" y="12420"/>
                    <a:pt x="2494" y="14433"/>
                  </a:cubicBezTo>
                  <a:cubicBezTo>
                    <a:pt x="1254" y="16447"/>
                    <a:pt x="-162" y="18277"/>
                    <a:pt x="15" y="18094"/>
                  </a:cubicBezTo>
                  <a:cubicBezTo>
                    <a:pt x="192" y="17911"/>
                    <a:pt x="1963" y="15714"/>
                    <a:pt x="4264" y="12420"/>
                  </a:cubicBezTo>
                  <a:cubicBezTo>
                    <a:pt x="6566" y="9125"/>
                    <a:pt x="9399" y="4731"/>
                    <a:pt x="12054" y="2352"/>
                  </a:cubicBezTo>
                  <a:cubicBezTo>
                    <a:pt x="14710" y="-28"/>
                    <a:pt x="17189" y="-394"/>
                    <a:pt x="18782" y="338"/>
                  </a:cubicBezTo>
                  <a:cubicBezTo>
                    <a:pt x="20376" y="1070"/>
                    <a:pt x="21084" y="2901"/>
                    <a:pt x="21261" y="6562"/>
                  </a:cubicBezTo>
                  <a:cubicBezTo>
                    <a:pt x="21438" y="10223"/>
                    <a:pt x="21084" y="15714"/>
                    <a:pt x="2073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591299" y="2731195"/>
              <a:ext cx="141818" cy="47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17409" y="717"/>
                  </a:moveTo>
                  <a:cubicBezTo>
                    <a:pt x="18376" y="337"/>
                    <a:pt x="19343" y="-44"/>
                    <a:pt x="20149" y="4"/>
                  </a:cubicBezTo>
                  <a:cubicBezTo>
                    <a:pt x="20955" y="51"/>
                    <a:pt x="21600" y="527"/>
                    <a:pt x="21600" y="1526"/>
                  </a:cubicBezTo>
                  <a:cubicBezTo>
                    <a:pt x="21600" y="2525"/>
                    <a:pt x="20955" y="4048"/>
                    <a:pt x="19827" y="5285"/>
                  </a:cubicBezTo>
                  <a:cubicBezTo>
                    <a:pt x="18699" y="6522"/>
                    <a:pt x="17087" y="7473"/>
                    <a:pt x="16603" y="8710"/>
                  </a:cubicBezTo>
                  <a:cubicBezTo>
                    <a:pt x="16119" y="9947"/>
                    <a:pt x="16764" y="11470"/>
                    <a:pt x="16442" y="13325"/>
                  </a:cubicBezTo>
                  <a:cubicBezTo>
                    <a:pt x="16119" y="15181"/>
                    <a:pt x="14830" y="17369"/>
                    <a:pt x="11928" y="18797"/>
                  </a:cubicBezTo>
                  <a:cubicBezTo>
                    <a:pt x="9027" y="20224"/>
                    <a:pt x="4513" y="20890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781300" y="3830747"/>
              <a:ext cx="137745" cy="24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945" fill="norm" stroke="1" extrusionOk="0">
                  <a:moveTo>
                    <a:pt x="19636" y="194"/>
                  </a:moveTo>
                  <a:cubicBezTo>
                    <a:pt x="18000" y="13"/>
                    <a:pt x="16364" y="-169"/>
                    <a:pt x="14236" y="285"/>
                  </a:cubicBezTo>
                  <a:cubicBezTo>
                    <a:pt x="12109" y="739"/>
                    <a:pt x="9491" y="1828"/>
                    <a:pt x="7200" y="4187"/>
                  </a:cubicBezTo>
                  <a:cubicBezTo>
                    <a:pt x="4909" y="6547"/>
                    <a:pt x="2945" y="10177"/>
                    <a:pt x="2455" y="13081"/>
                  </a:cubicBezTo>
                  <a:cubicBezTo>
                    <a:pt x="1964" y="15986"/>
                    <a:pt x="2945" y="18164"/>
                    <a:pt x="5073" y="19525"/>
                  </a:cubicBezTo>
                  <a:cubicBezTo>
                    <a:pt x="7200" y="20886"/>
                    <a:pt x="10473" y="21431"/>
                    <a:pt x="13909" y="20433"/>
                  </a:cubicBezTo>
                  <a:cubicBezTo>
                    <a:pt x="17345" y="19434"/>
                    <a:pt x="20945" y="16893"/>
                    <a:pt x="21273" y="13535"/>
                  </a:cubicBezTo>
                  <a:cubicBezTo>
                    <a:pt x="21600" y="10177"/>
                    <a:pt x="18655" y="6002"/>
                    <a:pt x="15382" y="3824"/>
                  </a:cubicBezTo>
                  <a:cubicBezTo>
                    <a:pt x="12109" y="1646"/>
                    <a:pt x="8509" y="1465"/>
                    <a:pt x="5891" y="1828"/>
                  </a:cubicBezTo>
                  <a:cubicBezTo>
                    <a:pt x="3273" y="2191"/>
                    <a:pt x="1636" y="3098"/>
                    <a:pt x="0" y="4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797300" y="3924997"/>
              <a:ext cx="61792" cy="14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37" fill="norm" stroke="1" extrusionOk="0">
                  <a:moveTo>
                    <a:pt x="19440" y="7662"/>
                  </a:moveTo>
                  <a:cubicBezTo>
                    <a:pt x="19440" y="6162"/>
                    <a:pt x="19440" y="4662"/>
                    <a:pt x="19080" y="3162"/>
                  </a:cubicBezTo>
                  <a:cubicBezTo>
                    <a:pt x="18720" y="1662"/>
                    <a:pt x="18000" y="162"/>
                    <a:pt x="16200" y="12"/>
                  </a:cubicBezTo>
                  <a:cubicBezTo>
                    <a:pt x="14400" y="-138"/>
                    <a:pt x="11520" y="1062"/>
                    <a:pt x="9000" y="3912"/>
                  </a:cubicBezTo>
                  <a:cubicBezTo>
                    <a:pt x="6480" y="6762"/>
                    <a:pt x="4320" y="11262"/>
                    <a:pt x="3240" y="14262"/>
                  </a:cubicBezTo>
                  <a:cubicBezTo>
                    <a:pt x="2160" y="17262"/>
                    <a:pt x="2160" y="18762"/>
                    <a:pt x="3960" y="19812"/>
                  </a:cubicBezTo>
                  <a:cubicBezTo>
                    <a:pt x="5760" y="20862"/>
                    <a:pt x="9360" y="21462"/>
                    <a:pt x="12960" y="19812"/>
                  </a:cubicBezTo>
                  <a:cubicBezTo>
                    <a:pt x="16560" y="18162"/>
                    <a:pt x="20160" y="14262"/>
                    <a:pt x="20880" y="10812"/>
                  </a:cubicBezTo>
                  <a:cubicBezTo>
                    <a:pt x="21600" y="7362"/>
                    <a:pt x="19440" y="4362"/>
                    <a:pt x="16200" y="2562"/>
                  </a:cubicBezTo>
                  <a:cubicBezTo>
                    <a:pt x="12960" y="762"/>
                    <a:pt x="8640" y="162"/>
                    <a:pt x="5760" y="1062"/>
                  </a:cubicBezTo>
                  <a:cubicBezTo>
                    <a:pt x="2880" y="1962"/>
                    <a:pt x="1440" y="4362"/>
                    <a:pt x="0" y="6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006849" y="4010809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068147" y="3883809"/>
              <a:ext cx="186354" cy="14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55" fill="norm" stroke="1" extrusionOk="0">
                  <a:moveTo>
                    <a:pt x="3893" y="3869"/>
                  </a:moveTo>
                  <a:cubicBezTo>
                    <a:pt x="2679" y="3546"/>
                    <a:pt x="1466" y="3224"/>
                    <a:pt x="738" y="3869"/>
                  </a:cubicBezTo>
                  <a:cubicBezTo>
                    <a:pt x="10" y="4513"/>
                    <a:pt x="-233" y="6125"/>
                    <a:pt x="252" y="9027"/>
                  </a:cubicBezTo>
                  <a:cubicBezTo>
                    <a:pt x="738" y="11928"/>
                    <a:pt x="1951" y="16119"/>
                    <a:pt x="3286" y="18537"/>
                  </a:cubicBezTo>
                  <a:cubicBezTo>
                    <a:pt x="4621" y="20955"/>
                    <a:pt x="6077" y="21600"/>
                    <a:pt x="7169" y="21278"/>
                  </a:cubicBezTo>
                  <a:cubicBezTo>
                    <a:pt x="8261" y="20955"/>
                    <a:pt x="8989" y="19666"/>
                    <a:pt x="9596" y="18215"/>
                  </a:cubicBezTo>
                  <a:cubicBezTo>
                    <a:pt x="10203" y="16764"/>
                    <a:pt x="10688" y="15152"/>
                    <a:pt x="10931" y="15152"/>
                  </a:cubicBezTo>
                  <a:cubicBezTo>
                    <a:pt x="11174" y="15152"/>
                    <a:pt x="11174" y="16764"/>
                    <a:pt x="11780" y="17893"/>
                  </a:cubicBezTo>
                  <a:cubicBezTo>
                    <a:pt x="12387" y="19021"/>
                    <a:pt x="13601" y="19666"/>
                    <a:pt x="14693" y="19182"/>
                  </a:cubicBezTo>
                  <a:cubicBezTo>
                    <a:pt x="15785" y="18699"/>
                    <a:pt x="16756" y="17087"/>
                    <a:pt x="17848" y="13701"/>
                  </a:cubicBezTo>
                  <a:cubicBezTo>
                    <a:pt x="18940" y="10316"/>
                    <a:pt x="20154" y="5158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337050" y="397905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0" y="5145773"/>
              <a:ext cx="254000" cy="36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64" fill="norm" stroke="1" extrusionOk="0">
                  <a:moveTo>
                    <a:pt x="0" y="3096"/>
                  </a:moveTo>
                  <a:cubicBezTo>
                    <a:pt x="1963" y="3471"/>
                    <a:pt x="3927" y="3845"/>
                    <a:pt x="7140" y="3658"/>
                  </a:cubicBezTo>
                  <a:cubicBezTo>
                    <a:pt x="10353" y="3471"/>
                    <a:pt x="14816" y="2722"/>
                    <a:pt x="17583" y="1973"/>
                  </a:cubicBezTo>
                  <a:cubicBezTo>
                    <a:pt x="20350" y="1223"/>
                    <a:pt x="21421" y="474"/>
                    <a:pt x="21421" y="162"/>
                  </a:cubicBezTo>
                  <a:cubicBezTo>
                    <a:pt x="21421" y="-150"/>
                    <a:pt x="20350" y="-25"/>
                    <a:pt x="18119" y="662"/>
                  </a:cubicBezTo>
                  <a:cubicBezTo>
                    <a:pt x="15887" y="1348"/>
                    <a:pt x="12495" y="2597"/>
                    <a:pt x="10264" y="3471"/>
                  </a:cubicBezTo>
                  <a:cubicBezTo>
                    <a:pt x="8033" y="4345"/>
                    <a:pt x="6961" y="4844"/>
                    <a:pt x="6158" y="5344"/>
                  </a:cubicBezTo>
                  <a:cubicBezTo>
                    <a:pt x="5355" y="5843"/>
                    <a:pt x="4819" y="6342"/>
                    <a:pt x="4819" y="6904"/>
                  </a:cubicBezTo>
                  <a:cubicBezTo>
                    <a:pt x="4819" y="7466"/>
                    <a:pt x="5355" y="8090"/>
                    <a:pt x="7140" y="8590"/>
                  </a:cubicBezTo>
                  <a:cubicBezTo>
                    <a:pt x="8925" y="9089"/>
                    <a:pt x="11960" y="9464"/>
                    <a:pt x="13923" y="9776"/>
                  </a:cubicBezTo>
                  <a:cubicBezTo>
                    <a:pt x="15887" y="10088"/>
                    <a:pt x="16780" y="10338"/>
                    <a:pt x="17583" y="10650"/>
                  </a:cubicBezTo>
                  <a:cubicBezTo>
                    <a:pt x="18386" y="10962"/>
                    <a:pt x="19100" y="11337"/>
                    <a:pt x="19190" y="11774"/>
                  </a:cubicBezTo>
                  <a:cubicBezTo>
                    <a:pt x="19279" y="12211"/>
                    <a:pt x="18743" y="12710"/>
                    <a:pt x="15887" y="13834"/>
                  </a:cubicBezTo>
                  <a:cubicBezTo>
                    <a:pt x="13031" y="14958"/>
                    <a:pt x="7854" y="16705"/>
                    <a:pt x="4909" y="17767"/>
                  </a:cubicBezTo>
                  <a:cubicBezTo>
                    <a:pt x="1963" y="18828"/>
                    <a:pt x="1249" y="19203"/>
                    <a:pt x="714" y="19702"/>
                  </a:cubicBezTo>
                  <a:cubicBezTo>
                    <a:pt x="178" y="20201"/>
                    <a:pt x="-179" y="20826"/>
                    <a:pt x="178" y="21138"/>
                  </a:cubicBezTo>
                  <a:cubicBezTo>
                    <a:pt x="535" y="21450"/>
                    <a:pt x="1606" y="21450"/>
                    <a:pt x="4730" y="21075"/>
                  </a:cubicBezTo>
                  <a:cubicBezTo>
                    <a:pt x="7854" y="20701"/>
                    <a:pt x="13031" y="19952"/>
                    <a:pt x="18208" y="1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41300" y="5320646"/>
              <a:ext cx="425451" cy="15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4948"/>
                  </a:moveTo>
                  <a:cubicBezTo>
                    <a:pt x="322" y="3508"/>
                    <a:pt x="645" y="2068"/>
                    <a:pt x="2257" y="2068"/>
                  </a:cubicBezTo>
                  <a:cubicBezTo>
                    <a:pt x="3869" y="2068"/>
                    <a:pt x="6770" y="3508"/>
                    <a:pt x="8490" y="5524"/>
                  </a:cubicBezTo>
                  <a:cubicBezTo>
                    <a:pt x="10209" y="7540"/>
                    <a:pt x="10746" y="10132"/>
                    <a:pt x="10370" y="13012"/>
                  </a:cubicBezTo>
                  <a:cubicBezTo>
                    <a:pt x="9994" y="15892"/>
                    <a:pt x="8704" y="19060"/>
                    <a:pt x="7576" y="20212"/>
                  </a:cubicBezTo>
                  <a:cubicBezTo>
                    <a:pt x="6448" y="21364"/>
                    <a:pt x="5481" y="20500"/>
                    <a:pt x="4943" y="19348"/>
                  </a:cubicBezTo>
                  <a:cubicBezTo>
                    <a:pt x="4406" y="18196"/>
                    <a:pt x="4299" y="16756"/>
                    <a:pt x="4675" y="14740"/>
                  </a:cubicBezTo>
                  <a:cubicBezTo>
                    <a:pt x="5051" y="12724"/>
                    <a:pt x="5910" y="10132"/>
                    <a:pt x="7469" y="7540"/>
                  </a:cubicBezTo>
                  <a:cubicBezTo>
                    <a:pt x="9027" y="4948"/>
                    <a:pt x="11284" y="2356"/>
                    <a:pt x="12788" y="1060"/>
                  </a:cubicBezTo>
                  <a:cubicBezTo>
                    <a:pt x="14293" y="-236"/>
                    <a:pt x="15045" y="-236"/>
                    <a:pt x="15421" y="484"/>
                  </a:cubicBezTo>
                  <a:cubicBezTo>
                    <a:pt x="15797" y="1204"/>
                    <a:pt x="15797" y="2644"/>
                    <a:pt x="15421" y="5092"/>
                  </a:cubicBezTo>
                  <a:cubicBezTo>
                    <a:pt x="15045" y="7540"/>
                    <a:pt x="14293" y="10996"/>
                    <a:pt x="13916" y="13444"/>
                  </a:cubicBezTo>
                  <a:cubicBezTo>
                    <a:pt x="13540" y="15892"/>
                    <a:pt x="13540" y="17332"/>
                    <a:pt x="13863" y="18340"/>
                  </a:cubicBezTo>
                  <a:cubicBezTo>
                    <a:pt x="14185" y="19348"/>
                    <a:pt x="14830" y="19924"/>
                    <a:pt x="16173" y="20068"/>
                  </a:cubicBezTo>
                  <a:cubicBezTo>
                    <a:pt x="17516" y="20212"/>
                    <a:pt x="19558" y="19924"/>
                    <a:pt x="21600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20650" y="5591959"/>
              <a:ext cx="425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4" y="15840"/>
                    <a:pt x="7307" y="10080"/>
                    <a:pt x="10693" y="6120"/>
                  </a:cubicBezTo>
                  <a:cubicBezTo>
                    <a:pt x="14078" y="2160"/>
                    <a:pt x="17194" y="0"/>
                    <a:pt x="18967" y="0"/>
                  </a:cubicBezTo>
                  <a:cubicBezTo>
                    <a:pt x="20740" y="0"/>
                    <a:pt x="21170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50246" y="5649109"/>
              <a:ext cx="164104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55" fill="norm" stroke="1" extrusionOk="0">
                  <a:moveTo>
                    <a:pt x="3193" y="19722"/>
                  </a:moveTo>
                  <a:cubicBezTo>
                    <a:pt x="1532" y="20661"/>
                    <a:pt x="-130" y="21600"/>
                    <a:pt x="8" y="21130"/>
                  </a:cubicBezTo>
                  <a:cubicBezTo>
                    <a:pt x="147" y="20661"/>
                    <a:pt x="2085" y="18783"/>
                    <a:pt x="5962" y="15026"/>
                  </a:cubicBezTo>
                  <a:cubicBezTo>
                    <a:pt x="9839" y="11270"/>
                    <a:pt x="15655" y="5635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76300" y="5306209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01700" y="548400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669446" y="5228753"/>
              <a:ext cx="134886" cy="37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168" fill="norm" stroke="1" extrusionOk="0">
                  <a:moveTo>
                    <a:pt x="16534" y="4416"/>
                  </a:moveTo>
                  <a:cubicBezTo>
                    <a:pt x="16856" y="3813"/>
                    <a:pt x="17178" y="3209"/>
                    <a:pt x="17501" y="2546"/>
                  </a:cubicBezTo>
                  <a:cubicBezTo>
                    <a:pt x="17823" y="1882"/>
                    <a:pt x="18146" y="1158"/>
                    <a:pt x="16534" y="615"/>
                  </a:cubicBezTo>
                  <a:cubicBezTo>
                    <a:pt x="14922" y="72"/>
                    <a:pt x="11375" y="-290"/>
                    <a:pt x="8151" y="313"/>
                  </a:cubicBezTo>
                  <a:cubicBezTo>
                    <a:pt x="4928" y="917"/>
                    <a:pt x="2026" y="2485"/>
                    <a:pt x="737" y="4175"/>
                  </a:cubicBezTo>
                  <a:cubicBezTo>
                    <a:pt x="-553" y="5864"/>
                    <a:pt x="-231" y="7674"/>
                    <a:pt x="2348" y="9424"/>
                  </a:cubicBezTo>
                  <a:cubicBezTo>
                    <a:pt x="4928" y="11174"/>
                    <a:pt x="9763" y="12863"/>
                    <a:pt x="13148" y="14190"/>
                  </a:cubicBezTo>
                  <a:cubicBezTo>
                    <a:pt x="16534" y="15518"/>
                    <a:pt x="18468" y="16483"/>
                    <a:pt x="19596" y="17268"/>
                  </a:cubicBezTo>
                  <a:cubicBezTo>
                    <a:pt x="20725" y="18052"/>
                    <a:pt x="21047" y="18655"/>
                    <a:pt x="19435" y="19379"/>
                  </a:cubicBezTo>
                  <a:cubicBezTo>
                    <a:pt x="17823" y="20103"/>
                    <a:pt x="14277" y="20948"/>
                    <a:pt x="12020" y="21129"/>
                  </a:cubicBezTo>
                  <a:cubicBezTo>
                    <a:pt x="9763" y="21310"/>
                    <a:pt x="8796" y="20827"/>
                    <a:pt x="7829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981200" y="539510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044700" y="5464959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477655" y="5189707"/>
              <a:ext cx="212415" cy="38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24" fill="norm" stroke="1" extrusionOk="0">
                  <a:moveTo>
                    <a:pt x="18308" y="3274"/>
                  </a:moveTo>
                  <a:cubicBezTo>
                    <a:pt x="18943" y="2690"/>
                    <a:pt x="19578" y="2106"/>
                    <a:pt x="20213" y="1523"/>
                  </a:cubicBezTo>
                  <a:cubicBezTo>
                    <a:pt x="20849" y="939"/>
                    <a:pt x="21484" y="355"/>
                    <a:pt x="21166" y="122"/>
                  </a:cubicBezTo>
                  <a:cubicBezTo>
                    <a:pt x="20849" y="-112"/>
                    <a:pt x="19578" y="5"/>
                    <a:pt x="17249" y="355"/>
                  </a:cubicBezTo>
                  <a:cubicBezTo>
                    <a:pt x="14919" y="705"/>
                    <a:pt x="11531" y="1289"/>
                    <a:pt x="9308" y="2690"/>
                  </a:cubicBezTo>
                  <a:cubicBezTo>
                    <a:pt x="7084" y="4091"/>
                    <a:pt x="6025" y="6310"/>
                    <a:pt x="4860" y="8878"/>
                  </a:cubicBezTo>
                  <a:cubicBezTo>
                    <a:pt x="3696" y="11447"/>
                    <a:pt x="2425" y="14366"/>
                    <a:pt x="1578" y="16117"/>
                  </a:cubicBezTo>
                  <a:cubicBezTo>
                    <a:pt x="731" y="17869"/>
                    <a:pt x="308" y="18452"/>
                    <a:pt x="96" y="19153"/>
                  </a:cubicBezTo>
                  <a:cubicBezTo>
                    <a:pt x="-116" y="19853"/>
                    <a:pt x="-116" y="20671"/>
                    <a:pt x="1578" y="21079"/>
                  </a:cubicBezTo>
                  <a:cubicBezTo>
                    <a:pt x="3272" y="21488"/>
                    <a:pt x="6660" y="21488"/>
                    <a:pt x="9943" y="21313"/>
                  </a:cubicBezTo>
                  <a:cubicBezTo>
                    <a:pt x="13225" y="21138"/>
                    <a:pt x="16402" y="20787"/>
                    <a:pt x="19578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514600" y="5452259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827461" y="5176659"/>
              <a:ext cx="303089" cy="44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4" fill="norm" stroke="1" extrusionOk="0">
                  <a:moveTo>
                    <a:pt x="21479" y="1040"/>
                  </a:moveTo>
                  <a:cubicBezTo>
                    <a:pt x="20129" y="632"/>
                    <a:pt x="18779" y="225"/>
                    <a:pt x="16304" y="72"/>
                  </a:cubicBezTo>
                  <a:cubicBezTo>
                    <a:pt x="13829" y="-81"/>
                    <a:pt x="10229" y="21"/>
                    <a:pt x="7979" y="276"/>
                  </a:cubicBezTo>
                  <a:cubicBezTo>
                    <a:pt x="5729" y="530"/>
                    <a:pt x="4829" y="938"/>
                    <a:pt x="4379" y="2466"/>
                  </a:cubicBezTo>
                  <a:cubicBezTo>
                    <a:pt x="3929" y="3994"/>
                    <a:pt x="3929" y="6644"/>
                    <a:pt x="3404" y="9598"/>
                  </a:cubicBezTo>
                  <a:cubicBezTo>
                    <a:pt x="2879" y="12553"/>
                    <a:pt x="1829" y="15813"/>
                    <a:pt x="1079" y="17851"/>
                  </a:cubicBezTo>
                  <a:cubicBezTo>
                    <a:pt x="329" y="19889"/>
                    <a:pt x="-121" y="20704"/>
                    <a:pt x="29" y="21111"/>
                  </a:cubicBezTo>
                  <a:cubicBezTo>
                    <a:pt x="179" y="21519"/>
                    <a:pt x="929" y="21519"/>
                    <a:pt x="2729" y="21417"/>
                  </a:cubicBezTo>
                  <a:cubicBezTo>
                    <a:pt x="4529" y="21315"/>
                    <a:pt x="7379" y="21111"/>
                    <a:pt x="10229" y="20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162300" y="5324473"/>
              <a:ext cx="196850" cy="28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539"/>
                  </a:moveTo>
                  <a:cubicBezTo>
                    <a:pt x="929" y="59"/>
                    <a:pt x="1858" y="-421"/>
                    <a:pt x="3368" y="619"/>
                  </a:cubicBezTo>
                  <a:cubicBezTo>
                    <a:pt x="4877" y="1659"/>
                    <a:pt x="6968" y="4219"/>
                    <a:pt x="9290" y="7179"/>
                  </a:cubicBezTo>
                  <a:cubicBezTo>
                    <a:pt x="11613" y="10139"/>
                    <a:pt x="14168" y="13499"/>
                    <a:pt x="16258" y="15899"/>
                  </a:cubicBezTo>
                  <a:cubicBezTo>
                    <a:pt x="18348" y="18299"/>
                    <a:pt x="19974" y="19739"/>
                    <a:pt x="2160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155950" y="5363359"/>
              <a:ext cx="2095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702"/>
                    <a:pt x="16364" y="1405"/>
                    <a:pt x="13527" y="3600"/>
                  </a:cubicBezTo>
                  <a:cubicBezTo>
                    <a:pt x="10691" y="5795"/>
                    <a:pt x="7636" y="9483"/>
                    <a:pt x="5345" y="12732"/>
                  </a:cubicBezTo>
                  <a:cubicBezTo>
                    <a:pt x="3055" y="15980"/>
                    <a:pt x="1527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409949" y="5173918"/>
              <a:ext cx="120651" cy="11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600"/>
                  </a:moveTo>
                  <a:cubicBezTo>
                    <a:pt x="1137" y="3000"/>
                    <a:pt x="2274" y="1400"/>
                    <a:pt x="3789" y="600"/>
                  </a:cubicBezTo>
                  <a:cubicBezTo>
                    <a:pt x="5305" y="-200"/>
                    <a:pt x="7200" y="-200"/>
                    <a:pt x="9095" y="600"/>
                  </a:cubicBezTo>
                  <a:cubicBezTo>
                    <a:pt x="10989" y="1400"/>
                    <a:pt x="12884" y="3000"/>
                    <a:pt x="14021" y="4800"/>
                  </a:cubicBezTo>
                  <a:cubicBezTo>
                    <a:pt x="15158" y="6600"/>
                    <a:pt x="15537" y="8600"/>
                    <a:pt x="14968" y="10200"/>
                  </a:cubicBezTo>
                  <a:cubicBezTo>
                    <a:pt x="14400" y="11800"/>
                    <a:pt x="12884" y="13000"/>
                    <a:pt x="11368" y="14400"/>
                  </a:cubicBezTo>
                  <a:cubicBezTo>
                    <a:pt x="9853" y="15800"/>
                    <a:pt x="8337" y="17400"/>
                    <a:pt x="8526" y="18600"/>
                  </a:cubicBezTo>
                  <a:cubicBezTo>
                    <a:pt x="8716" y="19800"/>
                    <a:pt x="10611" y="20600"/>
                    <a:pt x="13074" y="21000"/>
                  </a:cubicBezTo>
                  <a:cubicBezTo>
                    <a:pt x="15537" y="21400"/>
                    <a:pt x="18568" y="2140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556000" y="5126293"/>
              <a:ext cx="213884" cy="48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24" fill="norm" stroke="1" extrusionOk="0">
                  <a:moveTo>
                    <a:pt x="8894" y="1509"/>
                  </a:moveTo>
                  <a:cubicBezTo>
                    <a:pt x="10800" y="1132"/>
                    <a:pt x="12706" y="755"/>
                    <a:pt x="14188" y="519"/>
                  </a:cubicBezTo>
                  <a:cubicBezTo>
                    <a:pt x="15671" y="283"/>
                    <a:pt x="16729" y="189"/>
                    <a:pt x="17894" y="95"/>
                  </a:cubicBezTo>
                  <a:cubicBezTo>
                    <a:pt x="19059" y="0"/>
                    <a:pt x="20329" y="-94"/>
                    <a:pt x="20965" y="189"/>
                  </a:cubicBezTo>
                  <a:cubicBezTo>
                    <a:pt x="21600" y="472"/>
                    <a:pt x="21600" y="1132"/>
                    <a:pt x="20541" y="3019"/>
                  </a:cubicBezTo>
                  <a:cubicBezTo>
                    <a:pt x="19482" y="4905"/>
                    <a:pt x="17365" y="8018"/>
                    <a:pt x="15776" y="10376"/>
                  </a:cubicBezTo>
                  <a:cubicBezTo>
                    <a:pt x="14188" y="12734"/>
                    <a:pt x="13129" y="14337"/>
                    <a:pt x="12282" y="15611"/>
                  </a:cubicBezTo>
                  <a:cubicBezTo>
                    <a:pt x="11435" y="16884"/>
                    <a:pt x="10800" y="17827"/>
                    <a:pt x="10906" y="18723"/>
                  </a:cubicBezTo>
                  <a:cubicBezTo>
                    <a:pt x="11012" y="19620"/>
                    <a:pt x="11859" y="20468"/>
                    <a:pt x="11753" y="20940"/>
                  </a:cubicBezTo>
                  <a:cubicBezTo>
                    <a:pt x="11647" y="21412"/>
                    <a:pt x="10588" y="21506"/>
                    <a:pt x="8788" y="21365"/>
                  </a:cubicBezTo>
                  <a:cubicBezTo>
                    <a:pt x="6988" y="21223"/>
                    <a:pt x="4447" y="20846"/>
                    <a:pt x="2859" y="20468"/>
                  </a:cubicBezTo>
                  <a:cubicBezTo>
                    <a:pt x="1271" y="20091"/>
                    <a:pt x="635" y="19714"/>
                    <a:pt x="0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898900" y="5373066"/>
              <a:ext cx="1270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40" y="11918"/>
                    <a:pt x="10080" y="3818"/>
                    <a:pt x="13680" y="1118"/>
                  </a:cubicBezTo>
                  <a:cubicBezTo>
                    <a:pt x="17280" y="-1582"/>
                    <a:pt x="194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930649" y="5484009"/>
              <a:ext cx="1333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0"/>
                  </a:moveTo>
                  <a:cubicBezTo>
                    <a:pt x="686" y="7714"/>
                    <a:pt x="1371" y="15429"/>
                    <a:pt x="4971" y="18514"/>
                  </a:cubicBezTo>
                  <a:cubicBezTo>
                    <a:pt x="8571" y="21600"/>
                    <a:pt x="15086" y="20057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768584" y="5231733"/>
              <a:ext cx="509243" cy="49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48" fill="norm" stroke="1" extrusionOk="0">
                  <a:moveTo>
                    <a:pt x="19744" y="1023"/>
                  </a:moveTo>
                  <a:cubicBezTo>
                    <a:pt x="20455" y="566"/>
                    <a:pt x="21166" y="108"/>
                    <a:pt x="21344" y="17"/>
                  </a:cubicBezTo>
                  <a:cubicBezTo>
                    <a:pt x="21522" y="-75"/>
                    <a:pt x="21166" y="200"/>
                    <a:pt x="19389" y="932"/>
                  </a:cubicBezTo>
                  <a:cubicBezTo>
                    <a:pt x="17611" y="1664"/>
                    <a:pt x="14411" y="2854"/>
                    <a:pt x="11833" y="3906"/>
                  </a:cubicBezTo>
                  <a:cubicBezTo>
                    <a:pt x="9255" y="4959"/>
                    <a:pt x="7300" y="5874"/>
                    <a:pt x="6100" y="6561"/>
                  </a:cubicBezTo>
                  <a:cubicBezTo>
                    <a:pt x="4900" y="7247"/>
                    <a:pt x="4455" y="7705"/>
                    <a:pt x="4411" y="8071"/>
                  </a:cubicBezTo>
                  <a:cubicBezTo>
                    <a:pt x="4366" y="8437"/>
                    <a:pt x="4722" y="8711"/>
                    <a:pt x="5922" y="8940"/>
                  </a:cubicBezTo>
                  <a:cubicBezTo>
                    <a:pt x="7122" y="9169"/>
                    <a:pt x="9166" y="9352"/>
                    <a:pt x="10455" y="9489"/>
                  </a:cubicBezTo>
                  <a:cubicBezTo>
                    <a:pt x="11744" y="9627"/>
                    <a:pt x="12278" y="9718"/>
                    <a:pt x="12766" y="9901"/>
                  </a:cubicBezTo>
                  <a:cubicBezTo>
                    <a:pt x="13255" y="10084"/>
                    <a:pt x="13700" y="10359"/>
                    <a:pt x="13700" y="10771"/>
                  </a:cubicBezTo>
                  <a:cubicBezTo>
                    <a:pt x="13700" y="11183"/>
                    <a:pt x="13255" y="11732"/>
                    <a:pt x="11744" y="12647"/>
                  </a:cubicBezTo>
                  <a:cubicBezTo>
                    <a:pt x="10233" y="13562"/>
                    <a:pt x="7655" y="14844"/>
                    <a:pt x="5655" y="15988"/>
                  </a:cubicBezTo>
                  <a:cubicBezTo>
                    <a:pt x="3655" y="17132"/>
                    <a:pt x="2233" y="18139"/>
                    <a:pt x="1300" y="19008"/>
                  </a:cubicBezTo>
                  <a:cubicBezTo>
                    <a:pt x="366" y="19878"/>
                    <a:pt x="-78" y="20610"/>
                    <a:pt x="11" y="21022"/>
                  </a:cubicBezTo>
                  <a:cubicBezTo>
                    <a:pt x="100" y="21433"/>
                    <a:pt x="722" y="21525"/>
                    <a:pt x="2455" y="21388"/>
                  </a:cubicBezTo>
                  <a:cubicBezTo>
                    <a:pt x="4189" y="21250"/>
                    <a:pt x="7033" y="20884"/>
                    <a:pt x="9833" y="20656"/>
                  </a:cubicBezTo>
                  <a:cubicBezTo>
                    <a:pt x="12633" y="20427"/>
                    <a:pt x="15389" y="20335"/>
                    <a:pt x="17078" y="20427"/>
                  </a:cubicBezTo>
                  <a:cubicBezTo>
                    <a:pt x="18766" y="20518"/>
                    <a:pt x="19389" y="20793"/>
                    <a:pt x="20011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584699" y="5907719"/>
              <a:ext cx="203201" cy="19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0" y="1584"/>
                  </a:moveTo>
                  <a:cubicBezTo>
                    <a:pt x="900" y="655"/>
                    <a:pt x="1800" y="-274"/>
                    <a:pt x="3825" y="74"/>
                  </a:cubicBezTo>
                  <a:cubicBezTo>
                    <a:pt x="5850" y="423"/>
                    <a:pt x="9000" y="2049"/>
                    <a:pt x="10238" y="4836"/>
                  </a:cubicBezTo>
                  <a:cubicBezTo>
                    <a:pt x="11475" y="7623"/>
                    <a:pt x="10800" y="11571"/>
                    <a:pt x="9563" y="14358"/>
                  </a:cubicBezTo>
                  <a:cubicBezTo>
                    <a:pt x="8325" y="17145"/>
                    <a:pt x="6525" y="18771"/>
                    <a:pt x="4950" y="19816"/>
                  </a:cubicBezTo>
                  <a:cubicBezTo>
                    <a:pt x="3375" y="20861"/>
                    <a:pt x="2025" y="21326"/>
                    <a:pt x="1463" y="20861"/>
                  </a:cubicBezTo>
                  <a:cubicBezTo>
                    <a:pt x="900" y="20397"/>
                    <a:pt x="1125" y="19003"/>
                    <a:pt x="3150" y="16565"/>
                  </a:cubicBezTo>
                  <a:cubicBezTo>
                    <a:pt x="5175" y="14126"/>
                    <a:pt x="9000" y="10642"/>
                    <a:pt x="11363" y="8552"/>
                  </a:cubicBezTo>
                  <a:cubicBezTo>
                    <a:pt x="13725" y="6461"/>
                    <a:pt x="14625" y="5765"/>
                    <a:pt x="16088" y="4836"/>
                  </a:cubicBezTo>
                  <a:cubicBezTo>
                    <a:pt x="17550" y="3907"/>
                    <a:pt x="19575" y="2745"/>
                    <a:pt x="19800" y="2629"/>
                  </a:cubicBezTo>
                  <a:cubicBezTo>
                    <a:pt x="20025" y="2513"/>
                    <a:pt x="18450" y="3442"/>
                    <a:pt x="16650" y="4952"/>
                  </a:cubicBezTo>
                  <a:cubicBezTo>
                    <a:pt x="14850" y="6461"/>
                    <a:pt x="12825" y="8552"/>
                    <a:pt x="11587" y="10178"/>
                  </a:cubicBezTo>
                  <a:cubicBezTo>
                    <a:pt x="10350" y="11803"/>
                    <a:pt x="9900" y="12965"/>
                    <a:pt x="11138" y="14242"/>
                  </a:cubicBezTo>
                  <a:cubicBezTo>
                    <a:pt x="12375" y="15520"/>
                    <a:pt x="15300" y="16913"/>
                    <a:pt x="17325" y="17494"/>
                  </a:cubicBezTo>
                  <a:cubicBezTo>
                    <a:pt x="19350" y="18074"/>
                    <a:pt x="20475" y="17842"/>
                    <a:pt x="21600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808765" y="5891785"/>
              <a:ext cx="188322" cy="20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40" fill="norm" stroke="1" extrusionOk="0">
                  <a:moveTo>
                    <a:pt x="20447" y="4440"/>
                  </a:moveTo>
                  <a:cubicBezTo>
                    <a:pt x="20921" y="2695"/>
                    <a:pt x="21396" y="949"/>
                    <a:pt x="20921" y="295"/>
                  </a:cubicBezTo>
                  <a:cubicBezTo>
                    <a:pt x="20447" y="-360"/>
                    <a:pt x="19022" y="76"/>
                    <a:pt x="16530" y="1604"/>
                  </a:cubicBezTo>
                  <a:cubicBezTo>
                    <a:pt x="14038" y="3131"/>
                    <a:pt x="10477" y="5749"/>
                    <a:pt x="7510" y="8585"/>
                  </a:cubicBezTo>
                  <a:cubicBezTo>
                    <a:pt x="4543" y="11422"/>
                    <a:pt x="2170" y="14476"/>
                    <a:pt x="983" y="16549"/>
                  </a:cubicBezTo>
                  <a:cubicBezTo>
                    <a:pt x="-204" y="18622"/>
                    <a:pt x="-204" y="19713"/>
                    <a:pt x="389" y="20367"/>
                  </a:cubicBezTo>
                  <a:cubicBezTo>
                    <a:pt x="983" y="21022"/>
                    <a:pt x="2170" y="21240"/>
                    <a:pt x="5137" y="21240"/>
                  </a:cubicBezTo>
                  <a:cubicBezTo>
                    <a:pt x="8104" y="21240"/>
                    <a:pt x="12851" y="21022"/>
                    <a:pt x="17598" y="20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864099" y="6004709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073650" y="5885005"/>
              <a:ext cx="330200" cy="2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1520"/>
                  </a:moveTo>
                  <a:cubicBezTo>
                    <a:pt x="2215" y="20080"/>
                    <a:pt x="4431" y="18640"/>
                    <a:pt x="5954" y="17560"/>
                  </a:cubicBezTo>
                  <a:cubicBezTo>
                    <a:pt x="7477" y="16480"/>
                    <a:pt x="8308" y="15760"/>
                    <a:pt x="8446" y="15130"/>
                  </a:cubicBezTo>
                  <a:cubicBezTo>
                    <a:pt x="8585" y="14500"/>
                    <a:pt x="8031" y="13960"/>
                    <a:pt x="7477" y="13420"/>
                  </a:cubicBezTo>
                  <a:cubicBezTo>
                    <a:pt x="6923" y="12880"/>
                    <a:pt x="6369" y="12340"/>
                    <a:pt x="5885" y="11710"/>
                  </a:cubicBezTo>
                  <a:cubicBezTo>
                    <a:pt x="5400" y="11080"/>
                    <a:pt x="4985" y="10360"/>
                    <a:pt x="4915" y="9550"/>
                  </a:cubicBezTo>
                  <a:cubicBezTo>
                    <a:pt x="4846" y="8740"/>
                    <a:pt x="5123" y="7840"/>
                    <a:pt x="6300" y="6490"/>
                  </a:cubicBezTo>
                  <a:cubicBezTo>
                    <a:pt x="7477" y="5140"/>
                    <a:pt x="9554" y="3340"/>
                    <a:pt x="11631" y="2080"/>
                  </a:cubicBezTo>
                  <a:cubicBezTo>
                    <a:pt x="13708" y="820"/>
                    <a:pt x="15785" y="100"/>
                    <a:pt x="17100" y="10"/>
                  </a:cubicBezTo>
                  <a:cubicBezTo>
                    <a:pt x="18415" y="-80"/>
                    <a:pt x="18969" y="460"/>
                    <a:pt x="19246" y="1720"/>
                  </a:cubicBezTo>
                  <a:cubicBezTo>
                    <a:pt x="19523" y="2980"/>
                    <a:pt x="19523" y="4960"/>
                    <a:pt x="18969" y="6760"/>
                  </a:cubicBezTo>
                  <a:cubicBezTo>
                    <a:pt x="18415" y="8560"/>
                    <a:pt x="17308" y="10180"/>
                    <a:pt x="16269" y="11710"/>
                  </a:cubicBezTo>
                  <a:cubicBezTo>
                    <a:pt x="15231" y="13240"/>
                    <a:pt x="14262" y="14680"/>
                    <a:pt x="13708" y="15850"/>
                  </a:cubicBezTo>
                  <a:cubicBezTo>
                    <a:pt x="13154" y="17020"/>
                    <a:pt x="13015" y="17920"/>
                    <a:pt x="13292" y="18460"/>
                  </a:cubicBezTo>
                  <a:cubicBezTo>
                    <a:pt x="13569" y="19000"/>
                    <a:pt x="14262" y="19180"/>
                    <a:pt x="15715" y="19360"/>
                  </a:cubicBezTo>
                  <a:cubicBezTo>
                    <a:pt x="17169" y="19540"/>
                    <a:pt x="19385" y="19720"/>
                    <a:pt x="21600" y="1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526236" y="5446856"/>
              <a:ext cx="322115" cy="25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37" fill="norm" stroke="1" extrusionOk="0">
                  <a:moveTo>
                    <a:pt x="1155" y="1490"/>
                  </a:moveTo>
                  <a:cubicBezTo>
                    <a:pt x="1719" y="793"/>
                    <a:pt x="2284" y="96"/>
                    <a:pt x="2849" y="9"/>
                  </a:cubicBezTo>
                  <a:cubicBezTo>
                    <a:pt x="3413" y="-78"/>
                    <a:pt x="3978" y="445"/>
                    <a:pt x="4966" y="2012"/>
                  </a:cubicBezTo>
                  <a:cubicBezTo>
                    <a:pt x="5955" y="3580"/>
                    <a:pt x="7366" y="6193"/>
                    <a:pt x="7790" y="8980"/>
                  </a:cubicBezTo>
                  <a:cubicBezTo>
                    <a:pt x="8213" y="11767"/>
                    <a:pt x="7649" y="14728"/>
                    <a:pt x="6449" y="16906"/>
                  </a:cubicBezTo>
                  <a:cubicBezTo>
                    <a:pt x="5249" y="19083"/>
                    <a:pt x="3413" y="20477"/>
                    <a:pt x="2143" y="20999"/>
                  </a:cubicBezTo>
                  <a:cubicBezTo>
                    <a:pt x="872" y="21522"/>
                    <a:pt x="166" y="21174"/>
                    <a:pt x="25" y="20041"/>
                  </a:cubicBezTo>
                  <a:cubicBezTo>
                    <a:pt x="-116" y="18909"/>
                    <a:pt x="308" y="16993"/>
                    <a:pt x="1931" y="14467"/>
                  </a:cubicBezTo>
                  <a:cubicBezTo>
                    <a:pt x="3555" y="11941"/>
                    <a:pt x="6378" y="8806"/>
                    <a:pt x="8425" y="6716"/>
                  </a:cubicBezTo>
                  <a:cubicBezTo>
                    <a:pt x="10472" y="4625"/>
                    <a:pt x="11743" y="3580"/>
                    <a:pt x="13013" y="2796"/>
                  </a:cubicBezTo>
                  <a:cubicBezTo>
                    <a:pt x="14284" y="2012"/>
                    <a:pt x="15555" y="1490"/>
                    <a:pt x="15908" y="1838"/>
                  </a:cubicBezTo>
                  <a:cubicBezTo>
                    <a:pt x="16260" y="2187"/>
                    <a:pt x="15696" y="3406"/>
                    <a:pt x="14849" y="5409"/>
                  </a:cubicBezTo>
                  <a:cubicBezTo>
                    <a:pt x="14002" y="7412"/>
                    <a:pt x="12872" y="10199"/>
                    <a:pt x="12308" y="12203"/>
                  </a:cubicBezTo>
                  <a:cubicBezTo>
                    <a:pt x="11743" y="14206"/>
                    <a:pt x="11743" y="15425"/>
                    <a:pt x="13366" y="15861"/>
                  </a:cubicBezTo>
                  <a:cubicBezTo>
                    <a:pt x="14990" y="16296"/>
                    <a:pt x="18237" y="15948"/>
                    <a:pt x="21484" y="15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810250" y="5241777"/>
              <a:ext cx="171450" cy="172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018"/>
                  </a:moveTo>
                  <a:cubicBezTo>
                    <a:pt x="267" y="2717"/>
                    <a:pt x="533" y="1416"/>
                    <a:pt x="1733" y="635"/>
                  </a:cubicBezTo>
                  <a:cubicBezTo>
                    <a:pt x="2933" y="-146"/>
                    <a:pt x="5067" y="-406"/>
                    <a:pt x="7200" y="1025"/>
                  </a:cubicBezTo>
                  <a:cubicBezTo>
                    <a:pt x="9333" y="2457"/>
                    <a:pt x="11467" y="5580"/>
                    <a:pt x="11867" y="8442"/>
                  </a:cubicBezTo>
                  <a:cubicBezTo>
                    <a:pt x="12267" y="11305"/>
                    <a:pt x="10933" y="13907"/>
                    <a:pt x="9733" y="15729"/>
                  </a:cubicBezTo>
                  <a:cubicBezTo>
                    <a:pt x="8533" y="17551"/>
                    <a:pt x="7467" y="18592"/>
                    <a:pt x="6267" y="19502"/>
                  </a:cubicBezTo>
                  <a:cubicBezTo>
                    <a:pt x="5067" y="20413"/>
                    <a:pt x="3733" y="21194"/>
                    <a:pt x="4267" y="21194"/>
                  </a:cubicBezTo>
                  <a:cubicBezTo>
                    <a:pt x="4800" y="21194"/>
                    <a:pt x="7200" y="20413"/>
                    <a:pt x="10400" y="20023"/>
                  </a:cubicBezTo>
                  <a:cubicBezTo>
                    <a:pt x="13600" y="19633"/>
                    <a:pt x="17600" y="19633"/>
                    <a:pt x="21600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019800" y="561100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264015" y="5395313"/>
              <a:ext cx="197199" cy="55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23" fill="norm" stroke="1" extrusionOk="0">
                  <a:moveTo>
                    <a:pt x="2441" y="9773"/>
                  </a:moveTo>
                  <a:cubicBezTo>
                    <a:pt x="2441" y="12544"/>
                    <a:pt x="2441" y="15316"/>
                    <a:pt x="2211" y="16946"/>
                  </a:cubicBezTo>
                  <a:cubicBezTo>
                    <a:pt x="1981" y="18576"/>
                    <a:pt x="1522" y="19065"/>
                    <a:pt x="1062" y="19717"/>
                  </a:cubicBezTo>
                  <a:cubicBezTo>
                    <a:pt x="602" y="20369"/>
                    <a:pt x="143" y="21184"/>
                    <a:pt x="28" y="21307"/>
                  </a:cubicBezTo>
                  <a:cubicBezTo>
                    <a:pt x="-87" y="21429"/>
                    <a:pt x="143" y="20858"/>
                    <a:pt x="832" y="19106"/>
                  </a:cubicBezTo>
                  <a:cubicBezTo>
                    <a:pt x="1522" y="17354"/>
                    <a:pt x="2670" y="14419"/>
                    <a:pt x="4164" y="11566"/>
                  </a:cubicBezTo>
                  <a:cubicBezTo>
                    <a:pt x="5658" y="8714"/>
                    <a:pt x="7496" y="5942"/>
                    <a:pt x="9449" y="3986"/>
                  </a:cubicBezTo>
                  <a:cubicBezTo>
                    <a:pt x="11402" y="2030"/>
                    <a:pt x="13470" y="889"/>
                    <a:pt x="15079" y="359"/>
                  </a:cubicBezTo>
                  <a:cubicBezTo>
                    <a:pt x="16687" y="-171"/>
                    <a:pt x="17836" y="-89"/>
                    <a:pt x="18985" y="440"/>
                  </a:cubicBezTo>
                  <a:cubicBezTo>
                    <a:pt x="20134" y="970"/>
                    <a:pt x="21283" y="1948"/>
                    <a:pt x="21398" y="3049"/>
                  </a:cubicBezTo>
                  <a:cubicBezTo>
                    <a:pt x="21513" y="4149"/>
                    <a:pt x="20594" y="5372"/>
                    <a:pt x="18870" y="6187"/>
                  </a:cubicBezTo>
                  <a:cubicBezTo>
                    <a:pt x="17147" y="7002"/>
                    <a:pt x="14619" y="7409"/>
                    <a:pt x="12207" y="7491"/>
                  </a:cubicBezTo>
                  <a:cubicBezTo>
                    <a:pt x="9794" y="7572"/>
                    <a:pt x="7496" y="7328"/>
                    <a:pt x="5198" y="7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451600" y="5619098"/>
              <a:ext cx="88900" cy="144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3500"/>
                  </a:moveTo>
                  <a:cubicBezTo>
                    <a:pt x="0" y="1934"/>
                    <a:pt x="0" y="369"/>
                    <a:pt x="1286" y="56"/>
                  </a:cubicBezTo>
                  <a:cubicBezTo>
                    <a:pt x="2571" y="-257"/>
                    <a:pt x="5143" y="682"/>
                    <a:pt x="8743" y="4439"/>
                  </a:cubicBezTo>
                  <a:cubicBezTo>
                    <a:pt x="12343" y="8195"/>
                    <a:pt x="16971" y="14769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457950" y="5642759"/>
              <a:ext cx="1270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60" y="5143"/>
                    <a:pt x="7920" y="10286"/>
                    <a:pt x="4320" y="13886"/>
                  </a:cubicBezTo>
                  <a:cubicBezTo>
                    <a:pt x="720" y="17486"/>
                    <a:pt x="36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675639" y="5439809"/>
              <a:ext cx="118862" cy="24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861" fill="norm" stroke="1" extrusionOk="0">
                  <a:moveTo>
                    <a:pt x="20913" y="5822"/>
                  </a:moveTo>
                  <a:cubicBezTo>
                    <a:pt x="20913" y="4937"/>
                    <a:pt x="20913" y="4051"/>
                    <a:pt x="20913" y="3166"/>
                  </a:cubicBezTo>
                  <a:cubicBezTo>
                    <a:pt x="20913" y="2281"/>
                    <a:pt x="20913" y="1396"/>
                    <a:pt x="20168" y="687"/>
                  </a:cubicBezTo>
                  <a:cubicBezTo>
                    <a:pt x="19423" y="-21"/>
                    <a:pt x="17934" y="-552"/>
                    <a:pt x="14582" y="1041"/>
                  </a:cubicBezTo>
                  <a:cubicBezTo>
                    <a:pt x="11230" y="2635"/>
                    <a:pt x="6016" y="6353"/>
                    <a:pt x="3037" y="9363"/>
                  </a:cubicBezTo>
                  <a:cubicBezTo>
                    <a:pt x="58" y="12373"/>
                    <a:pt x="-687" y="14674"/>
                    <a:pt x="616" y="16533"/>
                  </a:cubicBezTo>
                  <a:cubicBezTo>
                    <a:pt x="1920" y="18392"/>
                    <a:pt x="5272" y="19809"/>
                    <a:pt x="8251" y="20428"/>
                  </a:cubicBezTo>
                  <a:cubicBezTo>
                    <a:pt x="11230" y="21048"/>
                    <a:pt x="13837" y="20871"/>
                    <a:pt x="16444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909711" y="5477659"/>
              <a:ext cx="19594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7784" y="5018"/>
                    <a:pt x="14068" y="10036"/>
                    <a:pt x="11629" y="12764"/>
                  </a:cubicBezTo>
                  <a:cubicBezTo>
                    <a:pt x="9190" y="15491"/>
                    <a:pt x="8029" y="15927"/>
                    <a:pt x="6752" y="16255"/>
                  </a:cubicBezTo>
                  <a:cubicBezTo>
                    <a:pt x="5474" y="16582"/>
                    <a:pt x="4081" y="16800"/>
                    <a:pt x="2919" y="16582"/>
                  </a:cubicBezTo>
                  <a:cubicBezTo>
                    <a:pt x="1758" y="16364"/>
                    <a:pt x="829" y="15709"/>
                    <a:pt x="365" y="14836"/>
                  </a:cubicBezTo>
                  <a:cubicBezTo>
                    <a:pt x="-100" y="13964"/>
                    <a:pt x="-100" y="12873"/>
                    <a:pt x="248" y="11782"/>
                  </a:cubicBezTo>
                  <a:cubicBezTo>
                    <a:pt x="597" y="10691"/>
                    <a:pt x="1294" y="9600"/>
                    <a:pt x="2571" y="9055"/>
                  </a:cubicBezTo>
                  <a:cubicBezTo>
                    <a:pt x="3848" y="8509"/>
                    <a:pt x="5706" y="8509"/>
                    <a:pt x="7797" y="9491"/>
                  </a:cubicBezTo>
                  <a:cubicBezTo>
                    <a:pt x="9887" y="10473"/>
                    <a:pt x="12210" y="12436"/>
                    <a:pt x="14416" y="14618"/>
                  </a:cubicBezTo>
                  <a:cubicBezTo>
                    <a:pt x="16623" y="16800"/>
                    <a:pt x="18713" y="19200"/>
                    <a:pt x="20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7150100" y="5432808"/>
              <a:ext cx="123350" cy="36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374" fill="norm" stroke="1" extrusionOk="0">
                  <a:moveTo>
                    <a:pt x="2090" y="3020"/>
                  </a:moveTo>
                  <a:cubicBezTo>
                    <a:pt x="2787" y="2021"/>
                    <a:pt x="3484" y="1023"/>
                    <a:pt x="4877" y="461"/>
                  </a:cubicBezTo>
                  <a:cubicBezTo>
                    <a:pt x="6271" y="-101"/>
                    <a:pt x="8361" y="-226"/>
                    <a:pt x="10800" y="523"/>
                  </a:cubicBezTo>
                  <a:cubicBezTo>
                    <a:pt x="13239" y="1272"/>
                    <a:pt x="16026" y="2895"/>
                    <a:pt x="18116" y="5392"/>
                  </a:cubicBezTo>
                  <a:cubicBezTo>
                    <a:pt x="20206" y="7890"/>
                    <a:pt x="21600" y="11261"/>
                    <a:pt x="18465" y="14070"/>
                  </a:cubicBezTo>
                  <a:cubicBezTo>
                    <a:pt x="15329" y="16879"/>
                    <a:pt x="7665" y="19127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556696" y="4849528"/>
              <a:ext cx="361005" cy="23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69" fill="norm" stroke="1" extrusionOk="0">
                  <a:moveTo>
                    <a:pt x="9039" y="5739"/>
                  </a:moveTo>
                  <a:cubicBezTo>
                    <a:pt x="7776" y="6510"/>
                    <a:pt x="6512" y="7281"/>
                    <a:pt x="5186" y="9499"/>
                  </a:cubicBezTo>
                  <a:cubicBezTo>
                    <a:pt x="3860" y="11717"/>
                    <a:pt x="2470" y="15381"/>
                    <a:pt x="1523" y="17792"/>
                  </a:cubicBezTo>
                  <a:cubicBezTo>
                    <a:pt x="576" y="20203"/>
                    <a:pt x="70" y="21360"/>
                    <a:pt x="7" y="21264"/>
                  </a:cubicBezTo>
                  <a:cubicBezTo>
                    <a:pt x="-56" y="21167"/>
                    <a:pt x="323" y="19817"/>
                    <a:pt x="1333" y="16635"/>
                  </a:cubicBezTo>
                  <a:cubicBezTo>
                    <a:pt x="2344" y="13453"/>
                    <a:pt x="3986" y="8439"/>
                    <a:pt x="5249" y="5160"/>
                  </a:cubicBezTo>
                  <a:cubicBezTo>
                    <a:pt x="6512" y="1881"/>
                    <a:pt x="7397" y="339"/>
                    <a:pt x="8723" y="49"/>
                  </a:cubicBezTo>
                  <a:cubicBezTo>
                    <a:pt x="10049" y="-240"/>
                    <a:pt x="11818" y="724"/>
                    <a:pt x="13397" y="3521"/>
                  </a:cubicBezTo>
                  <a:cubicBezTo>
                    <a:pt x="14976" y="6317"/>
                    <a:pt x="16365" y="10946"/>
                    <a:pt x="17691" y="13935"/>
                  </a:cubicBezTo>
                  <a:cubicBezTo>
                    <a:pt x="19018" y="16924"/>
                    <a:pt x="20281" y="18274"/>
                    <a:pt x="21544" y="196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616700" y="4957907"/>
              <a:ext cx="476250" cy="27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6336" y="9324"/>
                  </a:moveTo>
                  <a:cubicBezTo>
                    <a:pt x="5472" y="10479"/>
                    <a:pt x="4608" y="11633"/>
                    <a:pt x="3648" y="13447"/>
                  </a:cubicBezTo>
                  <a:cubicBezTo>
                    <a:pt x="2688" y="15260"/>
                    <a:pt x="1632" y="17734"/>
                    <a:pt x="960" y="19300"/>
                  </a:cubicBezTo>
                  <a:cubicBezTo>
                    <a:pt x="288" y="20866"/>
                    <a:pt x="0" y="21526"/>
                    <a:pt x="0" y="21361"/>
                  </a:cubicBezTo>
                  <a:cubicBezTo>
                    <a:pt x="0" y="21196"/>
                    <a:pt x="288" y="20207"/>
                    <a:pt x="1296" y="17486"/>
                  </a:cubicBezTo>
                  <a:cubicBezTo>
                    <a:pt x="2304" y="14766"/>
                    <a:pt x="4032" y="10314"/>
                    <a:pt x="5280" y="7346"/>
                  </a:cubicBezTo>
                  <a:cubicBezTo>
                    <a:pt x="6528" y="4378"/>
                    <a:pt x="7296" y="2894"/>
                    <a:pt x="7872" y="1822"/>
                  </a:cubicBezTo>
                  <a:cubicBezTo>
                    <a:pt x="8448" y="750"/>
                    <a:pt x="8832" y="91"/>
                    <a:pt x="9216" y="8"/>
                  </a:cubicBezTo>
                  <a:cubicBezTo>
                    <a:pt x="9600" y="-74"/>
                    <a:pt x="9984" y="421"/>
                    <a:pt x="10512" y="1987"/>
                  </a:cubicBezTo>
                  <a:cubicBezTo>
                    <a:pt x="11040" y="3553"/>
                    <a:pt x="11712" y="6192"/>
                    <a:pt x="13152" y="8912"/>
                  </a:cubicBezTo>
                  <a:cubicBezTo>
                    <a:pt x="14592" y="11633"/>
                    <a:pt x="16800" y="14436"/>
                    <a:pt x="18336" y="16497"/>
                  </a:cubicBezTo>
                  <a:cubicBezTo>
                    <a:pt x="19872" y="18558"/>
                    <a:pt x="20736" y="19877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660900" y="6258709"/>
              <a:ext cx="1460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116"/>
                    <a:pt x="11270" y="10232"/>
                    <a:pt x="14713" y="13168"/>
                  </a:cubicBezTo>
                  <a:cubicBezTo>
                    <a:pt x="18157" y="16105"/>
                    <a:pt x="19409" y="16863"/>
                    <a:pt x="20191" y="17905"/>
                  </a:cubicBezTo>
                  <a:cubicBezTo>
                    <a:pt x="20974" y="18947"/>
                    <a:pt x="21287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673600" y="6491397"/>
              <a:ext cx="19685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2323" y="88"/>
                    <a:pt x="4645" y="-1183"/>
                    <a:pt x="8245" y="1993"/>
                  </a:cubicBezTo>
                  <a:cubicBezTo>
                    <a:pt x="11845" y="5170"/>
                    <a:pt x="16723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806949" y="6411109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800"/>
                    <a:pt x="15120" y="3600"/>
                    <a:pt x="11520" y="7200"/>
                  </a:cubicBezTo>
                  <a:cubicBezTo>
                    <a:pt x="7920" y="10800"/>
                    <a:pt x="396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062658" y="6348932"/>
              <a:ext cx="207842" cy="29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02" fill="norm" stroke="1" extrusionOk="0">
                  <a:moveTo>
                    <a:pt x="21424" y="2250"/>
                  </a:moveTo>
                  <a:cubicBezTo>
                    <a:pt x="17497" y="1467"/>
                    <a:pt x="13569" y="685"/>
                    <a:pt x="10951" y="293"/>
                  </a:cubicBezTo>
                  <a:cubicBezTo>
                    <a:pt x="8333" y="-98"/>
                    <a:pt x="7024" y="-98"/>
                    <a:pt x="6042" y="293"/>
                  </a:cubicBezTo>
                  <a:cubicBezTo>
                    <a:pt x="5060" y="685"/>
                    <a:pt x="4406" y="1467"/>
                    <a:pt x="4188" y="2328"/>
                  </a:cubicBezTo>
                  <a:cubicBezTo>
                    <a:pt x="3969" y="3189"/>
                    <a:pt x="4188" y="4128"/>
                    <a:pt x="4733" y="4832"/>
                  </a:cubicBezTo>
                  <a:cubicBezTo>
                    <a:pt x="5279" y="5537"/>
                    <a:pt x="6151" y="6006"/>
                    <a:pt x="7569" y="6711"/>
                  </a:cubicBezTo>
                  <a:cubicBezTo>
                    <a:pt x="8988" y="7415"/>
                    <a:pt x="10951" y="8354"/>
                    <a:pt x="11933" y="9215"/>
                  </a:cubicBezTo>
                  <a:cubicBezTo>
                    <a:pt x="12915" y="10076"/>
                    <a:pt x="12915" y="10859"/>
                    <a:pt x="11606" y="11876"/>
                  </a:cubicBezTo>
                  <a:cubicBezTo>
                    <a:pt x="10297" y="12893"/>
                    <a:pt x="7679" y="14145"/>
                    <a:pt x="5715" y="15006"/>
                  </a:cubicBezTo>
                  <a:cubicBezTo>
                    <a:pt x="3751" y="15867"/>
                    <a:pt x="2442" y="16337"/>
                    <a:pt x="1460" y="16963"/>
                  </a:cubicBezTo>
                  <a:cubicBezTo>
                    <a:pt x="479" y="17589"/>
                    <a:pt x="-176" y="18372"/>
                    <a:pt x="42" y="18998"/>
                  </a:cubicBezTo>
                  <a:cubicBezTo>
                    <a:pt x="260" y="19624"/>
                    <a:pt x="1351" y="20093"/>
                    <a:pt x="3969" y="20485"/>
                  </a:cubicBezTo>
                  <a:cubicBezTo>
                    <a:pt x="6588" y="20876"/>
                    <a:pt x="10733" y="21189"/>
                    <a:pt x="14879" y="21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264150" y="6468259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4457"/>
                    <a:pt x="8139" y="8914"/>
                    <a:pt x="11739" y="12514"/>
                  </a:cubicBezTo>
                  <a:cubicBezTo>
                    <a:pt x="15339" y="16114"/>
                    <a:pt x="1847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289550" y="6468259"/>
              <a:ext cx="171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878"/>
                    <a:pt x="13600" y="3757"/>
                    <a:pt x="10000" y="7357"/>
                  </a:cubicBezTo>
                  <a:cubicBezTo>
                    <a:pt x="6400" y="10957"/>
                    <a:pt x="3200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441950" y="654445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521235" y="6620659"/>
              <a:ext cx="92166" cy="31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164" fill="norm" stroke="1" extrusionOk="0">
                  <a:moveTo>
                    <a:pt x="11066" y="0"/>
                  </a:moveTo>
                  <a:cubicBezTo>
                    <a:pt x="8611" y="2880"/>
                    <a:pt x="6157" y="5760"/>
                    <a:pt x="3948" y="9360"/>
                  </a:cubicBezTo>
                  <a:cubicBezTo>
                    <a:pt x="1739" y="12960"/>
                    <a:pt x="-225" y="17280"/>
                    <a:pt x="20" y="19440"/>
                  </a:cubicBezTo>
                  <a:cubicBezTo>
                    <a:pt x="266" y="21600"/>
                    <a:pt x="2720" y="21600"/>
                    <a:pt x="6648" y="20160"/>
                  </a:cubicBezTo>
                  <a:cubicBezTo>
                    <a:pt x="10575" y="18720"/>
                    <a:pt x="15975" y="15840"/>
                    <a:pt x="21375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848350" y="6614309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064250" y="6614309"/>
              <a:ext cx="82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280150" y="6442859"/>
              <a:ext cx="139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353"/>
                    <a:pt x="11782" y="12706"/>
                    <a:pt x="15382" y="16306"/>
                  </a:cubicBezTo>
                  <a:cubicBezTo>
                    <a:pt x="18982" y="19906"/>
                    <a:pt x="20291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292850" y="6457384"/>
              <a:ext cx="184150" cy="22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21600" y="424"/>
                  </a:moveTo>
                  <a:cubicBezTo>
                    <a:pt x="20359" y="27"/>
                    <a:pt x="19117" y="-369"/>
                    <a:pt x="17255" y="622"/>
                  </a:cubicBezTo>
                  <a:cubicBezTo>
                    <a:pt x="15393" y="1613"/>
                    <a:pt x="12910" y="3991"/>
                    <a:pt x="9931" y="7657"/>
                  </a:cubicBezTo>
                  <a:cubicBezTo>
                    <a:pt x="6952" y="11323"/>
                    <a:pt x="3476" y="16277"/>
                    <a:pt x="0" y="212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457950" y="6595259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855" y="0"/>
                  </a:moveTo>
                  <a:cubicBezTo>
                    <a:pt x="5236" y="4629"/>
                    <a:pt x="2618" y="9257"/>
                    <a:pt x="1309" y="12857"/>
                  </a:cubicBezTo>
                  <a:cubicBezTo>
                    <a:pt x="0" y="16457"/>
                    <a:pt x="0" y="19029"/>
                    <a:pt x="0" y="19029"/>
                  </a:cubicBezTo>
                  <a:cubicBezTo>
                    <a:pt x="0" y="19029"/>
                    <a:pt x="0" y="16457"/>
                    <a:pt x="655" y="13886"/>
                  </a:cubicBezTo>
                  <a:cubicBezTo>
                    <a:pt x="1309" y="11314"/>
                    <a:pt x="2618" y="8743"/>
                    <a:pt x="4582" y="6429"/>
                  </a:cubicBezTo>
                  <a:cubicBezTo>
                    <a:pt x="6545" y="4114"/>
                    <a:pt x="9164" y="2057"/>
                    <a:pt x="12109" y="1543"/>
                  </a:cubicBezTo>
                  <a:cubicBezTo>
                    <a:pt x="15055" y="1029"/>
                    <a:pt x="18327" y="2057"/>
                    <a:pt x="19964" y="5657"/>
                  </a:cubicBezTo>
                  <a:cubicBezTo>
                    <a:pt x="21600" y="9257"/>
                    <a:pt x="216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654800" y="6423809"/>
              <a:ext cx="4788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5635" y="0"/>
                  </a:moveTo>
                  <a:cubicBezTo>
                    <a:pt x="10330" y="348"/>
                    <a:pt x="15026" y="697"/>
                    <a:pt x="17843" y="1452"/>
                  </a:cubicBezTo>
                  <a:cubicBezTo>
                    <a:pt x="20661" y="2206"/>
                    <a:pt x="21600" y="3368"/>
                    <a:pt x="21130" y="4239"/>
                  </a:cubicBezTo>
                  <a:cubicBezTo>
                    <a:pt x="20661" y="5110"/>
                    <a:pt x="18783" y="5690"/>
                    <a:pt x="15496" y="6213"/>
                  </a:cubicBezTo>
                  <a:cubicBezTo>
                    <a:pt x="12209" y="6735"/>
                    <a:pt x="7513" y="7200"/>
                    <a:pt x="5635" y="7723"/>
                  </a:cubicBezTo>
                  <a:cubicBezTo>
                    <a:pt x="3757" y="8245"/>
                    <a:pt x="4696" y="8826"/>
                    <a:pt x="7513" y="10510"/>
                  </a:cubicBezTo>
                  <a:cubicBezTo>
                    <a:pt x="10330" y="12194"/>
                    <a:pt x="15026" y="14981"/>
                    <a:pt x="14087" y="17013"/>
                  </a:cubicBezTo>
                  <a:cubicBezTo>
                    <a:pt x="13148" y="19045"/>
                    <a:pt x="6574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156200" y="765959"/>
              <a:ext cx="54483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1" y="0"/>
                    <a:pt x="722" y="0"/>
                    <a:pt x="1053" y="253"/>
                  </a:cubicBezTo>
                  <a:cubicBezTo>
                    <a:pt x="1385" y="505"/>
                    <a:pt x="1687" y="1011"/>
                    <a:pt x="2010" y="1326"/>
                  </a:cubicBezTo>
                  <a:cubicBezTo>
                    <a:pt x="2333" y="1642"/>
                    <a:pt x="2677" y="1768"/>
                    <a:pt x="3000" y="1895"/>
                  </a:cubicBezTo>
                  <a:cubicBezTo>
                    <a:pt x="3323" y="2021"/>
                    <a:pt x="3625" y="2147"/>
                    <a:pt x="3944" y="2211"/>
                  </a:cubicBezTo>
                  <a:cubicBezTo>
                    <a:pt x="4263" y="2274"/>
                    <a:pt x="4599" y="2274"/>
                    <a:pt x="4951" y="2274"/>
                  </a:cubicBezTo>
                  <a:cubicBezTo>
                    <a:pt x="5303" y="2274"/>
                    <a:pt x="5673" y="2274"/>
                    <a:pt x="6000" y="2400"/>
                  </a:cubicBezTo>
                  <a:cubicBezTo>
                    <a:pt x="6327" y="2526"/>
                    <a:pt x="6613" y="2779"/>
                    <a:pt x="6894" y="3032"/>
                  </a:cubicBezTo>
                  <a:cubicBezTo>
                    <a:pt x="7175" y="3284"/>
                    <a:pt x="7452" y="3537"/>
                    <a:pt x="7737" y="3853"/>
                  </a:cubicBezTo>
                  <a:cubicBezTo>
                    <a:pt x="8022" y="4168"/>
                    <a:pt x="8316" y="4547"/>
                    <a:pt x="8606" y="4926"/>
                  </a:cubicBezTo>
                  <a:cubicBezTo>
                    <a:pt x="8895" y="5305"/>
                    <a:pt x="9180" y="5684"/>
                    <a:pt x="9470" y="6063"/>
                  </a:cubicBezTo>
                  <a:cubicBezTo>
                    <a:pt x="9759" y="6442"/>
                    <a:pt x="10053" y="6821"/>
                    <a:pt x="10380" y="7137"/>
                  </a:cubicBezTo>
                  <a:cubicBezTo>
                    <a:pt x="10708" y="7453"/>
                    <a:pt x="11069" y="7705"/>
                    <a:pt x="11417" y="7958"/>
                  </a:cubicBezTo>
                  <a:cubicBezTo>
                    <a:pt x="11765" y="8211"/>
                    <a:pt x="12101" y="8463"/>
                    <a:pt x="12441" y="8779"/>
                  </a:cubicBezTo>
                  <a:cubicBezTo>
                    <a:pt x="12780" y="9095"/>
                    <a:pt x="13124" y="9474"/>
                    <a:pt x="13464" y="9789"/>
                  </a:cubicBezTo>
                  <a:cubicBezTo>
                    <a:pt x="13804" y="10105"/>
                    <a:pt x="14140" y="10358"/>
                    <a:pt x="14459" y="10674"/>
                  </a:cubicBezTo>
                  <a:cubicBezTo>
                    <a:pt x="14778" y="10989"/>
                    <a:pt x="15080" y="11368"/>
                    <a:pt x="15390" y="11684"/>
                  </a:cubicBezTo>
                  <a:cubicBezTo>
                    <a:pt x="15701" y="12000"/>
                    <a:pt x="16020" y="12253"/>
                    <a:pt x="16347" y="12505"/>
                  </a:cubicBezTo>
                  <a:cubicBezTo>
                    <a:pt x="16674" y="12758"/>
                    <a:pt x="17010" y="13011"/>
                    <a:pt x="17354" y="13389"/>
                  </a:cubicBezTo>
                  <a:cubicBezTo>
                    <a:pt x="17698" y="13768"/>
                    <a:pt x="18050" y="14274"/>
                    <a:pt x="18403" y="14779"/>
                  </a:cubicBezTo>
                  <a:cubicBezTo>
                    <a:pt x="18755" y="15284"/>
                    <a:pt x="19108" y="15789"/>
                    <a:pt x="19464" y="16358"/>
                  </a:cubicBezTo>
                  <a:cubicBezTo>
                    <a:pt x="19821" y="16926"/>
                    <a:pt x="20182" y="17558"/>
                    <a:pt x="20517" y="18316"/>
                  </a:cubicBezTo>
                  <a:cubicBezTo>
                    <a:pt x="20853" y="19074"/>
                    <a:pt x="21164" y="19958"/>
                    <a:pt x="21340" y="20526"/>
                  </a:cubicBezTo>
                  <a:cubicBezTo>
                    <a:pt x="21516" y="21095"/>
                    <a:pt x="21558" y="213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